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Instrument Sans Medium"/>
      <p:regular r:id="rId23"/>
      <p:bold r:id="rId24"/>
      <p:italic r:id="rId25"/>
      <p:boldItalic r:id="rId26"/>
    </p:embeddedFont>
    <p:embeddedFont>
      <p:font typeface="Instrument Sans SemiBold"/>
      <p:regular r:id="rId27"/>
      <p:bold r:id="rId28"/>
      <p:italic r:id="rId29"/>
      <p:boldItalic r:id="rId30"/>
    </p:embeddedFont>
    <p:embeddedFont>
      <p:font typeface="Outfit"/>
      <p:regular r:id="rId31"/>
      <p:bold r:id="rId32"/>
    </p:embeddedFont>
    <p:embeddedFont>
      <p:font typeface="Instrument Sans"/>
      <p:regular r:id="rId33"/>
      <p:bold r:id="rId34"/>
      <p:italic r:id="rId35"/>
      <p:boldItalic r:id="rId36"/>
    </p:embeddedFont>
    <p:embeddedFont>
      <p:font typeface="Outfit SemiBold"/>
      <p:regular r:id="rId37"/>
      <p:bold r:id="rId38"/>
    </p:embeddedFont>
    <p:embeddedFont>
      <p:font typeface="Century Gothic"/>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CenturyGothic-bold.fntdata"/><Relationship Id="rId42" Type="http://schemas.openxmlformats.org/officeDocument/2006/relationships/font" Target="fonts/CenturyGothic-boldItalic.fntdata"/><Relationship Id="rId41"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utfit-regular.fntdata"/><Relationship Id="rId30" Type="http://schemas.openxmlformats.org/officeDocument/2006/relationships/font" Target="fonts/InstrumentSansSemiBold-boldItalic.fntdata"/><Relationship Id="rId33" Type="http://schemas.openxmlformats.org/officeDocument/2006/relationships/font" Target="fonts/InstrumentSans-regular.fntdata"/><Relationship Id="rId32" Type="http://schemas.openxmlformats.org/officeDocument/2006/relationships/font" Target="fonts/Outfit-bold.fntdata"/><Relationship Id="rId35" Type="http://schemas.openxmlformats.org/officeDocument/2006/relationships/font" Target="fonts/InstrumentSans-italic.fntdata"/><Relationship Id="rId34" Type="http://schemas.openxmlformats.org/officeDocument/2006/relationships/font" Target="fonts/InstrumentSans-bold.fntdata"/><Relationship Id="rId37" Type="http://schemas.openxmlformats.org/officeDocument/2006/relationships/font" Target="fonts/OutfitSemiBold-regular.fntdata"/><Relationship Id="rId36" Type="http://schemas.openxmlformats.org/officeDocument/2006/relationships/font" Target="fonts/InstrumentSans-boldItalic.fntdata"/><Relationship Id="rId39" Type="http://schemas.openxmlformats.org/officeDocument/2006/relationships/font" Target="fonts/CenturyGothic-regular.fntdata"/><Relationship Id="rId38" Type="http://schemas.openxmlformats.org/officeDocument/2006/relationships/font" Target="fonts/OutfitSemiBold-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InstrumentSansMedium-bold.fntdata"/><Relationship Id="rId23" Type="http://schemas.openxmlformats.org/officeDocument/2006/relationships/font" Target="fonts/InstrumentSansMedium-regular.fntdata"/><Relationship Id="rId26" Type="http://schemas.openxmlformats.org/officeDocument/2006/relationships/font" Target="fonts/InstrumentSansMedium-boldItalic.fntdata"/><Relationship Id="rId25" Type="http://schemas.openxmlformats.org/officeDocument/2006/relationships/font" Target="fonts/InstrumentSansMedium-italic.fntdata"/><Relationship Id="rId28" Type="http://schemas.openxmlformats.org/officeDocument/2006/relationships/font" Target="fonts/InstrumentSansSemiBold-bold.fntdata"/><Relationship Id="rId27" Type="http://schemas.openxmlformats.org/officeDocument/2006/relationships/font" Target="fonts/InstrumentSansSemiBold-regular.fntdata"/><Relationship Id="rId29" Type="http://schemas.openxmlformats.org/officeDocument/2006/relationships/font" Target="fonts/InstrumentSansSemi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383a79bb3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383a79bb3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383a79bb34e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383a79bb34e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383a79bb34e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383a79bb34e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383a79bb34e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383a79bb34e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83a79bb34e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383a79bb34e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83a79bb34e_0_6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83a79bb34e_0_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383a79bb34e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383a79bb34e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383a79bb34e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383a79bb34e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383a79bb34e_0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383a79bb34e_0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83a79bb34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83a79bb34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83a79bb34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83a79bb34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83a79bb34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83a79bb34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383a79bb34e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383a79bb34e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83a79bb34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83a79bb34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383a79bb34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383a79bb34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383a79bb34e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383a79bb34e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383a79bb34e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383a79bb34e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BLANK_3">
    <p:spTree>
      <p:nvGrpSpPr>
        <p:cNvPr id="8" name="Shape 8"/>
        <p:cNvGrpSpPr/>
        <p:nvPr/>
      </p:nvGrpSpPr>
      <p:grpSpPr>
        <a:xfrm>
          <a:off x="0" y="0"/>
          <a:ext cx="0" cy="0"/>
          <a:chOff x="0" y="0"/>
          <a:chExt cx="0" cy="0"/>
        </a:xfrm>
      </p:grpSpPr>
      <p:sp>
        <p:nvSpPr>
          <p:cNvPr id="9" name="Google Shape;9;p2"/>
          <p:cNvSpPr/>
          <p:nvPr/>
        </p:nvSpPr>
        <p:spPr>
          <a:xfrm flipH="1">
            <a:off x="575775" y="282900"/>
            <a:ext cx="6489000" cy="4574400"/>
          </a:xfrm>
          <a:prstGeom prst="round2DiagRect">
            <a:avLst>
              <a:gd fmla="val 6071"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utfit"/>
              <a:ea typeface="Outfit"/>
              <a:cs typeface="Outfit"/>
              <a:sym typeface="Outfit"/>
            </a:endParaRPr>
          </a:p>
        </p:txBody>
      </p:sp>
      <p:sp>
        <p:nvSpPr>
          <p:cNvPr id="10" name="Google Shape;10;p2"/>
          <p:cNvSpPr/>
          <p:nvPr/>
        </p:nvSpPr>
        <p:spPr>
          <a:xfrm rot="5400000">
            <a:off x="7817600" y="-468900"/>
            <a:ext cx="291000" cy="17946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utfit"/>
              <a:ea typeface="Outfit"/>
              <a:cs typeface="Outfit"/>
              <a:sym typeface="Outfit"/>
            </a:endParaRPr>
          </a:p>
        </p:txBody>
      </p:sp>
      <p:sp>
        <p:nvSpPr>
          <p:cNvPr id="11" name="Google Shape;11;p2"/>
          <p:cNvSpPr/>
          <p:nvPr/>
        </p:nvSpPr>
        <p:spPr>
          <a:xfrm>
            <a:off x="284775" y="282900"/>
            <a:ext cx="291000" cy="4574400"/>
          </a:xfrm>
          <a:prstGeom prst="round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utfit"/>
              <a:ea typeface="Outfit"/>
              <a:cs typeface="Outfit"/>
              <a:sym typeface="Outfit"/>
            </a:endParaRPr>
          </a:p>
        </p:txBody>
      </p:sp>
      <p:sp>
        <p:nvSpPr>
          <p:cNvPr id="12" name="Google Shape;12;p2"/>
          <p:cNvSpPr txBox="1"/>
          <p:nvPr>
            <p:ph idx="1" type="subTitle"/>
          </p:nvPr>
        </p:nvSpPr>
        <p:spPr>
          <a:xfrm>
            <a:off x="1008000" y="4285050"/>
            <a:ext cx="1573800" cy="333300"/>
          </a:xfrm>
          <a:prstGeom prst="rect">
            <a:avLst/>
          </a:prstGeom>
        </p:spPr>
        <p:txBody>
          <a:bodyPr anchorCtr="0" anchor="b" bIns="0" lIns="0" spcFirstLastPara="1" rIns="0" wrap="square" tIns="0">
            <a:noAutofit/>
          </a:bodyPr>
          <a:lstStyle>
            <a:lvl1pPr lvl="0">
              <a:spcBef>
                <a:spcPts val="0"/>
              </a:spcBef>
              <a:spcAft>
                <a:spcPts val="0"/>
              </a:spcAft>
              <a:buSzPts val="800"/>
              <a:buFont typeface="Outfit"/>
              <a:buNone/>
              <a:defRPr sz="800">
                <a:latin typeface="Outfit"/>
                <a:ea typeface="Outfit"/>
                <a:cs typeface="Outfit"/>
                <a:sym typeface="Outfit"/>
              </a:defRPr>
            </a:lvl1pPr>
            <a:lvl2pPr lvl="1">
              <a:spcBef>
                <a:spcPts val="0"/>
              </a:spcBef>
              <a:spcAft>
                <a:spcPts val="0"/>
              </a:spcAft>
              <a:buSzPts val="800"/>
              <a:buFont typeface="Outfit"/>
              <a:buNone/>
              <a:defRPr sz="800">
                <a:latin typeface="Outfit"/>
                <a:ea typeface="Outfit"/>
                <a:cs typeface="Outfit"/>
                <a:sym typeface="Outfit"/>
              </a:defRPr>
            </a:lvl2pPr>
            <a:lvl3pPr lvl="2">
              <a:spcBef>
                <a:spcPts val="0"/>
              </a:spcBef>
              <a:spcAft>
                <a:spcPts val="0"/>
              </a:spcAft>
              <a:buSzPts val="800"/>
              <a:buFont typeface="Outfit"/>
              <a:buNone/>
              <a:defRPr sz="800">
                <a:latin typeface="Outfit"/>
                <a:ea typeface="Outfit"/>
                <a:cs typeface="Outfit"/>
                <a:sym typeface="Outfit"/>
              </a:defRPr>
            </a:lvl3pPr>
            <a:lvl4pPr lvl="3">
              <a:spcBef>
                <a:spcPts val="0"/>
              </a:spcBef>
              <a:spcAft>
                <a:spcPts val="0"/>
              </a:spcAft>
              <a:buSzPts val="800"/>
              <a:buFont typeface="Outfit"/>
              <a:buNone/>
              <a:defRPr sz="800">
                <a:latin typeface="Outfit"/>
                <a:ea typeface="Outfit"/>
                <a:cs typeface="Outfit"/>
                <a:sym typeface="Outfit"/>
              </a:defRPr>
            </a:lvl4pPr>
            <a:lvl5pPr lvl="4">
              <a:spcBef>
                <a:spcPts val="0"/>
              </a:spcBef>
              <a:spcAft>
                <a:spcPts val="0"/>
              </a:spcAft>
              <a:buSzPts val="800"/>
              <a:buFont typeface="Outfit"/>
              <a:buNone/>
              <a:defRPr sz="800">
                <a:latin typeface="Outfit"/>
                <a:ea typeface="Outfit"/>
                <a:cs typeface="Outfit"/>
                <a:sym typeface="Outfit"/>
              </a:defRPr>
            </a:lvl5pPr>
            <a:lvl6pPr lvl="5">
              <a:spcBef>
                <a:spcPts val="0"/>
              </a:spcBef>
              <a:spcAft>
                <a:spcPts val="0"/>
              </a:spcAft>
              <a:buSzPts val="800"/>
              <a:buFont typeface="Outfit"/>
              <a:buNone/>
              <a:defRPr sz="800">
                <a:latin typeface="Outfit"/>
                <a:ea typeface="Outfit"/>
                <a:cs typeface="Outfit"/>
                <a:sym typeface="Outfit"/>
              </a:defRPr>
            </a:lvl6pPr>
            <a:lvl7pPr lvl="6">
              <a:spcBef>
                <a:spcPts val="0"/>
              </a:spcBef>
              <a:spcAft>
                <a:spcPts val="0"/>
              </a:spcAft>
              <a:buSzPts val="800"/>
              <a:buFont typeface="Outfit"/>
              <a:buNone/>
              <a:defRPr sz="800">
                <a:latin typeface="Outfit"/>
                <a:ea typeface="Outfit"/>
                <a:cs typeface="Outfit"/>
                <a:sym typeface="Outfit"/>
              </a:defRPr>
            </a:lvl7pPr>
            <a:lvl8pPr lvl="7">
              <a:spcBef>
                <a:spcPts val="0"/>
              </a:spcBef>
              <a:spcAft>
                <a:spcPts val="0"/>
              </a:spcAft>
              <a:buSzPts val="800"/>
              <a:buFont typeface="Outfit"/>
              <a:buNone/>
              <a:defRPr sz="800">
                <a:latin typeface="Outfit"/>
                <a:ea typeface="Outfit"/>
                <a:cs typeface="Outfit"/>
                <a:sym typeface="Outfit"/>
              </a:defRPr>
            </a:lvl8pPr>
            <a:lvl9pPr lvl="8">
              <a:spcBef>
                <a:spcPts val="0"/>
              </a:spcBef>
              <a:spcAft>
                <a:spcPts val="0"/>
              </a:spcAft>
              <a:buSzPts val="800"/>
              <a:buFont typeface="Outfit"/>
              <a:buNone/>
              <a:defRPr sz="800">
                <a:latin typeface="Outfit"/>
                <a:ea typeface="Outfit"/>
                <a:cs typeface="Outfit"/>
                <a:sym typeface="Outfit"/>
              </a:defRPr>
            </a:lvl9pPr>
          </a:lstStyle>
          <a:p/>
        </p:txBody>
      </p:sp>
      <p:sp>
        <p:nvSpPr>
          <p:cNvPr id="13" name="Google Shape;13;p2"/>
          <p:cNvSpPr txBox="1"/>
          <p:nvPr>
            <p:ph type="title"/>
          </p:nvPr>
        </p:nvSpPr>
        <p:spPr>
          <a:xfrm>
            <a:off x="1008000" y="587700"/>
            <a:ext cx="4957200" cy="1223400"/>
          </a:xfrm>
          <a:prstGeom prst="rect">
            <a:avLst/>
          </a:prstGeom>
        </p:spPr>
        <p:txBody>
          <a:bodyPr anchorCtr="0" anchor="t" bIns="0" lIns="0" spcFirstLastPara="1" rIns="0" wrap="square" tIns="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4" name="Google Shape;14;p2"/>
          <p:cNvSpPr/>
          <p:nvPr>
            <p:ph idx="2" type="pic"/>
          </p:nvPr>
        </p:nvSpPr>
        <p:spPr>
          <a:xfrm>
            <a:off x="7064850" y="575175"/>
            <a:ext cx="1794600" cy="4283100"/>
          </a:xfrm>
          <a:prstGeom prst="roundRect">
            <a:avLst>
              <a:gd fmla="val 16555" name="adj"/>
            </a:avLst>
          </a:prstGeom>
          <a:noFill/>
          <a:ln>
            <a:noFill/>
          </a:ln>
        </p:spPr>
      </p:sp>
      <p:sp>
        <p:nvSpPr>
          <p:cNvPr id="15" name="Google Shape;15;p2"/>
          <p:cNvSpPr txBox="1"/>
          <p:nvPr>
            <p:ph idx="3" type="subTitle"/>
          </p:nvPr>
        </p:nvSpPr>
        <p:spPr>
          <a:xfrm>
            <a:off x="3178225" y="4285050"/>
            <a:ext cx="1573800" cy="333300"/>
          </a:xfrm>
          <a:prstGeom prst="rect">
            <a:avLst/>
          </a:prstGeom>
        </p:spPr>
        <p:txBody>
          <a:bodyPr anchorCtr="0" anchor="b" bIns="0" lIns="0" spcFirstLastPara="1" rIns="0" wrap="square" tIns="0">
            <a:noAutofit/>
          </a:bodyPr>
          <a:lstStyle>
            <a:lvl1pPr lvl="0">
              <a:spcBef>
                <a:spcPts val="0"/>
              </a:spcBef>
              <a:spcAft>
                <a:spcPts val="0"/>
              </a:spcAft>
              <a:buClr>
                <a:schemeClr val="lt1"/>
              </a:buClr>
              <a:buSzPts val="800"/>
              <a:buFont typeface="Outfit"/>
              <a:buNone/>
              <a:defRPr sz="800">
                <a:latin typeface="Outfit"/>
                <a:ea typeface="Outfit"/>
                <a:cs typeface="Outfit"/>
                <a:sym typeface="Outfit"/>
              </a:defRPr>
            </a:lvl1pPr>
            <a:lvl2pPr lvl="1">
              <a:spcBef>
                <a:spcPts val="0"/>
              </a:spcBef>
              <a:spcAft>
                <a:spcPts val="0"/>
              </a:spcAft>
              <a:buClr>
                <a:schemeClr val="lt1"/>
              </a:buClr>
              <a:buSzPts val="800"/>
              <a:buFont typeface="Outfit"/>
              <a:buNone/>
              <a:defRPr sz="800">
                <a:latin typeface="Outfit"/>
                <a:ea typeface="Outfit"/>
                <a:cs typeface="Outfit"/>
                <a:sym typeface="Outfit"/>
              </a:defRPr>
            </a:lvl2pPr>
            <a:lvl3pPr lvl="2">
              <a:spcBef>
                <a:spcPts val="0"/>
              </a:spcBef>
              <a:spcAft>
                <a:spcPts val="0"/>
              </a:spcAft>
              <a:buClr>
                <a:schemeClr val="lt1"/>
              </a:buClr>
              <a:buSzPts val="800"/>
              <a:buFont typeface="Outfit"/>
              <a:buNone/>
              <a:defRPr sz="800">
                <a:latin typeface="Outfit"/>
                <a:ea typeface="Outfit"/>
                <a:cs typeface="Outfit"/>
                <a:sym typeface="Outfit"/>
              </a:defRPr>
            </a:lvl3pPr>
            <a:lvl4pPr lvl="3">
              <a:spcBef>
                <a:spcPts val="0"/>
              </a:spcBef>
              <a:spcAft>
                <a:spcPts val="0"/>
              </a:spcAft>
              <a:buClr>
                <a:schemeClr val="lt1"/>
              </a:buClr>
              <a:buSzPts val="800"/>
              <a:buFont typeface="Outfit"/>
              <a:buNone/>
              <a:defRPr sz="800">
                <a:latin typeface="Outfit"/>
                <a:ea typeface="Outfit"/>
                <a:cs typeface="Outfit"/>
                <a:sym typeface="Outfit"/>
              </a:defRPr>
            </a:lvl4pPr>
            <a:lvl5pPr lvl="4">
              <a:spcBef>
                <a:spcPts val="0"/>
              </a:spcBef>
              <a:spcAft>
                <a:spcPts val="0"/>
              </a:spcAft>
              <a:buClr>
                <a:schemeClr val="lt1"/>
              </a:buClr>
              <a:buSzPts val="800"/>
              <a:buFont typeface="Outfit"/>
              <a:buNone/>
              <a:defRPr sz="800">
                <a:latin typeface="Outfit"/>
                <a:ea typeface="Outfit"/>
                <a:cs typeface="Outfit"/>
                <a:sym typeface="Outfit"/>
              </a:defRPr>
            </a:lvl5pPr>
            <a:lvl6pPr lvl="5">
              <a:spcBef>
                <a:spcPts val="0"/>
              </a:spcBef>
              <a:spcAft>
                <a:spcPts val="0"/>
              </a:spcAft>
              <a:buClr>
                <a:schemeClr val="lt1"/>
              </a:buClr>
              <a:buSzPts val="800"/>
              <a:buFont typeface="Outfit"/>
              <a:buNone/>
              <a:defRPr sz="800">
                <a:latin typeface="Outfit"/>
                <a:ea typeface="Outfit"/>
                <a:cs typeface="Outfit"/>
                <a:sym typeface="Outfit"/>
              </a:defRPr>
            </a:lvl6pPr>
            <a:lvl7pPr lvl="6">
              <a:spcBef>
                <a:spcPts val="0"/>
              </a:spcBef>
              <a:spcAft>
                <a:spcPts val="0"/>
              </a:spcAft>
              <a:buClr>
                <a:schemeClr val="lt1"/>
              </a:buClr>
              <a:buSzPts val="800"/>
              <a:buFont typeface="Outfit"/>
              <a:buNone/>
              <a:defRPr sz="800">
                <a:latin typeface="Outfit"/>
                <a:ea typeface="Outfit"/>
                <a:cs typeface="Outfit"/>
                <a:sym typeface="Outfit"/>
              </a:defRPr>
            </a:lvl7pPr>
            <a:lvl8pPr lvl="7">
              <a:spcBef>
                <a:spcPts val="0"/>
              </a:spcBef>
              <a:spcAft>
                <a:spcPts val="0"/>
              </a:spcAft>
              <a:buClr>
                <a:schemeClr val="lt1"/>
              </a:buClr>
              <a:buSzPts val="800"/>
              <a:buFont typeface="Outfit"/>
              <a:buNone/>
              <a:defRPr sz="800">
                <a:latin typeface="Outfit"/>
                <a:ea typeface="Outfit"/>
                <a:cs typeface="Outfit"/>
                <a:sym typeface="Outfit"/>
              </a:defRPr>
            </a:lvl8pPr>
            <a:lvl9pPr lvl="8">
              <a:spcBef>
                <a:spcPts val="0"/>
              </a:spcBef>
              <a:spcAft>
                <a:spcPts val="0"/>
              </a:spcAft>
              <a:buClr>
                <a:schemeClr val="lt1"/>
              </a:buClr>
              <a:buSzPts val="800"/>
              <a:buFont typeface="Outfit"/>
              <a:buNone/>
              <a:defRPr sz="800">
                <a:latin typeface="Outfit"/>
                <a:ea typeface="Outfit"/>
                <a:cs typeface="Outfit"/>
                <a:sym typeface="Outfit"/>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 Alt 3">
  <p:cSld name="CUSTOM_10">
    <p:spTree>
      <p:nvGrpSpPr>
        <p:cNvPr id="81" name="Shape 81"/>
        <p:cNvGrpSpPr/>
        <p:nvPr/>
      </p:nvGrpSpPr>
      <p:grpSpPr>
        <a:xfrm>
          <a:off x="0" y="0"/>
          <a:ext cx="0" cy="0"/>
          <a:chOff x="0" y="0"/>
          <a:chExt cx="0" cy="0"/>
        </a:xfrm>
      </p:grpSpPr>
      <p:sp>
        <p:nvSpPr>
          <p:cNvPr id="82" name="Google Shape;82;p11"/>
          <p:cNvSpPr txBox="1"/>
          <p:nvPr>
            <p:ph idx="1" type="subTitle"/>
          </p:nvPr>
        </p:nvSpPr>
        <p:spPr>
          <a:xfrm>
            <a:off x="284798" y="282900"/>
            <a:ext cx="1207200" cy="368100"/>
          </a:xfrm>
          <a:prstGeom prst="rect">
            <a:avLst/>
          </a:prstGeom>
        </p:spPr>
        <p:txBody>
          <a:bodyPr anchorCtr="0" anchor="ctr" bIns="0" lIns="0" spcFirstLastPara="1" rIns="0" wrap="square" tIns="0">
            <a:noAutofit/>
          </a:bodyPr>
          <a:lstStyle>
            <a:lvl1pPr lvl="0" algn="ctr">
              <a:lnSpc>
                <a:spcPct val="115000"/>
              </a:lnSpc>
              <a:spcBef>
                <a:spcPts val="0"/>
              </a:spcBef>
              <a:spcAft>
                <a:spcPts val="0"/>
              </a:spcAft>
              <a:buNone/>
              <a:defRPr sz="800"/>
            </a:lvl1pPr>
            <a:lvl2pPr lvl="1" algn="ctr">
              <a:spcBef>
                <a:spcPts val="0"/>
              </a:spcBef>
              <a:spcAft>
                <a:spcPts val="0"/>
              </a:spcAft>
              <a:buSzPts val="800"/>
              <a:buNone/>
              <a:defRPr sz="800"/>
            </a:lvl2pPr>
            <a:lvl3pPr lvl="2" algn="ctr">
              <a:spcBef>
                <a:spcPts val="0"/>
              </a:spcBef>
              <a:spcAft>
                <a:spcPts val="0"/>
              </a:spcAft>
              <a:buSzPts val="800"/>
              <a:buNone/>
              <a:defRPr sz="800"/>
            </a:lvl3pPr>
            <a:lvl4pPr lvl="3" algn="ctr">
              <a:spcBef>
                <a:spcPts val="0"/>
              </a:spcBef>
              <a:spcAft>
                <a:spcPts val="0"/>
              </a:spcAft>
              <a:buSzPts val="800"/>
              <a:buNone/>
              <a:defRPr sz="800"/>
            </a:lvl4pPr>
            <a:lvl5pPr lvl="4" algn="ctr">
              <a:spcBef>
                <a:spcPts val="0"/>
              </a:spcBef>
              <a:spcAft>
                <a:spcPts val="0"/>
              </a:spcAft>
              <a:buSzPts val="800"/>
              <a:buNone/>
              <a:defRPr sz="800"/>
            </a:lvl5pPr>
            <a:lvl6pPr lvl="5" algn="ctr">
              <a:spcBef>
                <a:spcPts val="0"/>
              </a:spcBef>
              <a:spcAft>
                <a:spcPts val="0"/>
              </a:spcAft>
              <a:buSzPts val="800"/>
              <a:buNone/>
              <a:defRPr sz="800"/>
            </a:lvl6pPr>
            <a:lvl7pPr lvl="6" algn="ctr">
              <a:spcBef>
                <a:spcPts val="0"/>
              </a:spcBef>
              <a:spcAft>
                <a:spcPts val="0"/>
              </a:spcAft>
              <a:buSzPts val="800"/>
              <a:buNone/>
              <a:defRPr sz="800"/>
            </a:lvl7pPr>
            <a:lvl8pPr lvl="7" algn="ctr">
              <a:spcBef>
                <a:spcPts val="0"/>
              </a:spcBef>
              <a:spcAft>
                <a:spcPts val="0"/>
              </a:spcAft>
              <a:buSzPts val="800"/>
              <a:buNone/>
              <a:defRPr sz="800"/>
            </a:lvl8pPr>
            <a:lvl9pPr lvl="8" algn="ctr">
              <a:spcBef>
                <a:spcPts val="0"/>
              </a:spcBef>
              <a:spcAft>
                <a:spcPts val="0"/>
              </a:spcAft>
              <a:buSzPts val="800"/>
              <a:buNone/>
              <a:defRPr sz="800"/>
            </a:lvl9pPr>
          </a:lstStyle>
          <a:p/>
        </p:txBody>
      </p:sp>
      <p:sp>
        <p:nvSpPr>
          <p:cNvPr id="83" name="Google Shape;83;p11"/>
          <p:cNvSpPr txBox="1"/>
          <p:nvPr>
            <p:ph idx="2" type="body"/>
          </p:nvPr>
        </p:nvSpPr>
        <p:spPr>
          <a:xfrm>
            <a:off x="4223075" y="3141232"/>
            <a:ext cx="2787600" cy="1223700"/>
          </a:xfrm>
          <a:prstGeom prst="rect">
            <a:avLst/>
          </a:prstGeom>
        </p:spPr>
        <p:txBody>
          <a:bodyPr anchorCtr="0" anchor="t" bIns="182875" lIns="164575" spcFirstLastPara="1" rIns="164575"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84" name="Google Shape;84;p11"/>
          <p:cNvSpPr txBox="1"/>
          <p:nvPr>
            <p:ph type="title"/>
          </p:nvPr>
        </p:nvSpPr>
        <p:spPr>
          <a:xfrm>
            <a:off x="4223075" y="2623350"/>
            <a:ext cx="2443500" cy="409500"/>
          </a:xfrm>
          <a:prstGeom prst="rect">
            <a:avLst/>
          </a:prstGeom>
        </p:spPr>
        <p:txBody>
          <a:bodyPr anchorCtr="0" anchor="t" bIns="0" lIns="164575" spcFirstLastPara="1" rIns="0" wrap="square" tIns="164575">
            <a:noAutofit/>
          </a:bodyPr>
          <a:lstStyle>
            <a:lvl1pPr lvl="0">
              <a:lnSpc>
                <a:spcPct val="115000"/>
              </a:lnSpc>
              <a:spcBef>
                <a:spcPts val="0"/>
              </a:spcBef>
              <a:spcAft>
                <a:spcPts val="0"/>
              </a:spcAft>
              <a:buNone/>
              <a:defRPr sz="1000">
                <a:latin typeface="Instrument Sans SemiBold"/>
                <a:ea typeface="Instrument Sans SemiBold"/>
                <a:cs typeface="Instrument Sans SemiBold"/>
                <a:sym typeface="Instrument Sans SemiBold"/>
              </a:defRPr>
            </a:lvl1pPr>
            <a:lvl2pPr lvl="1">
              <a:lnSpc>
                <a:spcPct val="115000"/>
              </a:lnSpc>
              <a:spcBef>
                <a:spcPts val="0"/>
              </a:spcBef>
              <a:spcAft>
                <a:spcPts val="0"/>
              </a:spcAft>
              <a:buNone/>
              <a:defRPr b="1" sz="1200">
                <a:solidFill>
                  <a:schemeClr val="lt2"/>
                </a:solidFill>
              </a:defRPr>
            </a:lvl2pPr>
            <a:lvl3pPr lvl="2">
              <a:lnSpc>
                <a:spcPct val="115000"/>
              </a:lnSpc>
              <a:spcBef>
                <a:spcPts val="0"/>
              </a:spcBef>
              <a:spcAft>
                <a:spcPts val="0"/>
              </a:spcAft>
              <a:buNone/>
              <a:defRPr b="1" sz="1200">
                <a:solidFill>
                  <a:schemeClr val="lt2"/>
                </a:solidFill>
              </a:defRPr>
            </a:lvl3pPr>
            <a:lvl4pPr lvl="3">
              <a:lnSpc>
                <a:spcPct val="115000"/>
              </a:lnSpc>
              <a:spcBef>
                <a:spcPts val="0"/>
              </a:spcBef>
              <a:spcAft>
                <a:spcPts val="0"/>
              </a:spcAft>
              <a:buNone/>
              <a:defRPr b="1" sz="1200">
                <a:solidFill>
                  <a:schemeClr val="lt2"/>
                </a:solidFill>
              </a:defRPr>
            </a:lvl4pPr>
            <a:lvl5pPr lvl="4">
              <a:lnSpc>
                <a:spcPct val="115000"/>
              </a:lnSpc>
              <a:spcBef>
                <a:spcPts val="0"/>
              </a:spcBef>
              <a:spcAft>
                <a:spcPts val="0"/>
              </a:spcAft>
              <a:buNone/>
              <a:defRPr b="1" sz="1200">
                <a:solidFill>
                  <a:schemeClr val="lt2"/>
                </a:solidFill>
              </a:defRPr>
            </a:lvl5pPr>
            <a:lvl6pPr lvl="5">
              <a:lnSpc>
                <a:spcPct val="115000"/>
              </a:lnSpc>
              <a:spcBef>
                <a:spcPts val="0"/>
              </a:spcBef>
              <a:spcAft>
                <a:spcPts val="0"/>
              </a:spcAft>
              <a:buNone/>
              <a:defRPr b="1" sz="1200">
                <a:solidFill>
                  <a:schemeClr val="lt2"/>
                </a:solidFill>
              </a:defRPr>
            </a:lvl6pPr>
            <a:lvl7pPr lvl="6">
              <a:lnSpc>
                <a:spcPct val="115000"/>
              </a:lnSpc>
              <a:spcBef>
                <a:spcPts val="0"/>
              </a:spcBef>
              <a:spcAft>
                <a:spcPts val="0"/>
              </a:spcAft>
              <a:buNone/>
              <a:defRPr b="1" sz="1200">
                <a:solidFill>
                  <a:schemeClr val="lt2"/>
                </a:solidFill>
              </a:defRPr>
            </a:lvl7pPr>
            <a:lvl8pPr lvl="7">
              <a:lnSpc>
                <a:spcPct val="115000"/>
              </a:lnSpc>
              <a:spcBef>
                <a:spcPts val="0"/>
              </a:spcBef>
              <a:spcAft>
                <a:spcPts val="0"/>
              </a:spcAft>
              <a:buNone/>
              <a:defRPr b="1" sz="1200">
                <a:solidFill>
                  <a:schemeClr val="lt2"/>
                </a:solidFill>
              </a:defRPr>
            </a:lvl8pPr>
            <a:lvl9pPr lvl="8">
              <a:lnSpc>
                <a:spcPct val="115000"/>
              </a:lnSpc>
              <a:spcBef>
                <a:spcPts val="0"/>
              </a:spcBef>
              <a:spcAft>
                <a:spcPts val="0"/>
              </a:spcAft>
              <a:buNone/>
              <a:defRPr b="1" sz="1200">
                <a:solidFill>
                  <a:schemeClr val="lt2"/>
                </a:solidFill>
              </a:defRPr>
            </a:lvl9pPr>
          </a:lstStyle>
          <a:p/>
        </p:txBody>
      </p:sp>
      <p:sp>
        <p:nvSpPr>
          <p:cNvPr id="85" name="Google Shape;85;p11"/>
          <p:cNvSpPr/>
          <p:nvPr>
            <p:ph idx="3" type="pic"/>
          </p:nvPr>
        </p:nvSpPr>
        <p:spPr>
          <a:xfrm>
            <a:off x="1901125" y="476725"/>
            <a:ext cx="383700" cy="398100"/>
          </a:xfrm>
          <a:prstGeom prst="roundRect">
            <a:avLst>
              <a:gd fmla="val 16667" name="adj"/>
            </a:avLst>
          </a:prstGeom>
          <a:noFill/>
          <a:ln>
            <a:noFill/>
          </a:ln>
        </p:spPr>
      </p:sp>
      <p:sp>
        <p:nvSpPr>
          <p:cNvPr id="86" name="Google Shape;86;p11"/>
          <p:cNvSpPr txBox="1"/>
          <p:nvPr>
            <p:ph idx="4" type="title"/>
          </p:nvPr>
        </p:nvSpPr>
        <p:spPr>
          <a:xfrm>
            <a:off x="3072075" y="282900"/>
            <a:ext cx="5787300" cy="2112300"/>
          </a:xfrm>
          <a:prstGeom prst="rect">
            <a:avLst/>
          </a:prstGeom>
        </p:spPr>
        <p:txBody>
          <a:bodyPr anchorCtr="0" anchor="t" bIns="0" lIns="182875" spcFirstLastPara="1" rIns="182875" wrap="square" tIns="182875">
            <a:spAutoFit/>
          </a:bodyPr>
          <a:lstStyle>
            <a:lvl1pPr lvl="0">
              <a:lnSpc>
                <a:spcPct val="90000"/>
              </a:lnSpc>
              <a:spcBef>
                <a:spcPts val="0"/>
              </a:spcBef>
              <a:spcAft>
                <a:spcPts val="0"/>
              </a:spcAft>
              <a:buNone/>
              <a:defRPr sz="2400"/>
            </a:lvl1pPr>
            <a:lvl2pPr lvl="1">
              <a:lnSpc>
                <a:spcPct val="115000"/>
              </a:lnSpc>
              <a:spcBef>
                <a:spcPts val="0"/>
              </a:spcBef>
              <a:spcAft>
                <a:spcPts val="0"/>
              </a:spcAft>
              <a:buNone/>
              <a:defRPr sz="2400"/>
            </a:lvl2pPr>
            <a:lvl3pPr lvl="2">
              <a:lnSpc>
                <a:spcPct val="115000"/>
              </a:lnSpc>
              <a:spcBef>
                <a:spcPts val="0"/>
              </a:spcBef>
              <a:spcAft>
                <a:spcPts val="0"/>
              </a:spcAft>
              <a:buNone/>
              <a:defRPr sz="2400"/>
            </a:lvl3pPr>
            <a:lvl4pPr lvl="3">
              <a:lnSpc>
                <a:spcPct val="115000"/>
              </a:lnSpc>
              <a:spcBef>
                <a:spcPts val="0"/>
              </a:spcBef>
              <a:spcAft>
                <a:spcPts val="0"/>
              </a:spcAft>
              <a:buNone/>
              <a:defRPr sz="2400"/>
            </a:lvl4pPr>
            <a:lvl5pPr lvl="4">
              <a:lnSpc>
                <a:spcPct val="115000"/>
              </a:lnSpc>
              <a:spcBef>
                <a:spcPts val="0"/>
              </a:spcBef>
              <a:spcAft>
                <a:spcPts val="0"/>
              </a:spcAft>
              <a:buNone/>
              <a:defRPr sz="2400"/>
            </a:lvl5pPr>
            <a:lvl6pPr lvl="5">
              <a:lnSpc>
                <a:spcPct val="115000"/>
              </a:lnSpc>
              <a:spcBef>
                <a:spcPts val="0"/>
              </a:spcBef>
              <a:spcAft>
                <a:spcPts val="0"/>
              </a:spcAft>
              <a:buNone/>
              <a:defRPr sz="2400"/>
            </a:lvl6pPr>
            <a:lvl7pPr lvl="6">
              <a:lnSpc>
                <a:spcPct val="115000"/>
              </a:lnSpc>
              <a:spcBef>
                <a:spcPts val="0"/>
              </a:spcBef>
              <a:spcAft>
                <a:spcPts val="0"/>
              </a:spcAft>
              <a:buNone/>
              <a:defRPr sz="2400"/>
            </a:lvl7pPr>
            <a:lvl8pPr lvl="7">
              <a:lnSpc>
                <a:spcPct val="115000"/>
              </a:lnSpc>
              <a:spcBef>
                <a:spcPts val="0"/>
              </a:spcBef>
              <a:spcAft>
                <a:spcPts val="0"/>
              </a:spcAft>
              <a:buNone/>
              <a:defRPr sz="2400"/>
            </a:lvl8pPr>
            <a:lvl9pPr lvl="8">
              <a:lnSpc>
                <a:spcPct val="115000"/>
              </a:lnSpc>
              <a:spcBef>
                <a:spcPts val="0"/>
              </a:spcBef>
              <a:spcAft>
                <a:spcPts val="0"/>
              </a:spcAft>
              <a:buNone/>
              <a:defRPr sz="2400"/>
            </a:lvl9pPr>
          </a:lstStyle>
          <a:p/>
        </p:txBody>
      </p:sp>
      <p:sp>
        <p:nvSpPr>
          <p:cNvPr id="87" name="Google Shape;87;p11"/>
          <p:cNvSpPr txBox="1"/>
          <p:nvPr>
            <p:ph idx="5" type="title"/>
          </p:nvPr>
        </p:nvSpPr>
        <p:spPr>
          <a:xfrm>
            <a:off x="1731400" y="3108325"/>
            <a:ext cx="2337000" cy="1526700"/>
          </a:xfrm>
          <a:prstGeom prst="rect">
            <a:avLst/>
          </a:prstGeom>
        </p:spPr>
        <p:txBody>
          <a:bodyPr anchorCtr="0" anchor="b" bIns="0" lIns="0" spcFirstLastPara="1" rIns="0" wrap="square" tIns="0">
            <a:noAutofit/>
          </a:bodyPr>
          <a:lstStyle>
            <a:lvl1pPr lvl="0">
              <a:lnSpc>
                <a:spcPct val="115000"/>
              </a:lnSpc>
              <a:spcBef>
                <a:spcPts val="0"/>
              </a:spcBef>
              <a:spcAft>
                <a:spcPts val="0"/>
              </a:spcAft>
              <a:buNone/>
              <a:defRPr sz="1000">
                <a:latin typeface="Instrument Sans SemiBold"/>
                <a:ea typeface="Instrument Sans SemiBold"/>
                <a:cs typeface="Instrument Sans SemiBold"/>
                <a:sym typeface="Instrument Sans SemiBold"/>
              </a:defRPr>
            </a:lvl1pPr>
            <a:lvl2pPr lvl="1">
              <a:lnSpc>
                <a:spcPct val="115000"/>
              </a:lnSpc>
              <a:spcBef>
                <a:spcPts val="0"/>
              </a:spcBef>
              <a:spcAft>
                <a:spcPts val="0"/>
              </a:spcAft>
              <a:buNone/>
              <a:defRPr b="1" sz="1000">
                <a:solidFill>
                  <a:schemeClr val="lt2"/>
                </a:solidFill>
                <a:latin typeface="Instrument Sans"/>
                <a:ea typeface="Instrument Sans"/>
                <a:cs typeface="Instrument Sans"/>
                <a:sym typeface="Instrument Sans"/>
              </a:defRPr>
            </a:lvl2pPr>
            <a:lvl3pPr lvl="2">
              <a:lnSpc>
                <a:spcPct val="115000"/>
              </a:lnSpc>
              <a:spcBef>
                <a:spcPts val="0"/>
              </a:spcBef>
              <a:spcAft>
                <a:spcPts val="0"/>
              </a:spcAft>
              <a:buNone/>
              <a:defRPr b="1" sz="1000">
                <a:solidFill>
                  <a:schemeClr val="lt2"/>
                </a:solidFill>
                <a:latin typeface="Instrument Sans"/>
                <a:ea typeface="Instrument Sans"/>
                <a:cs typeface="Instrument Sans"/>
                <a:sym typeface="Instrument Sans"/>
              </a:defRPr>
            </a:lvl3pPr>
            <a:lvl4pPr lvl="3">
              <a:lnSpc>
                <a:spcPct val="115000"/>
              </a:lnSpc>
              <a:spcBef>
                <a:spcPts val="0"/>
              </a:spcBef>
              <a:spcAft>
                <a:spcPts val="0"/>
              </a:spcAft>
              <a:buNone/>
              <a:defRPr b="1" sz="1000">
                <a:solidFill>
                  <a:schemeClr val="lt2"/>
                </a:solidFill>
                <a:latin typeface="Instrument Sans"/>
                <a:ea typeface="Instrument Sans"/>
                <a:cs typeface="Instrument Sans"/>
                <a:sym typeface="Instrument Sans"/>
              </a:defRPr>
            </a:lvl4pPr>
            <a:lvl5pPr lvl="4">
              <a:lnSpc>
                <a:spcPct val="115000"/>
              </a:lnSpc>
              <a:spcBef>
                <a:spcPts val="0"/>
              </a:spcBef>
              <a:spcAft>
                <a:spcPts val="0"/>
              </a:spcAft>
              <a:buNone/>
              <a:defRPr b="1" sz="1000">
                <a:solidFill>
                  <a:schemeClr val="lt2"/>
                </a:solidFill>
                <a:latin typeface="Instrument Sans"/>
                <a:ea typeface="Instrument Sans"/>
                <a:cs typeface="Instrument Sans"/>
                <a:sym typeface="Instrument Sans"/>
              </a:defRPr>
            </a:lvl5pPr>
            <a:lvl6pPr lvl="5">
              <a:lnSpc>
                <a:spcPct val="115000"/>
              </a:lnSpc>
              <a:spcBef>
                <a:spcPts val="0"/>
              </a:spcBef>
              <a:spcAft>
                <a:spcPts val="0"/>
              </a:spcAft>
              <a:buNone/>
              <a:defRPr b="1" sz="1000">
                <a:solidFill>
                  <a:schemeClr val="lt2"/>
                </a:solidFill>
                <a:latin typeface="Instrument Sans"/>
                <a:ea typeface="Instrument Sans"/>
                <a:cs typeface="Instrument Sans"/>
                <a:sym typeface="Instrument Sans"/>
              </a:defRPr>
            </a:lvl6pPr>
            <a:lvl7pPr lvl="6">
              <a:lnSpc>
                <a:spcPct val="115000"/>
              </a:lnSpc>
              <a:spcBef>
                <a:spcPts val="0"/>
              </a:spcBef>
              <a:spcAft>
                <a:spcPts val="0"/>
              </a:spcAft>
              <a:buNone/>
              <a:defRPr b="1" sz="1000">
                <a:solidFill>
                  <a:schemeClr val="lt2"/>
                </a:solidFill>
                <a:latin typeface="Instrument Sans"/>
                <a:ea typeface="Instrument Sans"/>
                <a:cs typeface="Instrument Sans"/>
                <a:sym typeface="Instrument Sans"/>
              </a:defRPr>
            </a:lvl7pPr>
            <a:lvl8pPr lvl="7">
              <a:lnSpc>
                <a:spcPct val="115000"/>
              </a:lnSpc>
              <a:spcBef>
                <a:spcPts val="0"/>
              </a:spcBef>
              <a:spcAft>
                <a:spcPts val="0"/>
              </a:spcAft>
              <a:buNone/>
              <a:defRPr b="1" sz="1000">
                <a:solidFill>
                  <a:schemeClr val="lt2"/>
                </a:solidFill>
                <a:latin typeface="Instrument Sans"/>
                <a:ea typeface="Instrument Sans"/>
                <a:cs typeface="Instrument Sans"/>
                <a:sym typeface="Instrument Sans"/>
              </a:defRPr>
            </a:lvl8pPr>
            <a:lvl9pPr lvl="8">
              <a:lnSpc>
                <a:spcPct val="115000"/>
              </a:lnSpc>
              <a:spcBef>
                <a:spcPts val="0"/>
              </a:spcBef>
              <a:spcAft>
                <a:spcPts val="0"/>
              </a:spcAft>
              <a:buNone/>
              <a:defRPr b="1" sz="1000">
                <a:solidFill>
                  <a:schemeClr val="lt2"/>
                </a:solidFill>
                <a:latin typeface="Instrument Sans"/>
                <a:ea typeface="Instrument Sans"/>
                <a:cs typeface="Instrument Sans"/>
                <a:sym typeface="Instrument Sans"/>
              </a:defRPr>
            </a:lvl9pPr>
          </a:lstStyle>
          <a:p/>
        </p:txBody>
      </p:sp>
      <p:sp>
        <p:nvSpPr>
          <p:cNvPr id="88" name="Google Shape;88;p11"/>
          <p:cNvSpPr txBox="1"/>
          <p:nvPr>
            <p:ph idx="6" type="title"/>
          </p:nvPr>
        </p:nvSpPr>
        <p:spPr>
          <a:xfrm>
            <a:off x="7116525" y="2623350"/>
            <a:ext cx="1742400" cy="409500"/>
          </a:xfrm>
          <a:prstGeom prst="rect">
            <a:avLst/>
          </a:prstGeom>
        </p:spPr>
        <p:txBody>
          <a:bodyPr anchorCtr="0" anchor="t" bIns="0" lIns="164575" spcFirstLastPara="1" rIns="0" wrap="square" tIns="164575">
            <a:noAutofit/>
          </a:bodyPr>
          <a:lstStyle>
            <a:lvl1pPr lvl="0">
              <a:lnSpc>
                <a:spcPct val="115000"/>
              </a:lnSpc>
              <a:spcBef>
                <a:spcPts val="0"/>
              </a:spcBef>
              <a:spcAft>
                <a:spcPts val="0"/>
              </a:spcAft>
              <a:buNone/>
              <a:defRPr sz="1000">
                <a:latin typeface="Instrument Sans SemiBold"/>
                <a:ea typeface="Instrument Sans SemiBold"/>
                <a:cs typeface="Instrument Sans SemiBold"/>
                <a:sym typeface="Instrument Sans SemiBold"/>
              </a:defRPr>
            </a:lvl1pPr>
            <a:lvl2pPr lvl="1">
              <a:lnSpc>
                <a:spcPct val="115000"/>
              </a:lnSpc>
              <a:spcBef>
                <a:spcPts val="0"/>
              </a:spcBef>
              <a:spcAft>
                <a:spcPts val="0"/>
              </a:spcAft>
              <a:buNone/>
              <a:defRPr b="1" sz="1200">
                <a:solidFill>
                  <a:schemeClr val="lt2"/>
                </a:solidFill>
              </a:defRPr>
            </a:lvl2pPr>
            <a:lvl3pPr lvl="2">
              <a:lnSpc>
                <a:spcPct val="115000"/>
              </a:lnSpc>
              <a:spcBef>
                <a:spcPts val="0"/>
              </a:spcBef>
              <a:spcAft>
                <a:spcPts val="0"/>
              </a:spcAft>
              <a:buNone/>
              <a:defRPr b="1" sz="1200">
                <a:solidFill>
                  <a:schemeClr val="lt2"/>
                </a:solidFill>
              </a:defRPr>
            </a:lvl3pPr>
            <a:lvl4pPr lvl="3">
              <a:lnSpc>
                <a:spcPct val="115000"/>
              </a:lnSpc>
              <a:spcBef>
                <a:spcPts val="0"/>
              </a:spcBef>
              <a:spcAft>
                <a:spcPts val="0"/>
              </a:spcAft>
              <a:buNone/>
              <a:defRPr b="1" sz="1200">
                <a:solidFill>
                  <a:schemeClr val="lt2"/>
                </a:solidFill>
              </a:defRPr>
            </a:lvl4pPr>
            <a:lvl5pPr lvl="4">
              <a:lnSpc>
                <a:spcPct val="115000"/>
              </a:lnSpc>
              <a:spcBef>
                <a:spcPts val="0"/>
              </a:spcBef>
              <a:spcAft>
                <a:spcPts val="0"/>
              </a:spcAft>
              <a:buNone/>
              <a:defRPr b="1" sz="1200">
                <a:solidFill>
                  <a:schemeClr val="lt2"/>
                </a:solidFill>
              </a:defRPr>
            </a:lvl5pPr>
            <a:lvl6pPr lvl="5">
              <a:lnSpc>
                <a:spcPct val="115000"/>
              </a:lnSpc>
              <a:spcBef>
                <a:spcPts val="0"/>
              </a:spcBef>
              <a:spcAft>
                <a:spcPts val="0"/>
              </a:spcAft>
              <a:buNone/>
              <a:defRPr b="1" sz="1200">
                <a:solidFill>
                  <a:schemeClr val="lt2"/>
                </a:solidFill>
              </a:defRPr>
            </a:lvl6pPr>
            <a:lvl7pPr lvl="6">
              <a:lnSpc>
                <a:spcPct val="115000"/>
              </a:lnSpc>
              <a:spcBef>
                <a:spcPts val="0"/>
              </a:spcBef>
              <a:spcAft>
                <a:spcPts val="0"/>
              </a:spcAft>
              <a:buNone/>
              <a:defRPr b="1" sz="1200">
                <a:solidFill>
                  <a:schemeClr val="lt2"/>
                </a:solidFill>
              </a:defRPr>
            </a:lvl7pPr>
            <a:lvl8pPr lvl="7">
              <a:lnSpc>
                <a:spcPct val="115000"/>
              </a:lnSpc>
              <a:spcBef>
                <a:spcPts val="0"/>
              </a:spcBef>
              <a:spcAft>
                <a:spcPts val="0"/>
              </a:spcAft>
              <a:buNone/>
              <a:defRPr b="1" sz="1200">
                <a:solidFill>
                  <a:schemeClr val="lt2"/>
                </a:solidFill>
              </a:defRPr>
            </a:lvl8pPr>
            <a:lvl9pPr lvl="8">
              <a:lnSpc>
                <a:spcPct val="115000"/>
              </a:lnSpc>
              <a:spcBef>
                <a:spcPts val="0"/>
              </a:spcBef>
              <a:spcAft>
                <a:spcPts val="0"/>
              </a:spcAft>
              <a:buNone/>
              <a:defRPr b="1" sz="1200">
                <a:solidFill>
                  <a:schemeClr val="lt2"/>
                </a:solidFill>
              </a:defRPr>
            </a:lvl9pPr>
          </a:lstStyle>
          <a:p/>
        </p:txBody>
      </p:sp>
      <p:sp>
        <p:nvSpPr>
          <p:cNvPr id="89" name="Google Shape;89;p11"/>
          <p:cNvSpPr txBox="1"/>
          <p:nvPr>
            <p:ph idx="7" type="body"/>
          </p:nvPr>
        </p:nvSpPr>
        <p:spPr>
          <a:xfrm>
            <a:off x="7116525" y="3141225"/>
            <a:ext cx="1742400" cy="1223700"/>
          </a:xfrm>
          <a:prstGeom prst="rect">
            <a:avLst/>
          </a:prstGeom>
        </p:spPr>
        <p:txBody>
          <a:bodyPr anchorCtr="0" anchor="t" bIns="182875" lIns="164575" spcFirstLastPara="1" rIns="164575"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90" name="Google Shape;90;p11"/>
          <p:cNvSpPr txBox="1"/>
          <p:nvPr>
            <p:ph idx="8" type="subTitle"/>
          </p:nvPr>
        </p:nvSpPr>
        <p:spPr>
          <a:xfrm>
            <a:off x="1731400" y="4750800"/>
            <a:ext cx="1340700" cy="1032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600"/>
            </a:lvl1pPr>
            <a:lvl2pPr lvl="1">
              <a:spcBef>
                <a:spcPts val="0"/>
              </a:spcBef>
              <a:spcAft>
                <a:spcPts val="0"/>
              </a:spcAft>
              <a:buClr>
                <a:schemeClr val="lt1"/>
              </a:buClr>
              <a:buSzPts val="600"/>
              <a:buNone/>
              <a:defRPr sz="600"/>
            </a:lvl2pPr>
            <a:lvl3pPr lvl="2">
              <a:spcBef>
                <a:spcPts val="0"/>
              </a:spcBef>
              <a:spcAft>
                <a:spcPts val="0"/>
              </a:spcAft>
              <a:buClr>
                <a:schemeClr val="lt1"/>
              </a:buClr>
              <a:buSzPts val="600"/>
              <a:buNone/>
              <a:defRPr sz="600"/>
            </a:lvl3pPr>
            <a:lvl4pPr lvl="3">
              <a:spcBef>
                <a:spcPts val="0"/>
              </a:spcBef>
              <a:spcAft>
                <a:spcPts val="0"/>
              </a:spcAft>
              <a:buClr>
                <a:schemeClr val="lt1"/>
              </a:buClr>
              <a:buSzPts val="600"/>
              <a:buNone/>
              <a:defRPr sz="600"/>
            </a:lvl4pPr>
            <a:lvl5pPr lvl="4">
              <a:spcBef>
                <a:spcPts val="0"/>
              </a:spcBef>
              <a:spcAft>
                <a:spcPts val="0"/>
              </a:spcAft>
              <a:buClr>
                <a:schemeClr val="lt1"/>
              </a:buClr>
              <a:buSzPts val="600"/>
              <a:buNone/>
              <a:defRPr sz="600"/>
            </a:lvl5pPr>
            <a:lvl6pPr lvl="5">
              <a:spcBef>
                <a:spcPts val="0"/>
              </a:spcBef>
              <a:spcAft>
                <a:spcPts val="0"/>
              </a:spcAft>
              <a:buClr>
                <a:schemeClr val="lt1"/>
              </a:buClr>
              <a:buSzPts val="600"/>
              <a:buNone/>
              <a:defRPr sz="600"/>
            </a:lvl6pPr>
            <a:lvl7pPr lvl="6">
              <a:spcBef>
                <a:spcPts val="0"/>
              </a:spcBef>
              <a:spcAft>
                <a:spcPts val="0"/>
              </a:spcAft>
              <a:buClr>
                <a:schemeClr val="lt1"/>
              </a:buClr>
              <a:buSzPts val="600"/>
              <a:buNone/>
              <a:defRPr sz="600"/>
            </a:lvl7pPr>
            <a:lvl8pPr lvl="7">
              <a:spcBef>
                <a:spcPts val="0"/>
              </a:spcBef>
              <a:spcAft>
                <a:spcPts val="0"/>
              </a:spcAft>
              <a:buClr>
                <a:schemeClr val="lt1"/>
              </a:buClr>
              <a:buSzPts val="600"/>
              <a:buNone/>
              <a:defRPr sz="600"/>
            </a:lvl8pPr>
            <a:lvl9pPr lvl="8">
              <a:spcBef>
                <a:spcPts val="0"/>
              </a:spcBef>
              <a:spcAft>
                <a:spcPts val="0"/>
              </a:spcAft>
              <a:buClr>
                <a:schemeClr val="lt1"/>
              </a:buClr>
              <a:buSzPts val="600"/>
              <a:buNone/>
              <a:defRPr sz="600"/>
            </a:lvl9pPr>
          </a:lstStyle>
          <a:p/>
        </p:txBody>
      </p:sp>
      <p:sp>
        <p:nvSpPr>
          <p:cNvPr id="91" name="Google Shape;91;p11"/>
          <p:cNvSpPr txBox="1"/>
          <p:nvPr>
            <p:ph idx="9" type="subTitle"/>
          </p:nvPr>
        </p:nvSpPr>
        <p:spPr>
          <a:xfrm>
            <a:off x="7518500" y="4750800"/>
            <a:ext cx="1340700" cy="103200"/>
          </a:xfrm>
          <a:prstGeom prst="rect">
            <a:avLst/>
          </a:prstGeom>
        </p:spPr>
        <p:txBody>
          <a:bodyPr anchorCtr="0" anchor="t" bIns="0" lIns="0" spcFirstLastPara="1" rIns="0" wrap="square" tIns="0">
            <a:noAutofit/>
          </a:bodyPr>
          <a:lstStyle>
            <a:lvl1pPr lvl="0" algn="r">
              <a:lnSpc>
                <a:spcPct val="115000"/>
              </a:lnSpc>
              <a:spcBef>
                <a:spcPts val="0"/>
              </a:spcBef>
              <a:spcAft>
                <a:spcPts val="0"/>
              </a:spcAft>
              <a:buNone/>
              <a:defRPr sz="600"/>
            </a:lvl1pPr>
            <a:lvl2pPr lvl="1" algn="r">
              <a:spcBef>
                <a:spcPts val="0"/>
              </a:spcBef>
              <a:spcAft>
                <a:spcPts val="0"/>
              </a:spcAft>
              <a:buClr>
                <a:schemeClr val="lt1"/>
              </a:buClr>
              <a:buSzPts val="600"/>
              <a:buNone/>
              <a:defRPr sz="600"/>
            </a:lvl2pPr>
            <a:lvl3pPr lvl="2" algn="r">
              <a:spcBef>
                <a:spcPts val="0"/>
              </a:spcBef>
              <a:spcAft>
                <a:spcPts val="0"/>
              </a:spcAft>
              <a:buClr>
                <a:schemeClr val="lt1"/>
              </a:buClr>
              <a:buSzPts val="600"/>
              <a:buNone/>
              <a:defRPr sz="600"/>
            </a:lvl3pPr>
            <a:lvl4pPr lvl="3" algn="r">
              <a:spcBef>
                <a:spcPts val="0"/>
              </a:spcBef>
              <a:spcAft>
                <a:spcPts val="0"/>
              </a:spcAft>
              <a:buClr>
                <a:schemeClr val="lt1"/>
              </a:buClr>
              <a:buSzPts val="600"/>
              <a:buNone/>
              <a:defRPr sz="600"/>
            </a:lvl4pPr>
            <a:lvl5pPr lvl="4" algn="r">
              <a:spcBef>
                <a:spcPts val="0"/>
              </a:spcBef>
              <a:spcAft>
                <a:spcPts val="0"/>
              </a:spcAft>
              <a:buClr>
                <a:schemeClr val="lt1"/>
              </a:buClr>
              <a:buSzPts val="600"/>
              <a:buNone/>
              <a:defRPr sz="600"/>
            </a:lvl5pPr>
            <a:lvl6pPr lvl="5" algn="r">
              <a:spcBef>
                <a:spcPts val="0"/>
              </a:spcBef>
              <a:spcAft>
                <a:spcPts val="0"/>
              </a:spcAft>
              <a:buClr>
                <a:schemeClr val="lt1"/>
              </a:buClr>
              <a:buSzPts val="600"/>
              <a:buNone/>
              <a:defRPr sz="600"/>
            </a:lvl6pPr>
            <a:lvl7pPr lvl="6" algn="r">
              <a:spcBef>
                <a:spcPts val="0"/>
              </a:spcBef>
              <a:spcAft>
                <a:spcPts val="0"/>
              </a:spcAft>
              <a:buClr>
                <a:schemeClr val="lt1"/>
              </a:buClr>
              <a:buSzPts val="600"/>
              <a:buNone/>
              <a:defRPr sz="600"/>
            </a:lvl7pPr>
            <a:lvl8pPr lvl="7" algn="r">
              <a:spcBef>
                <a:spcPts val="0"/>
              </a:spcBef>
              <a:spcAft>
                <a:spcPts val="0"/>
              </a:spcAft>
              <a:buClr>
                <a:schemeClr val="lt1"/>
              </a:buClr>
              <a:buSzPts val="600"/>
              <a:buNone/>
              <a:defRPr sz="600"/>
            </a:lvl8pPr>
            <a:lvl9pPr lvl="8" algn="r">
              <a:spcBef>
                <a:spcPts val="0"/>
              </a:spcBef>
              <a:spcAft>
                <a:spcPts val="0"/>
              </a:spcAft>
              <a:buClr>
                <a:schemeClr val="lt1"/>
              </a:buClr>
              <a:buSzPts val="600"/>
              <a:buNone/>
              <a:defRPr sz="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3">
  <p:cSld name="BLANK_1_1_1_1_1_1_1_1_1_1_1_1_1_1_3">
    <p:spTree>
      <p:nvGrpSpPr>
        <p:cNvPr id="92" name="Shape 92"/>
        <p:cNvGrpSpPr/>
        <p:nvPr/>
      </p:nvGrpSpPr>
      <p:grpSpPr>
        <a:xfrm>
          <a:off x="0" y="0"/>
          <a:ext cx="0" cy="0"/>
          <a:chOff x="0" y="0"/>
          <a:chExt cx="0" cy="0"/>
        </a:xfrm>
      </p:grpSpPr>
      <p:sp>
        <p:nvSpPr>
          <p:cNvPr id="93" name="Google Shape;93;p12"/>
          <p:cNvSpPr txBox="1"/>
          <p:nvPr>
            <p:ph type="title"/>
          </p:nvPr>
        </p:nvSpPr>
        <p:spPr>
          <a:xfrm>
            <a:off x="1731400" y="435300"/>
            <a:ext cx="3510600" cy="11169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94" name="Google Shape;94;p12"/>
          <p:cNvSpPr txBox="1"/>
          <p:nvPr>
            <p:ph idx="1" type="body"/>
          </p:nvPr>
        </p:nvSpPr>
        <p:spPr>
          <a:xfrm>
            <a:off x="5348925" y="779548"/>
            <a:ext cx="3510600" cy="783300"/>
          </a:xfrm>
          <a:prstGeom prst="rect">
            <a:avLst/>
          </a:prstGeom>
        </p:spPr>
        <p:txBody>
          <a:bodyPr anchorCtr="0" anchor="t" bIns="0" lIns="182875" spcFirstLastPara="1" rIns="182875"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95" name="Google Shape;95;p12"/>
          <p:cNvSpPr txBox="1"/>
          <p:nvPr>
            <p:ph idx="2" type="title"/>
          </p:nvPr>
        </p:nvSpPr>
        <p:spPr>
          <a:xfrm>
            <a:off x="5348925" y="286031"/>
            <a:ext cx="3378900" cy="430800"/>
          </a:xfrm>
          <a:prstGeom prst="rect">
            <a:avLst/>
          </a:prstGeom>
        </p:spPr>
        <p:txBody>
          <a:bodyPr anchorCtr="0" anchor="t" bIns="0" lIns="182875" spcFirstLastPara="1" rIns="0" wrap="square" tIns="182875">
            <a:spAutoFit/>
          </a:bodyPr>
          <a:lstStyle>
            <a:lvl1pPr lvl="0">
              <a:lnSpc>
                <a:spcPct val="90000"/>
              </a:lnSpc>
              <a:spcBef>
                <a:spcPts val="0"/>
              </a:spcBef>
              <a:spcAft>
                <a:spcPts val="0"/>
              </a:spcAft>
              <a:buNone/>
              <a:defRPr sz="1200">
                <a:latin typeface="Outfit SemiBold"/>
                <a:ea typeface="Outfit SemiBold"/>
                <a:cs typeface="Outfit SemiBold"/>
                <a:sym typeface="Outfit SemiBold"/>
              </a:defRPr>
            </a:lvl1pPr>
            <a:lvl2pPr lvl="1">
              <a:lnSpc>
                <a:spcPct val="115000"/>
              </a:lnSpc>
              <a:spcBef>
                <a:spcPts val="0"/>
              </a:spcBef>
              <a:spcAft>
                <a:spcPts val="0"/>
              </a:spcAft>
              <a:buNone/>
              <a:defRPr sz="1800">
                <a:latin typeface="Outfit SemiBold"/>
                <a:ea typeface="Outfit SemiBold"/>
                <a:cs typeface="Outfit SemiBold"/>
                <a:sym typeface="Outfit SemiBold"/>
              </a:defRPr>
            </a:lvl2pPr>
            <a:lvl3pPr lvl="2">
              <a:lnSpc>
                <a:spcPct val="115000"/>
              </a:lnSpc>
              <a:spcBef>
                <a:spcPts val="0"/>
              </a:spcBef>
              <a:spcAft>
                <a:spcPts val="0"/>
              </a:spcAft>
              <a:buNone/>
              <a:defRPr sz="1800">
                <a:latin typeface="Outfit SemiBold"/>
                <a:ea typeface="Outfit SemiBold"/>
                <a:cs typeface="Outfit SemiBold"/>
                <a:sym typeface="Outfit SemiBold"/>
              </a:defRPr>
            </a:lvl3pPr>
            <a:lvl4pPr lvl="3">
              <a:lnSpc>
                <a:spcPct val="115000"/>
              </a:lnSpc>
              <a:spcBef>
                <a:spcPts val="0"/>
              </a:spcBef>
              <a:spcAft>
                <a:spcPts val="0"/>
              </a:spcAft>
              <a:buNone/>
              <a:defRPr sz="1800">
                <a:latin typeface="Outfit SemiBold"/>
                <a:ea typeface="Outfit SemiBold"/>
                <a:cs typeface="Outfit SemiBold"/>
                <a:sym typeface="Outfit SemiBold"/>
              </a:defRPr>
            </a:lvl4pPr>
            <a:lvl5pPr lvl="4">
              <a:lnSpc>
                <a:spcPct val="115000"/>
              </a:lnSpc>
              <a:spcBef>
                <a:spcPts val="0"/>
              </a:spcBef>
              <a:spcAft>
                <a:spcPts val="0"/>
              </a:spcAft>
              <a:buNone/>
              <a:defRPr sz="1800">
                <a:latin typeface="Outfit SemiBold"/>
                <a:ea typeface="Outfit SemiBold"/>
                <a:cs typeface="Outfit SemiBold"/>
                <a:sym typeface="Outfit SemiBold"/>
              </a:defRPr>
            </a:lvl5pPr>
            <a:lvl6pPr lvl="5">
              <a:lnSpc>
                <a:spcPct val="115000"/>
              </a:lnSpc>
              <a:spcBef>
                <a:spcPts val="0"/>
              </a:spcBef>
              <a:spcAft>
                <a:spcPts val="0"/>
              </a:spcAft>
              <a:buNone/>
              <a:defRPr sz="1800">
                <a:latin typeface="Outfit SemiBold"/>
                <a:ea typeface="Outfit SemiBold"/>
                <a:cs typeface="Outfit SemiBold"/>
                <a:sym typeface="Outfit SemiBold"/>
              </a:defRPr>
            </a:lvl6pPr>
            <a:lvl7pPr lvl="6">
              <a:lnSpc>
                <a:spcPct val="115000"/>
              </a:lnSpc>
              <a:spcBef>
                <a:spcPts val="0"/>
              </a:spcBef>
              <a:spcAft>
                <a:spcPts val="0"/>
              </a:spcAft>
              <a:buNone/>
              <a:defRPr sz="1800">
                <a:latin typeface="Outfit SemiBold"/>
                <a:ea typeface="Outfit SemiBold"/>
                <a:cs typeface="Outfit SemiBold"/>
                <a:sym typeface="Outfit SemiBold"/>
              </a:defRPr>
            </a:lvl7pPr>
            <a:lvl8pPr lvl="7">
              <a:lnSpc>
                <a:spcPct val="115000"/>
              </a:lnSpc>
              <a:spcBef>
                <a:spcPts val="0"/>
              </a:spcBef>
              <a:spcAft>
                <a:spcPts val="0"/>
              </a:spcAft>
              <a:buNone/>
              <a:defRPr sz="1800">
                <a:latin typeface="Outfit SemiBold"/>
                <a:ea typeface="Outfit SemiBold"/>
                <a:cs typeface="Outfit SemiBold"/>
                <a:sym typeface="Outfit SemiBold"/>
              </a:defRPr>
            </a:lvl8pPr>
            <a:lvl9pPr lvl="8">
              <a:lnSpc>
                <a:spcPct val="115000"/>
              </a:lnSpc>
              <a:spcBef>
                <a:spcPts val="0"/>
              </a:spcBef>
              <a:spcAft>
                <a:spcPts val="0"/>
              </a:spcAft>
              <a:buNone/>
              <a:defRPr sz="1800">
                <a:latin typeface="Outfit SemiBold"/>
                <a:ea typeface="Outfit SemiBold"/>
                <a:cs typeface="Outfit SemiBold"/>
                <a:sym typeface="Outfit SemiBold"/>
              </a:defRPr>
            </a:lvl9pPr>
          </a:lstStyle>
          <a:p/>
        </p:txBody>
      </p:sp>
      <p:sp>
        <p:nvSpPr>
          <p:cNvPr id="96" name="Google Shape;96;p12"/>
          <p:cNvSpPr txBox="1"/>
          <p:nvPr>
            <p:ph idx="3" type="body"/>
          </p:nvPr>
        </p:nvSpPr>
        <p:spPr>
          <a:xfrm>
            <a:off x="5348925" y="2225851"/>
            <a:ext cx="3510600" cy="783300"/>
          </a:xfrm>
          <a:prstGeom prst="rect">
            <a:avLst/>
          </a:prstGeom>
        </p:spPr>
        <p:txBody>
          <a:bodyPr anchorCtr="0" anchor="t" bIns="0" lIns="182875" spcFirstLastPara="1" rIns="182875"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97" name="Google Shape;97;p12"/>
          <p:cNvSpPr txBox="1"/>
          <p:nvPr>
            <p:ph idx="4" type="title"/>
          </p:nvPr>
        </p:nvSpPr>
        <p:spPr>
          <a:xfrm>
            <a:off x="5348925" y="1767224"/>
            <a:ext cx="3378900" cy="395700"/>
          </a:xfrm>
          <a:prstGeom prst="rect">
            <a:avLst/>
          </a:prstGeom>
        </p:spPr>
        <p:txBody>
          <a:bodyPr anchorCtr="0" anchor="t" bIns="0" lIns="182875" spcFirstLastPara="1" rIns="0" wrap="square" tIns="182875">
            <a:spAutoFit/>
          </a:bodyPr>
          <a:lstStyle>
            <a:lvl1pPr lvl="0">
              <a:lnSpc>
                <a:spcPct val="90000"/>
              </a:lnSpc>
              <a:spcBef>
                <a:spcPts val="0"/>
              </a:spcBef>
              <a:spcAft>
                <a:spcPts val="0"/>
              </a:spcAft>
              <a:buNone/>
              <a:defRPr sz="1200">
                <a:latin typeface="Outfit SemiBold"/>
                <a:ea typeface="Outfit SemiBold"/>
                <a:cs typeface="Outfit SemiBold"/>
                <a:sym typeface="Outfit SemiBold"/>
              </a:defRPr>
            </a:lvl1pPr>
            <a:lvl2pPr lvl="1">
              <a:lnSpc>
                <a:spcPct val="115000"/>
              </a:lnSpc>
              <a:spcBef>
                <a:spcPts val="0"/>
              </a:spcBef>
              <a:spcAft>
                <a:spcPts val="0"/>
              </a:spcAft>
              <a:buNone/>
              <a:defRPr sz="1800">
                <a:latin typeface="Outfit SemiBold"/>
                <a:ea typeface="Outfit SemiBold"/>
                <a:cs typeface="Outfit SemiBold"/>
                <a:sym typeface="Outfit SemiBold"/>
              </a:defRPr>
            </a:lvl2pPr>
            <a:lvl3pPr lvl="2">
              <a:lnSpc>
                <a:spcPct val="115000"/>
              </a:lnSpc>
              <a:spcBef>
                <a:spcPts val="0"/>
              </a:spcBef>
              <a:spcAft>
                <a:spcPts val="0"/>
              </a:spcAft>
              <a:buNone/>
              <a:defRPr sz="1800">
                <a:latin typeface="Outfit SemiBold"/>
                <a:ea typeface="Outfit SemiBold"/>
                <a:cs typeface="Outfit SemiBold"/>
                <a:sym typeface="Outfit SemiBold"/>
              </a:defRPr>
            </a:lvl3pPr>
            <a:lvl4pPr lvl="3">
              <a:lnSpc>
                <a:spcPct val="115000"/>
              </a:lnSpc>
              <a:spcBef>
                <a:spcPts val="0"/>
              </a:spcBef>
              <a:spcAft>
                <a:spcPts val="0"/>
              </a:spcAft>
              <a:buNone/>
              <a:defRPr sz="1800">
                <a:latin typeface="Outfit SemiBold"/>
                <a:ea typeface="Outfit SemiBold"/>
                <a:cs typeface="Outfit SemiBold"/>
                <a:sym typeface="Outfit SemiBold"/>
              </a:defRPr>
            </a:lvl4pPr>
            <a:lvl5pPr lvl="4">
              <a:lnSpc>
                <a:spcPct val="115000"/>
              </a:lnSpc>
              <a:spcBef>
                <a:spcPts val="0"/>
              </a:spcBef>
              <a:spcAft>
                <a:spcPts val="0"/>
              </a:spcAft>
              <a:buNone/>
              <a:defRPr sz="1800">
                <a:latin typeface="Outfit SemiBold"/>
                <a:ea typeface="Outfit SemiBold"/>
                <a:cs typeface="Outfit SemiBold"/>
                <a:sym typeface="Outfit SemiBold"/>
              </a:defRPr>
            </a:lvl5pPr>
            <a:lvl6pPr lvl="5">
              <a:lnSpc>
                <a:spcPct val="115000"/>
              </a:lnSpc>
              <a:spcBef>
                <a:spcPts val="0"/>
              </a:spcBef>
              <a:spcAft>
                <a:spcPts val="0"/>
              </a:spcAft>
              <a:buNone/>
              <a:defRPr sz="1800">
                <a:latin typeface="Outfit SemiBold"/>
                <a:ea typeface="Outfit SemiBold"/>
                <a:cs typeface="Outfit SemiBold"/>
                <a:sym typeface="Outfit SemiBold"/>
              </a:defRPr>
            </a:lvl6pPr>
            <a:lvl7pPr lvl="6">
              <a:lnSpc>
                <a:spcPct val="115000"/>
              </a:lnSpc>
              <a:spcBef>
                <a:spcPts val="0"/>
              </a:spcBef>
              <a:spcAft>
                <a:spcPts val="0"/>
              </a:spcAft>
              <a:buNone/>
              <a:defRPr sz="1800">
                <a:latin typeface="Outfit SemiBold"/>
                <a:ea typeface="Outfit SemiBold"/>
                <a:cs typeface="Outfit SemiBold"/>
                <a:sym typeface="Outfit SemiBold"/>
              </a:defRPr>
            </a:lvl7pPr>
            <a:lvl8pPr lvl="7">
              <a:lnSpc>
                <a:spcPct val="115000"/>
              </a:lnSpc>
              <a:spcBef>
                <a:spcPts val="0"/>
              </a:spcBef>
              <a:spcAft>
                <a:spcPts val="0"/>
              </a:spcAft>
              <a:buNone/>
              <a:defRPr sz="1800">
                <a:latin typeface="Outfit SemiBold"/>
                <a:ea typeface="Outfit SemiBold"/>
                <a:cs typeface="Outfit SemiBold"/>
                <a:sym typeface="Outfit SemiBold"/>
              </a:defRPr>
            </a:lvl8pPr>
            <a:lvl9pPr lvl="8">
              <a:lnSpc>
                <a:spcPct val="115000"/>
              </a:lnSpc>
              <a:spcBef>
                <a:spcPts val="0"/>
              </a:spcBef>
              <a:spcAft>
                <a:spcPts val="0"/>
              </a:spcAft>
              <a:buNone/>
              <a:defRPr sz="1800">
                <a:latin typeface="Outfit SemiBold"/>
                <a:ea typeface="Outfit SemiBold"/>
                <a:cs typeface="Outfit SemiBold"/>
                <a:sym typeface="Outfit SemiBold"/>
              </a:defRPr>
            </a:lvl9pPr>
          </a:lstStyle>
          <a:p/>
        </p:txBody>
      </p:sp>
      <p:sp>
        <p:nvSpPr>
          <p:cNvPr id="98" name="Google Shape;98;p12"/>
          <p:cNvSpPr txBox="1"/>
          <p:nvPr>
            <p:ph idx="5" type="body"/>
          </p:nvPr>
        </p:nvSpPr>
        <p:spPr>
          <a:xfrm>
            <a:off x="5348925" y="3672155"/>
            <a:ext cx="3510600" cy="783300"/>
          </a:xfrm>
          <a:prstGeom prst="rect">
            <a:avLst/>
          </a:prstGeom>
        </p:spPr>
        <p:txBody>
          <a:bodyPr anchorCtr="0" anchor="t" bIns="0" lIns="182875" spcFirstLastPara="1" rIns="182875" wrap="square" tIns="0">
            <a:no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99" name="Google Shape;99;p12"/>
          <p:cNvSpPr txBox="1"/>
          <p:nvPr>
            <p:ph idx="6" type="title"/>
          </p:nvPr>
        </p:nvSpPr>
        <p:spPr>
          <a:xfrm>
            <a:off x="5348925" y="3251722"/>
            <a:ext cx="3378900" cy="357600"/>
          </a:xfrm>
          <a:prstGeom prst="rect">
            <a:avLst/>
          </a:prstGeom>
        </p:spPr>
        <p:txBody>
          <a:bodyPr anchorCtr="0" anchor="t" bIns="0" lIns="182875" spcFirstLastPara="1" rIns="0" wrap="square" tIns="182875">
            <a:spAutoFit/>
          </a:bodyPr>
          <a:lstStyle>
            <a:lvl1pPr lvl="0">
              <a:lnSpc>
                <a:spcPct val="90000"/>
              </a:lnSpc>
              <a:spcBef>
                <a:spcPts val="0"/>
              </a:spcBef>
              <a:spcAft>
                <a:spcPts val="0"/>
              </a:spcAft>
              <a:buNone/>
              <a:defRPr sz="1200">
                <a:solidFill>
                  <a:schemeClr val="lt2"/>
                </a:solidFill>
                <a:latin typeface="Outfit SemiBold"/>
                <a:ea typeface="Outfit SemiBold"/>
                <a:cs typeface="Outfit SemiBold"/>
                <a:sym typeface="Outfit SemiBold"/>
              </a:defRPr>
            </a:lvl1pPr>
            <a:lvl2pPr lvl="1">
              <a:lnSpc>
                <a:spcPct val="115000"/>
              </a:lnSpc>
              <a:spcBef>
                <a:spcPts val="0"/>
              </a:spcBef>
              <a:spcAft>
                <a:spcPts val="0"/>
              </a:spcAft>
              <a:buNone/>
              <a:defRPr sz="1800">
                <a:solidFill>
                  <a:schemeClr val="lt2"/>
                </a:solidFill>
                <a:latin typeface="Outfit SemiBold"/>
                <a:ea typeface="Outfit SemiBold"/>
                <a:cs typeface="Outfit SemiBold"/>
                <a:sym typeface="Outfit SemiBold"/>
              </a:defRPr>
            </a:lvl2pPr>
            <a:lvl3pPr lvl="2">
              <a:lnSpc>
                <a:spcPct val="115000"/>
              </a:lnSpc>
              <a:spcBef>
                <a:spcPts val="0"/>
              </a:spcBef>
              <a:spcAft>
                <a:spcPts val="0"/>
              </a:spcAft>
              <a:buNone/>
              <a:defRPr sz="1800">
                <a:solidFill>
                  <a:schemeClr val="lt2"/>
                </a:solidFill>
                <a:latin typeface="Outfit SemiBold"/>
                <a:ea typeface="Outfit SemiBold"/>
                <a:cs typeface="Outfit SemiBold"/>
                <a:sym typeface="Outfit SemiBold"/>
              </a:defRPr>
            </a:lvl3pPr>
            <a:lvl4pPr lvl="3">
              <a:lnSpc>
                <a:spcPct val="115000"/>
              </a:lnSpc>
              <a:spcBef>
                <a:spcPts val="0"/>
              </a:spcBef>
              <a:spcAft>
                <a:spcPts val="0"/>
              </a:spcAft>
              <a:buNone/>
              <a:defRPr sz="1800">
                <a:solidFill>
                  <a:schemeClr val="lt2"/>
                </a:solidFill>
                <a:latin typeface="Outfit SemiBold"/>
                <a:ea typeface="Outfit SemiBold"/>
                <a:cs typeface="Outfit SemiBold"/>
                <a:sym typeface="Outfit SemiBold"/>
              </a:defRPr>
            </a:lvl4pPr>
            <a:lvl5pPr lvl="4">
              <a:lnSpc>
                <a:spcPct val="115000"/>
              </a:lnSpc>
              <a:spcBef>
                <a:spcPts val="0"/>
              </a:spcBef>
              <a:spcAft>
                <a:spcPts val="0"/>
              </a:spcAft>
              <a:buNone/>
              <a:defRPr sz="1800">
                <a:solidFill>
                  <a:schemeClr val="lt2"/>
                </a:solidFill>
                <a:latin typeface="Outfit SemiBold"/>
                <a:ea typeface="Outfit SemiBold"/>
                <a:cs typeface="Outfit SemiBold"/>
                <a:sym typeface="Outfit SemiBold"/>
              </a:defRPr>
            </a:lvl5pPr>
            <a:lvl6pPr lvl="5">
              <a:lnSpc>
                <a:spcPct val="115000"/>
              </a:lnSpc>
              <a:spcBef>
                <a:spcPts val="0"/>
              </a:spcBef>
              <a:spcAft>
                <a:spcPts val="0"/>
              </a:spcAft>
              <a:buNone/>
              <a:defRPr sz="1800">
                <a:solidFill>
                  <a:schemeClr val="lt2"/>
                </a:solidFill>
                <a:latin typeface="Outfit SemiBold"/>
                <a:ea typeface="Outfit SemiBold"/>
                <a:cs typeface="Outfit SemiBold"/>
                <a:sym typeface="Outfit SemiBold"/>
              </a:defRPr>
            </a:lvl6pPr>
            <a:lvl7pPr lvl="6">
              <a:lnSpc>
                <a:spcPct val="115000"/>
              </a:lnSpc>
              <a:spcBef>
                <a:spcPts val="0"/>
              </a:spcBef>
              <a:spcAft>
                <a:spcPts val="0"/>
              </a:spcAft>
              <a:buNone/>
              <a:defRPr sz="1800">
                <a:solidFill>
                  <a:schemeClr val="lt2"/>
                </a:solidFill>
                <a:latin typeface="Outfit SemiBold"/>
                <a:ea typeface="Outfit SemiBold"/>
                <a:cs typeface="Outfit SemiBold"/>
                <a:sym typeface="Outfit SemiBold"/>
              </a:defRPr>
            </a:lvl7pPr>
            <a:lvl8pPr lvl="7">
              <a:lnSpc>
                <a:spcPct val="115000"/>
              </a:lnSpc>
              <a:spcBef>
                <a:spcPts val="0"/>
              </a:spcBef>
              <a:spcAft>
                <a:spcPts val="0"/>
              </a:spcAft>
              <a:buNone/>
              <a:defRPr sz="1800">
                <a:solidFill>
                  <a:schemeClr val="lt2"/>
                </a:solidFill>
                <a:latin typeface="Outfit SemiBold"/>
                <a:ea typeface="Outfit SemiBold"/>
                <a:cs typeface="Outfit SemiBold"/>
                <a:sym typeface="Outfit SemiBold"/>
              </a:defRPr>
            </a:lvl8pPr>
            <a:lvl9pPr lvl="8">
              <a:lnSpc>
                <a:spcPct val="115000"/>
              </a:lnSpc>
              <a:spcBef>
                <a:spcPts val="0"/>
              </a:spcBef>
              <a:spcAft>
                <a:spcPts val="0"/>
              </a:spcAft>
              <a:buNone/>
              <a:defRPr sz="1800">
                <a:solidFill>
                  <a:schemeClr val="lt2"/>
                </a:solidFill>
                <a:latin typeface="Outfit SemiBold"/>
                <a:ea typeface="Outfit SemiBold"/>
                <a:cs typeface="Outfit SemiBold"/>
                <a:sym typeface="Outfit SemiBold"/>
              </a:defRPr>
            </a:lvl9pPr>
          </a:lstStyle>
          <a:p/>
        </p:txBody>
      </p:sp>
      <p:sp>
        <p:nvSpPr>
          <p:cNvPr id="100" name="Google Shape;100;p12"/>
          <p:cNvSpPr txBox="1"/>
          <p:nvPr>
            <p:ph idx="7" type="subTitle"/>
          </p:nvPr>
        </p:nvSpPr>
        <p:spPr>
          <a:xfrm>
            <a:off x="284798" y="282900"/>
            <a:ext cx="1207200" cy="368100"/>
          </a:xfrm>
          <a:prstGeom prst="rect">
            <a:avLst/>
          </a:prstGeom>
        </p:spPr>
        <p:txBody>
          <a:bodyPr anchorCtr="0" anchor="ctr" bIns="0" lIns="0" spcFirstLastPara="1" rIns="0" wrap="square" tIns="0">
            <a:noAutofit/>
          </a:bodyPr>
          <a:lstStyle>
            <a:lvl1pPr lvl="0" algn="ctr">
              <a:lnSpc>
                <a:spcPct val="115000"/>
              </a:lnSpc>
              <a:spcBef>
                <a:spcPts val="0"/>
              </a:spcBef>
              <a:spcAft>
                <a:spcPts val="0"/>
              </a:spcAft>
              <a:buNone/>
              <a:defRPr sz="800"/>
            </a:lvl1pPr>
            <a:lvl2pPr lvl="1" algn="ctr">
              <a:spcBef>
                <a:spcPts val="0"/>
              </a:spcBef>
              <a:spcAft>
                <a:spcPts val="0"/>
              </a:spcAft>
              <a:buClr>
                <a:schemeClr val="lt1"/>
              </a:buClr>
              <a:buSzPts val="800"/>
              <a:buNone/>
              <a:defRPr sz="800"/>
            </a:lvl2pPr>
            <a:lvl3pPr lvl="2" algn="ctr">
              <a:spcBef>
                <a:spcPts val="0"/>
              </a:spcBef>
              <a:spcAft>
                <a:spcPts val="0"/>
              </a:spcAft>
              <a:buClr>
                <a:schemeClr val="lt1"/>
              </a:buClr>
              <a:buSzPts val="800"/>
              <a:buNone/>
              <a:defRPr sz="800"/>
            </a:lvl3pPr>
            <a:lvl4pPr lvl="3" algn="ctr">
              <a:spcBef>
                <a:spcPts val="0"/>
              </a:spcBef>
              <a:spcAft>
                <a:spcPts val="0"/>
              </a:spcAft>
              <a:buClr>
                <a:schemeClr val="lt1"/>
              </a:buClr>
              <a:buSzPts val="800"/>
              <a:buNone/>
              <a:defRPr sz="800"/>
            </a:lvl4pPr>
            <a:lvl5pPr lvl="4" algn="ctr">
              <a:spcBef>
                <a:spcPts val="0"/>
              </a:spcBef>
              <a:spcAft>
                <a:spcPts val="0"/>
              </a:spcAft>
              <a:buClr>
                <a:schemeClr val="lt1"/>
              </a:buClr>
              <a:buSzPts val="800"/>
              <a:buNone/>
              <a:defRPr sz="800"/>
            </a:lvl5pPr>
            <a:lvl6pPr lvl="5" algn="ctr">
              <a:spcBef>
                <a:spcPts val="0"/>
              </a:spcBef>
              <a:spcAft>
                <a:spcPts val="0"/>
              </a:spcAft>
              <a:buClr>
                <a:schemeClr val="lt1"/>
              </a:buClr>
              <a:buSzPts val="800"/>
              <a:buNone/>
              <a:defRPr sz="800"/>
            </a:lvl6pPr>
            <a:lvl7pPr lvl="6" algn="ctr">
              <a:spcBef>
                <a:spcPts val="0"/>
              </a:spcBef>
              <a:spcAft>
                <a:spcPts val="0"/>
              </a:spcAft>
              <a:buClr>
                <a:schemeClr val="lt1"/>
              </a:buClr>
              <a:buSzPts val="800"/>
              <a:buNone/>
              <a:defRPr sz="800"/>
            </a:lvl7pPr>
            <a:lvl8pPr lvl="7" algn="ctr">
              <a:spcBef>
                <a:spcPts val="0"/>
              </a:spcBef>
              <a:spcAft>
                <a:spcPts val="0"/>
              </a:spcAft>
              <a:buClr>
                <a:schemeClr val="lt1"/>
              </a:buClr>
              <a:buSzPts val="800"/>
              <a:buNone/>
              <a:defRPr sz="800"/>
            </a:lvl8pPr>
            <a:lvl9pPr lvl="8" algn="ctr">
              <a:spcBef>
                <a:spcPts val="0"/>
              </a:spcBef>
              <a:spcAft>
                <a:spcPts val="0"/>
              </a:spcAft>
              <a:buClr>
                <a:schemeClr val="lt1"/>
              </a:buClr>
              <a:buSzPts val="800"/>
              <a:buNone/>
              <a:defRPr sz="800"/>
            </a:lvl9pPr>
          </a:lstStyle>
          <a:p/>
        </p:txBody>
      </p:sp>
      <p:sp>
        <p:nvSpPr>
          <p:cNvPr id="101" name="Google Shape;101;p12"/>
          <p:cNvSpPr txBox="1"/>
          <p:nvPr>
            <p:ph idx="8" type="subTitle"/>
          </p:nvPr>
        </p:nvSpPr>
        <p:spPr>
          <a:xfrm>
            <a:off x="1731400" y="4750800"/>
            <a:ext cx="1340700" cy="1032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600"/>
            </a:lvl1pPr>
            <a:lvl2pPr lvl="1">
              <a:spcBef>
                <a:spcPts val="0"/>
              </a:spcBef>
              <a:spcAft>
                <a:spcPts val="0"/>
              </a:spcAft>
              <a:buClr>
                <a:schemeClr val="lt1"/>
              </a:buClr>
              <a:buSzPts val="600"/>
              <a:buNone/>
              <a:defRPr sz="600"/>
            </a:lvl2pPr>
            <a:lvl3pPr lvl="2">
              <a:spcBef>
                <a:spcPts val="0"/>
              </a:spcBef>
              <a:spcAft>
                <a:spcPts val="0"/>
              </a:spcAft>
              <a:buClr>
                <a:schemeClr val="lt1"/>
              </a:buClr>
              <a:buSzPts val="600"/>
              <a:buNone/>
              <a:defRPr sz="600"/>
            </a:lvl3pPr>
            <a:lvl4pPr lvl="3">
              <a:spcBef>
                <a:spcPts val="0"/>
              </a:spcBef>
              <a:spcAft>
                <a:spcPts val="0"/>
              </a:spcAft>
              <a:buClr>
                <a:schemeClr val="lt1"/>
              </a:buClr>
              <a:buSzPts val="600"/>
              <a:buNone/>
              <a:defRPr sz="600"/>
            </a:lvl4pPr>
            <a:lvl5pPr lvl="4">
              <a:spcBef>
                <a:spcPts val="0"/>
              </a:spcBef>
              <a:spcAft>
                <a:spcPts val="0"/>
              </a:spcAft>
              <a:buClr>
                <a:schemeClr val="lt1"/>
              </a:buClr>
              <a:buSzPts val="600"/>
              <a:buNone/>
              <a:defRPr sz="600"/>
            </a:lvl5pPr>
            <a:lvl6pPr lvl="5">
              <a:spcBef>
                <a:spcPts val="0"/>
              </a:spcBef>
              <a:spcAft>
                <a:spcPts val="0"/>
              </a:spcAft>
              <a:buClr>
                <a:schemeClr val="lt1"/>
              </a:buClr>
              <a:buSzPts val="600"/>
              <a:buNone/>
              <a:defRPr sz="600"/>
            </a:lvl6pPr>
            <a:lvl7pPr lvl="6">
              <a:spcBef>
                <a:spcPts val="0"/>
              </a:spcBef>
              <a:spcAft>
                <a:spcPts val="0"/>
              </a:spcAft>
              <a:buClr>
                <a:schemeClr val="lt1"/>
              </a:buClr>
              <a:buSzPts val="600"/>
              <a:buNone/>
              <a:defRPr sz="600"/>
            </a:lvl7pPr>
            <a:lvl8pPr lvl="7">
              <a:spcBef>
                <a:spcPts val="0"/>
              </a:spcBef>
              <a:spcAft>
                <a:spcPts val="0"/>
              </a:spcAft>
              <a:buClr>
                <a:schemeClr val="lt1"/>
              </a:buClr>
              <a:buSzPts val="600"/>
              <a:buNone/>
              <a:defRPr sz="600"/>
            </a:lvl8pPr>
            <a:lvl9pPr lvl="8">
              <a:spcBef>
                <a:spcPts val="0"/>
              </a:spcBef>
              <a:spcAft>
                <a:spcPts val="0"/>
              </a:spcAft>
              <a:buClr>
                <a:schemeClr val="lt1"/>
              </a:buClr>
              <a:buSzPts val="600"/>
              <a:buNone/>
              <a:defRPr sz="600"/>
            </a:lvl9pPr>
          </a:lstStyle>
          <a:p/>
        </p:txBody>
      </p:sp>
      <p:sp>
        <p:nvSpPr>
          <p:cNvPr id="102" name="Google Shape;102;p12"/>
          <p:cNvSpPr txBox="1"/>
          <p:nvPr>
            <p:ph idx="9" type="subTitle"/>
          </p:nvPr>
        </p:nvSpPr>
        <p:spPr>
          <a:xfrm>
            <a:off x="7518500" y="4750800"/>
            <a:ext cx="1340700" cy="103200"/>
          </a:xfrm>
          <a:prstGeom prst="rect">
            <a:avLst/>
          </a:prstGeom>
        </p:spPr>
        <p:txBody>
          <a:bodyPr anchorCtr="0" anchor="t" bIns="0" lIns="0" spcFirstLastPara="1" rIns="0" wrap="square" tIns="0">
            <a:noAutofit/>
          </a:bodyPr>
          <a:lstStyle>
            <a:lvl1pPr lvl="0" algn="r">
              <a:lnSpc>
                <a:spcPct val="115000"/>
              </a:lnSpc>
              <a:spcBef>
                <a:spcPts val="0"/>
              </a:spcBef>
              <a:spcAft>
                <a:spcPts val="0"/>
              </a:spcAft>
              <a:buNone/>
              <a:defRPr sz="600"/>
            </a:lvl1pPr>
            <a:lvl2pPr lvl="1" algn="r">
              <a:spcBef>
                <a:spcPts val="0"/>
              </a:spcBef>
              <a:spcAft>
                <a:spcPts val="0"/>
              </a:spcAft>
              <a:buClr>
                <a:schemeClr val="lt1"/>
              </a:buClr>
              <a:buSzPts val="600"/>
              <a:buNone/>
              <a:defRPr sz="600"/>
            </a:lvl2pPr>
            <a:lvl3pPr lvl="2" algn="r">
              <a:spcBef>
                <a:spcPts val="0"/>
              </a:spcBef>
              <a:spcAft>
                <a:spcPts val="0"/>
              </a:spcAft>
              <a:buClr>
                <a:schemeClr val="lt1"/>
              </a:buClr>
              <a:buSzPts val="600"/>
              <a:buNone/>
              <a:defRPr sz="600"/>
            </a:lvl3pPr>
            <a:lvl4pPr lvl="3" algn="r">
              <a:spcBef>
                <a:spcPts val="0"/>
              </a:spcBef>
              <a:spcAft>
                <a:spcPts val="0"/>
              </a:spcAft>
              <a:buClr>
                <a:schemeClr val="lt1"/>
              </a:buClr>
              <a:buSzPts val="600"/>
              <a:buNone/>
              <a:defRPr sz="600"/>
            </a:lvl4pPr>
            <a:lvl5pPr lvl="4" algn="r">
              <a:spcBef>
                <a:spcPts val="0"/>
              </a:spcBef>
              <a:spcAft>
                <a:spcPts val="0"/>
              </a:spcAft>
              <a:buClr>
                <a:schemeClr val="lt1"/>
              </a:buClr>
              <a:buSzPts val="600"/>
              <a:buNone/>
              <a:defRPr sz="600"/>
            </a:lvl5pPr>
            <a:lvl6pPr lvl="5" algn="r">
              <a:spcBef>
                <a:spcPts val="0"/>
              </a:spcBef>
              <a:spcAft>
                <a:spcPts val="0"/>
              </a:spcAft>
              <a:buClr>
                <a:schemeClr val="lt1"/>
              </a:buClr>
              <a:buSzPts val="600"/>
              <a:buNone/>
              <a:defRPr sz="600"/>
            </a:lvl6pPr>
            <a:lvl7pPr lvl="6" algn="r">
              <a:spcBef>
                <a:spcPts val="0"/>
              </a:spcBef>
              <a:spcAft>
                <a:spcPts val="0"/>
              </a:spcAft>
              <a:buClr>
                <a:schemeClr val="lt1"/>
              </a:buClr>
              <a:buSzPts val="600"/>
              <a:buNone/>
              <a:defRPr sz="600"/>
            </a:lvl7pPr>
            <a:lvl8pPr lvl="7" algn="r">
              <a:spcBef>
                <a:spcPts val="0"/>
              </a:spcBef>
              <a:spcAft>
                <a:spcPts val="0"/>
              </a:spcAft>
              <a:buClr>
                <a:schemeClr val="lt1"/>
              </a:buClr>
              <a:buSzPts val="600"/>
              <a:buNone/>
              <a:defRPr sz="600"/>
            </a:lvl8pPr>
            <a:lvl9pPr lvl="8" algn="r">
              <a:spcBef>
                <a:spcPts val="0"/>
              </a:spcBef>
              <a:spcAft>
                <a:spcPts val="0"/>
              </a:spcAft>
              <a:buClr>
                <a:schemeClr val="lt1"/>
              </a:buClr>
              <a:buSzPts val="600"/>
              <a:buNone/>
              <a:defRPr sz="6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4">
  <p:cSld name="BLANK_1_1_1_1_1_1_1_1_1_1_1_1_1_1_4">
    <p:spTree>
      <p:nvGrpSpPr>
        <p:cNvPr id="103" name="Shape 103"/>
        <p:cNvGrpSpPr/>
        <p:nvPr/>
      </p:nvGrpSpPr>
      <p:grpSpPr>
        <a:xfrm>
          <a:off x="0" y="0"/>
          <a:ext cx="0" cy="0"/>
          <a:chOff x="0" y="0"/>
          <a:chExt cx="0" cy="0"/>
        </a:xfrm>
      </p:grpSpPr>
      <p:sp>
        <p:nvSpPr>
          <p:cNvPr id="104" name="Google Shape;104;p13"/>
          <p:cNvSpPr txBox="1"/>
          <p:nvPr>
            <p:ph idx="1" type="body"/>
          </p:nvPr>
        </p:nvSpPr>
        <p:spPr>
          <a:xfrm>
            <a:off x="6554750" y="2509703"/>
            <a:ext cx="2304900" cy="2125200"/>
          </a:xfrm>
          <a:prstGeom prst="rect">
            <a:avLst/>
          </a:prstGeom>
        </p:spPr>
        <p:txBody>
          <a:bodyPr anchorCtr="0" anchor="b" bIns="274300" lIns="182875" spcFirstLastPara="1" rIns="182875"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05" name="Google Shape;105;p13"/>
          <p:cNvSpPr txBox="1"/>
          <p:nvPr>
            <p:ph idx="2" type="body"/>
          </p:nvPr>
        </p:nvSpPr>
        <p:spPr>
          <a:xfrm>
            <a:off x="1731400" y="2509703"/>
            <a:ext cx="2304900" cy="2125200"/>
          </a:xfrm>
          <a:prstGeom prst="rect">
            <a:avLst/>
          </a:prstGeom>
        </p:spPr>
        <p:txBody>
          <a:bodyPr anchorCtr="0" anchor="b" bIns="274300" lIns="182875" spcFirstLastPara="1" rIns="182875"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06" name="Google Shape;106;p13"/>
          <p:cNvSpPr txBox="1"/>
          <p:nvPr>
            <p:ph idx="3" type="body"/>
          </p:nvPr>
        </p:nvSpPr>
        <p:spPr>
          <a:xfrm>
            <a:off x="4143075" y="2509703"/>
            <a:ext cx="2304900" cy="2125200"/>
          </a:xfrm>
          <a:prstGeom prst="rect">
            <a:avLst/>
          </a:prstGeom>
        </p:spPr>
        <p:txBody>
          <a:bodyPr anchorCtr="0" anchor="b" bIns="274300" lIns="182875" spcFirstLastPara="1" rIns="182875"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07" name="Google Shape;107;p13"/>
          <p:cNvSpPr txBox="1"/>
          <p:nvPr>
            <p:ph type="title"/>
          </p:nvPr>
        </p:nvSpPr>
        <p:spPr>
          <a:xfrm>
            <a:off x="1731400" y="806900"/>
            <a:ext cx="2064000" cy="267600"/>
          </a:xfrm>
          <a:prstGeom prst="rect">
            <a:avLst/>
          </a:prstGeom>
        </p:spPr>
        <p:txBody>
          <a:bodyPr anchorCtr="0" anchor="t" bIns="0" lIns="182875" spcFirstLastPara="1" rIns="182875" wrap="square" tIns="0">
            <a:spAutoFit/>
          </a:bodyPr>
          <a:lstStyle>
            <a:lvl1pPr lvl="0">
              <a:lnSpc>
                <a:spcPct val="90000"/>
              </a:lnSpc>
              <a:spcBef>
                <a:spcPts val="0"/>
              </a:spcBef>
              <a:spcAft>
                <a:spcPts val="0"/>
              </a:spcAft>
              <a:buNone/>
              <a:defRPr sz="1800"/>
            </a:lvl1pPr>
            <a:lvl2pPr lvl="1">
              <a:lnSpc>
                <a:spcPct val="115000"/>
              </a:lnSpc>
              <a:spcBef>
                <a:spcPts val="0"/>
              </a:spcBef>
              <a:spcAft>
                <a:spcPts val="0"/>
              </a:spcAft>
              <a:buNone/>
              <a:defRPr sz="1800"/>
            </a:lvl2pPr>
            <a:lvl3pPr lvl="2">
              <a:lnSpc>
                <a:spcPct val="115000"/>
              </a:lnSpc>
              <a:spcBef>
                <a:spcPts val="0"/>
              </a:spcBef>
              <a:spcAft>
                <a:spcPts val="0"/>
              </a:spcAft>
              <a:buNone/>
              <a:defRPr sz="1800"/>
            </a:lvl3pPr>
            <a:lvl4pPr lvl="3">
              <a:lnSpc>
                <a:spcPct val="115000"/>
              </a:lnSpc>
              <a:spcBef>
                <a:spcPts val="0"/>
              </a:spcBef>
              <a:spcAft>
                <a:spcPts val="0"/>
              </a:spcAft>
              <a:buNone/>
              <a:defRPr sz="1800"/>
            </a:lvl4pPr>
            <a:lvl5pPr lvl="4">
              <a:lnSpc>
                <a:spcPct val="115000"/>
              </a:lnSpc>
              <a:spcBef>
                <a:spcPts val="0"/>
              </a:spcBef>
              <a:spcAft>
                <a:spcPts val="0"/>
              </a:spcAft>
              <a:buNone/>
              <a:defRPr sz="1800"/>
            </a:lvl5pPr>
            <a:lvl6pPr lvl="5">
              <a:lnSpc>
                <a:spcPct val="115000"/>
              </a:lnSpc>
              <a:spcBef>
                <a:spcPts val="0"/>
              </a:spcBef>
              <a:spcAft>
                <a:spcPts val="0"/>
              </a:spcAft>
              <a:buNone/>
              <a:defRPr sz="1800"/>
            </a:lvl6pPr>
            <a:lvl7pPr lvl="6">
              <a:lnSpc>
                <a:spcPct val="115000"/>
              </a:lnSpc>
              <a:spcBef>
                <a:spcPts val="0"/>
              </a:spcBef>
              <a:spcAft>
                <a:spcPts val="0"/>
              </a:spcAft>
              <a:buNone/>
              <a:defRPr sz="1800"/>
            </a:lvl7pPr>
            <a:lvl8pPr lvl="7">
              <a:lnSpc>
                <a:spcPct val="115000"/>
              </a:lnSpc>
              <a:spcBef>
                <a:spcPts val="0"/>
              </a:spcBef>
              <a:spcAft>
                <a:spcPts val="0"/>
              </a:spcAft>
              <a:buNone/>
              <a:defRPr sz="1800"/>
            </a:lvl8pPr>
            <a:lvl9pPr lvl="8">
              <a:lnSpc>
                <a:spcPct val="115000"/>
              </a:lnSpc>
              <a:spcBef>
                <a:spcPts val="0"/>
              </a:spcBef>
              <a:spcAft>
                <a:spcPts val="0"/>
              </a:spcAft>
              <a:buNone/>
              <a:defRPr sz="1800"/>
            </a:lvl9pPr>
          </a:lstStyle>
          <a:p/>
        </p:txBody>
      </p:sp>
      <p:sp>
        <p:nvSpPr>
          <p:cNvPr id="108" name="Google Shape;108;p13"/>
          <p:cNvSpPr txBox="1"/>
          <p:nvPr>
            <p:ph idx="4" type="subTitle"/>
          </p:nvPr>
        </p:nvSpPr>
        <p:spPr>
          <a:xfrm>
            <a:off x="1731400" y="400075"/>
            <a:ext cx="1340700" cy="153900"/>
          </a:xfrm>
          <a:prstGeom prst="rect">
            <a:avLst/>
          </a:prstGeom>
        </p:spPr>
        <p:txBody>
          <a:bodyPr anchorCtr="0" anchor="t" bIns="0" lIns="182875" spcFirstLastPara="1" rIns="91425" wrap="square" tIns="0">
            <a:noAutofit/>
          </a:bodyPr>
          <a:lstStyle>
            <a:lvl1pPr lvl="0">
              <a:spcBef>
                <a:spcPts val="0"/>
              </a:spcBef>
              <a:spcAft>
                <a:spcPts val="0"/>
              </a:spcAft>
              <a:buNone/>
              <a:defRPr b="1" sz="1000">
                <a:latin typeface="Outfit"/>
                <a:ea typeface="Outfit"/>
                <a:cs typeface="Outfit"/>
                <a:sym typeface="Outfit"/>
              </a:defRPr>
            </a:lvl1pPr>
            <a:lvl2pPr lvl="1">
              <a:spcBef>
                <a:spcPts val="0"/>
              </a:spcBef>
              <a:spcAft>
                <a:spcPts val="0"/>
              </a:spcAft>
              <a:buSzPts val="1000"/>
              <a:buFont typeface="Outfit"/>
              <a:buNone/>
              <a:defRPr sz="1000">
                <a:latin typeface="Outfit"/>
                <a:ea typeface="Outfit"/>
                <a:cs typeface="Outfit"/>
                <a:sym typeface="Outfit"/>
              </a:defRPr>
            </a:lvl2pPr>
            <a:lvl3pPr lvl="2">
              <a:spcBef>
                <a:spcPts val="0"/>
              </a:spcBef>
              <a:spcAft>
                <a:spcPts val="0"/>
              </a:spcAft>
              <a:buSzPts val="1000"/>
              <a:buFont typeface="Outfit"/>
              <a:buNone/>
              <a:defRPr sz="1000">
                <a:latin typeface="Outfit"/>
                <a:ea typeface="Outfit"/>
                <a:cs typeface="Outfit"/>
                <a:sym typeface="Outfit"/>
              </a:defRPr>
            </a:lvl3pPr>
            <a:lvl4pPr lvl="3">
              <a:spcBef>
                <a:spcPts val="0"/>
              </a:spcBef>
              <a:spcAft>
                <a:spcPts val="0"/>
              </a:spcAft>
              <a:buSzPts val="1000"/>
              <a:buFont typeface="Outfit"/>
              <a:buNone/>
              <a:defRPr sz="1000">
                <a:latin typeface="Outfit"/>
                <a:ea typeface="Outfit"/>
                <a:cs typeface="Outfit"/>
                <a:sym typeface="Outfit"/>
              </a:defRPr>
            </a:lvl4pPr>
            <a:lvl5pPr lvl="4">
              <a:spcBef>
                <a:spcPts val="0"/>
              </a:spcBef>
              <a:spcAft>
                <a:spcPts val="0"/>
              </a:spcAft>
              <a:buSzPts val="1000"/>
              <a:buFont typeface="Outfit"/>
              <a:buNone/>
              <a:defRPr sz="1000">
                <a:latin typeface="Outfit"/>
                <a:ea typeface="Outfit"/>
                <a:cs typeface="Outfit"/>
                <a:sym typeface="Outfit"/>
              </a:defRPr>
            </a:lvl5pPr>
            <a:lvl6pPr lvl="5">
              <a:spcBef>
                <a:spcPts val="0"/>
              </a:spcBef>
              <a:spcAft>
                <a:spcPts val="0"/>
              </a:spcAft>
              <a:buSzPts val="1000"/>
              <a:buFont typeface="Outfit"/>
              <a:buNone/>
              <a:defRPr sz="1000">
                <a:latin typeface="Outfit"/>
                <a:ea typeface="Outfit"/>
                <a:cs typeface="Outfit"/>
                <a:sym typeface="Outfit"/>
              </a:defRPr>
            </a:lvl6pPr>
            <a:lvl7pPr lvl="6">
              <a:spcBef>
                <a:spcPts val="0"/>
              </a:spcBef>
              <a:spcAft>
                <a:spcPts val="0"/>
              </a:spcAft>
              <a:buSzPts val="1000"/>
              <a:buFont typeface="Outfit"/>
              <a:buNone/>
              <a:defRPr sz="1000">
                <a:latin typeface="Outfit"/>
                <a:ea typeface="Outfit"/>
                <a:cs typeface="Outfit"/>
                <a:sym typeface="Outfit"/>
              </a:defRPr>
            </a:lvl7pPr>
            <a:lvl8pPr lvl="7">
              <a:spcBef>
                <a:spcPts val="0"/>
              </a:spcBef>
              <a:spcAft>
                <a:spcPts val="0"/>
              </a:spcAft>
              <a:buSzPts val="1000"/>
              <a:buFont typeface="Outfit"/>
              <a:buNone/>
              <a:defRPr sz="1000">
                <a:latin typeface="Outfit"/>
                <a:ea typeface="Outfit"/>
                <a:cs typeface="Outfit"/>
                <a:sym typeface="Outfit"/>
              </a:defRPr>
            </a:lvl8pPr>
            <a:lvl9pPr lvl="8">
              <a:spcBef>
                <a:spcPts val="0"/>
              </a:spcBef>
              <a:spcAft>
                <a:spcPts val="0"/>
              </a:spcAft>
              <a:buSzPts val="1000"/>
              <a:buFont typeface="Outfit"/>
              <a:buNone/>
              <a:defRPr sz="1000">
                <a:latin typeface="Outfit"/>
                <a:ea typeface="Outfit"/>
                <a:cs typeface="Outfit"/>
                <a:sym typeface="Outfit"/>
              </a:defRPr>
            </a:lvl9pPr>
          </a:lstStyle>
          <a:p/>
        </p:txBody>
      </p:sp>
      <p:sp>
        <p:nvSpPr>
          <p:cNvPr id="109" name="Google Shape;109;p13"/>
          <p:cNvSpPr txBox="1"/>
          <p:nvPr>
            <p:ph idx="5" type="title"/>
          </p:nvPr>
        </p:nvSpPr>
        <p:spPr>
          <a:xfrm>
            <a:off x="4143075" y="806900"/>
            <a:ext cx="2064000" cy="267600"/>
          </a:xfrm>
          <a:prstGeom prst="rect">
            <a:avLst/>
          </a:prstGeom>
        </p:spPr>
        <p:txBody>
          <a:bodyPr anchorCtr="0" anchor="t" bIns="0" lIns="182875" spcFirstLastPara="1" rIns="182875" wrap="square" tIns="0">
            <a:spAutoFit/>
          </a:bodyPr>
          <a:lstStyle>
            <a:lvl1pPr lvl="0">
              <a:lnSpc>
                <a:spcPct val="90000"/>
              </a:lnSpc>
              <a:spcBef>
                <a:spcPts val="0"/>
              </a:spcBef>
              <a:spcAft>
                <a:spcPts val="0"/>
              </a:spcAft>
              <a:buNone/>
              <a:defRPr sz="1800"/>
            </a:lvl1pPr>
            <a:lvl2pPr lvl="1">
              <a:lnSpc>
                <a:spcPct val="115000"/>
              </a:lnSpc>
              <a:spcBef>
                <a:spcPts val="0"/>
              </a:spcBef>
              <a:spcAft>
                <a:spcPts val="0"/>
              </a:spcAft>
              <a:buNone/>
              <a:defRPr sz="1800"/>
            </a:lvl2pPr>
            <a:lvl3pPr lvl="2">
              <a:lnSpc>
                <a:spcPct val="115000"/>
              </a:lnSpc>
              <a:spcBef>
                <a:spcPts val="0"/>
              </a:spcBef>
              <a:spcAft>
                <a:spcPts val="0"/>
              </a:spcAft>
              <a:buNone/>
              <a:defRPr sz="1800"/>
            </a:lvl3pPr>
            <a:lvl4pPr lvl="3">
              <a:lnSpc>
                <a:spcPct val="115000"/>
              </a:lnSpc>
              <a:spcBef>
                <a:spcPts val="0"/>
              </a:spcBef>
              <a:spcAft>
                <a:spcPts val="0"/>
              </a:spcAft>
              <a:buNone/>
              <a:defRPr sz="1800"/>
            </a:lvl4pPr>
            <a:lvl5pPr lvl="4">
              <a:lnSpc>
                <a:spcPct val="115000"/>
              </a:lnSpc>
              <a:spcBef>
                <a:spcPts val="0"/>
              </a:spcBef>
              <a:spcAft>
                <a:spcPts val="0"/>
              </a:spcAft>
              <a:buNone/>
              <a:defRPr sz="1800"/>
            </a:lvl5pPr>
            <a:lvl6pPr lvl="5">
              <a:lnSpc>
                <a:spcPct val="115000"/>
              </a:lnSpc>
              <a:spcBef>
                <a:spcPts val="0"/>
              </a:spcBef>
              <a:spcAft>
                <a:spcPts val="0"/>
              </a:spcAft>
              <a:buNone/>
              <a:defRPr sz="1800"/>
            </a:lvl6pPr>
            <a:lvl7pPr lvl="6">
              <a:lnSpc>
                <a:spcPct val="115000"/>
              </a:lnSpc>
              <a:spcBef>
                <a:spcPts val="0"/>
              </a:spcBef>
              <a:spcAft>
                <a:spcPts val="0"/>
              </a:spcAft>
              <a:buNone/>
              <a:defRPr sz="1800"/>
            </a:lvl7pPr>
            <a:lvl8pPr lvl="7">
              <a:lnSpc>
                <a:spcPct val="115000"/>
              </a:lnSpc>
              <a:spcBef>
                <a:spcPts val="0"/>
              </a:spcBef>
              <a:spcAft>
                <a:spcPts val="0"/>
              </a:spcAft>
              <a:buNone/>
              <a:defRPr sz="1800"/>
            </a:lvl8pPr>
            <a:lvl9pPr lvl="8">
              <a:lnSpc>
                <a:spcPct val="115000"/>
              </a:lnSpc>
              <a:spcBef>
                <a:spcPts val="0"/>
              </a:spcBef>
              <a:spcAft>
                <a:spcPts val="0"/>
              </a:spcAft>
              <a:buNone/>
              <a:defRPr sz="1800"/>
            </a:lvl9pPr>
          </a:lstStyle>
          <a:p/>
        </p:txBody>
      </p:sp>
      <p:sp>
        <p:nvSpPr>
          <p:cNvPr id="110" name="Google Shape;110;p13"/>
          <p:cNvSpPr txBox="1"/>
          <p:nvPr>
            <p:ph idx="6" type="subTitle"/>
          </p:nvPr>
        </p:nvSpPr>
        <p:spPr>
          <a:xfrm>
            <a:off x="4143075" y="400075"/>
            <a:ext cx="1340700" cy="153900"/>
          </a:xfrm>
          <a:prstGeom prst="rect">
            <a:avLst/>
          </a:prstGeom>
        </p:spPr>
        <p:txBody>
          <a:bodyPr anchorCtr="0" anchor="t" bIns="0" lIns="182875" spcFirstLastPara="1" rIns="91425" wrap="square" tIns="0">
            <a:noAutofit/>
          </a:bodyPr>
          <a:lstStyle>
            <a:lvl1pPr lvl="0">
              <a:spcBef>
                <a:spcPts val="0"/>
              </a:spcBef>
              <a:spcAft>
                <a:spcPts val="0"/>
              </a:spcAft>
              <a:buNone/>
              <a:defRPr b="1" sz="1000">
                <a:latin typeface="Outfit"/>
                <a:ea typeface="Outfit"/>
                <a:cs typeface="Outfit"/>
                <a:sym typeface="Outfit"/>
              </a:defRPr>
            </a:lvl1pPr>
            <a:lvl2pPr lvl="1">
              <a:spcBef>
                <a:spcPts val="0"/>
              </a:spcBef>
              <a:spcAft>
                <a:spcPts val="0"/>
              </a:spcAft>
              <a:buSzPts val="1000"/>
              <a:buFont typeface="Outfit"/>
              <a:buNone/>
              <a:defRPr sz="1000">
                <a:latin typeface="Outfit"/>
                <a:ea typeface="Outfit"/>
                <a:cs typeface="Outfit"/>
                <a:sym typeface="Outfit"/>
              </a:defRPr>
            </a:lvl2pPr>
            <a:lvl3pPr lvl="2">
              <a:spcBef>
                <a:spcPts val="0"/>
              </a:spcBef>
              <a:spcAft>
                <a:spcPts val="0"/>
              </a:spcAft>
              <a:buSzPts val="1000"/>
              <a:buFont typeface="Outfit"/>
              <a:buNone/>
              <a:defRPr sz="1000">
                <a:latin typeface="Outfit"/>
                <a:ea typeface="Outfit"/>
                <a:cs typeface="Outfit"/>
                <a:sym typeface="Outfit"/>
              </a:defRPr>
            </a:lvl3pPr>
            <a:lvl4pPr lvl="3">
              <a:spcBef>
                <a:spcPts val="0"/>
              </a:spcBef>
              <a:spcAft>
                <a:spcPts val="0"/>
              </a:spcAft>
              <a:buSzPts val="1000"/>
              <a:buFont typeface="Outfit"/>
              <a:buNone/>
              <a:defRPr sz="1000">
                <a:latin typeface="Outfit"/>
                <a:ea typeface="Outfit"/>
                <a:cs typeface="Outfit"/>
                <a:sym typeface="Outfit"/>
              </a:defRPr>
            </a:lvl4pPr>
            <a:lvl5pPr lvl="4">
              <a:spcBef>
                <a:spcPts val="0"/>
              </a:spcBef>
              <a:spcAft>
                <a:spcPts val="0"/>
              </a:spcAft>
              <a:buSzPts val="1000"/>
              <a:buFont typeface="Outfit"/>
              <a:buNone/>
              <a:defRPr sz="1000">
                <a:latin typeface="Outfit"/>
                <a:ea typeface="Outfit"/>
                <a:cs typeface="Outfit"/>
                <a:sym typeface="Outfit"/>
              </a:defRPr>
            </a:lvl5pPr>
            <a:lvl6pPr lvl="5">
              <a:spcBef>
                <a:spcPts val="0"/>
              </a:spcBef>
              <a:spcAft>
                <a:spcPts val="0"/>
              </a:spcAft>
              <a:buSzPts val="1000"/>
              <a:buFont typeface="Outfit"/>
              <a:buNone/>
              <a:defRPr sz="1000">
                <a:latin typeface="Outfit"/>
                <a:ea typeface="Outfit"/>
                <a:cs typeface="Outfit"/>
                <a:sym typeface="Outfit"/>
              </a:defRPr>
            </a:lvl6pPr>
            <a:lvl7pPr lvl="6">
              <a:spcBef>
                <a:spcPts val="0"/>
              </a:spcBef>
              <a:spcAft>
                <a:spcPts val="0"/>
              </a:spcAft>
              <a:buSzPts val="1000"/>
              <a:buFont typeface="Outfit"/>
              <a:buNone/>
              <a:defRPr sz="1000">
                <a:latin typeface="Outfit"/>
                <a:ea typeface="Outfit"/>
                <a:cs typeface="Outfit"/>
                <a:sym typeface="Outfit"/>
              </a:defRPr>
            </a:lvl7pPr>
            <a:lvl8pPr lvl="7">
              <a:spcBef>
                <a:spcPts val="0"/>
              </a:spcBef>
              <a:spcAft>
                <a:spcPts val="0"/>
              </a:spcAft>
              <a:buSzPts val="1000"/>
              <a:buFont typeface="Outfit"/>
              <a:buNone/>
              <a:defRPr sz="1000">
                <a:latin typeface="Outfit"/>
                <a:ea typeface="Outfit"/>
                <a:cs typeface="Outfit"/>
                <a:sym typeface="Outfit"/>
              </a:defRPr>
            </a:lvl8pPr>
            <a:lvl9pPr lvl="8">
              <a:spcBef>
                <a:spcPts val="0"/>
              </a:spcBef>
              <a:spcAft>
                <a:spcPts val="0"/>
              </a:spcAft>
              <a:buSzPts val="1000"/>
              <a:buFont typeface="Outfit"/>
              <a:buNone/>
              <a:defRPr sz="1000">
                <a:latin typeface="Outfit"/>
                <a:ea typeface="Outfit"/>
                <a:cs typeface="Outfit"/>
                <a:sym typeface="Outfit"/>
              </a:defRPr>
            </a:lvl9pPr>
          </a:lstStyle>
          <a:p/>
        </p:txBody>
      </p:sp>
      <p:sp>
        <p:nvSpPr>
          <p:cNvPr id="111" name="Google Shape;111;p13"/>
          <p:cNvSpPr txBox="1"/>
          <p:nvPr>
            <p:ph idx="7" type="title"/>
          </p:nvPr>
        </p:nvSpPr>
        <p:spPr>
          <a:xfrm>
            <a:off x="6554750" y="806900"/>
            <a:ext cx="2064000" cy="267600"/>
          </a:xfrm>
          <a:prstGeom prst="rect">
            <a:avLst/>
          </a:prstGeom>
        </p:spPr>
        <p:txBody>
          <a:bodyPr anchorCtr="0" anchor="t" bIns="0" lIns="182875" spcFirstLastPara="1" rIns="182875" wrap="square" tIns="0">
            <a:spAutoFit/>
          </a:bodyPr>
          <a:lstStyle>
            <a:lvl1pPr lvl="0">
              <a:lnSpc>
                <a:spcPct val="90000"/>
              </a:lnSpc>
              <a:spcBef>
                <a:spcPts val="0"/>
              </a:spcBef>
              <a:spcAft>
                <a:spcPts val="0"/>
              </a:spcAft>
              <a:buNone/>
              <a:defRPr sz="1800"/>
            </a:lvl1pPr>
            <a:lvl2pPr lvl="1">
              <a:lnSpc>
                <a:spcPct val="115000"/>
              </a:lnSpc>
              <a:spcBef>
                <a:spcPts val="0"/>
              </a:spcBef>
              <a:spcAft>
                <a:spcPts val="0"/>
              </a:spcAft>
              <a:buNone/>
              <a:defRPr sz="1800"/>
            </a:lvl2pPr>
            <a:lvl3pPr lvl="2">
              <a:lnSpc>
                <a:spcPct val="115000"/>
              </a:lnSpc>
              <a:spcBef>
                <a:spcPts val="0"/>
              </a:spcBef>
              <a:spcAft>
                <a:spcPts val="0"/>
              </a:spcAft>
              <a:buNone/>
              <a:defRPr sz="1800"/>
            </a:lvl3pPr>
            <a:lvl4pPr lvl="3">
              <a:lnSpc>
                <a:spcPct val="115000"/>
              </a:lnSpc>
              <a:spcBef>
                <a:spcPts val="0"/>
              </a:spcBef>
              <a:spcAft>
                <a:spcPts val="0"/>
              </a:spcAft>
              <a:buNone/>
              <a:defRPr sz="1800"/>
            </a:lvl4pPr>
            <a:lvl5pPr lvl="4">
              <a:lnSpc>
                <a:spcPct val="115000"/>
              </a:lnSpc>
              <a:spcBef>
                <a:spcPts val="0"/>
              </a:spcBef>
              <a:spcAft>
                <a:spcPts val="0"/>
              </a:spcAft>
              <a:buNone/>
              <a:defRPr sz="1800"/>
            </a:lvl5pPr>
            <a:lvl6pPr lvl="5">
              <a:lnSpc>
                <a:spcPct val="115000"/>
              </a:lnSpc>
              <a:spcBef>
                <a:spcPts val="0"/>
              </a:spcBef>
              <a:spcAft>
                <a:spcPts val="0"/>
              </a:spcAft>
              <a:buNone/>
              <a:defRPr sz="1800"/>
            </a:lvl6pPr>
            <a:lvl7pPr lvl="6">
              <a:lnSpc>
                <a:spcPct val="115000"/>
              </a:lnSpc>
              <a:spcBef>
                <a:spcPts val="0"/>
              </a:spcBef>
              <a:spcAft>
                <a:spcPts val="0"/>
              </a:spcAft>
              <a:buNone/>
              <a:defRPr sz="1800"/>
            </a:lvl7pPr>
            <a:lvl8pPr lvl="7">
              <a:lnSpc>
                <a:spcPct val="115000"/>
              </a:lnSpc>
              <a:spcBef>
                <a:spcPts val="0"/>
              </a:spcBef>
              <a:spcAft>
                <a:spcPts val="0"/>
              </a:spcAft>
              <a:buNone/>
              <a:defRPr sz="1800"/>
            </a:lvl8pPr>
            <a:lvl9pPr lvl="8">
              <a:lnSpc>
                <a:spcPct val="115000"/>
              </a:lnSpc>
              <a:spcBef>
                <a:spcPts val="0"/>
              </a:spcBef>
              <a:spcAft>
                <a:spcPts val="0"/>
              </a:spcAft>
              <a:buNone/>
              <a:defRPr sz="1800"/>
            </a:lvl9pPr>
          </a:lstStyle>
          <a:p/>
        </p:txBody>
      </p:sp>
      <p:sp>
        <p:nvSpPr>
          <p:cNvPr id="112" name="Google Shape;112;p13"/>
          <p:cNvSpPr txBox="1"/>
          <p:nvPr>
            <p:ph idx="8" type="subTitle"/>
          </p:nvPr>
        </p:nvSpPr>
        <p:spPr>
          <a:xfrm>
            <a:off x="6554750" y="400075"/>
            <a:ext cx="1340700" cy="153900"/>
          </a:xfrm>
          <a:prstGeom prst="rect">
            <a:avLst/>
          </a:prstGeom>
        </p:spPr>
        <p:txBody>
          <a:bodyPr anchorCtr="0" anchor="t" bIns="0" lIns="182875" spcFirstLastPara="1" rIns="91425" wrap="square" tIns="0">
            <a:noAutofit/>
          </a:bodyPr>
          <a:lstStyle>
            <a:lvl1pPr lvl="0">
              <a:spcBef>
                <a:spcPts val="0"/>
              </a:spcBef>
              <a:spcAft>
                <a:spcPts val="0"/>
              </a:spcAft>
              <a:buNone/>
              <a:defRPr b="1" sz="1000">
                <a:latin typeface="Outfit"/>
                <a:ea typeface="Outfit"/>
                <a:cs typeface="Outfit"/>
                <a:sym typeface="Outfit"/>
              </a:defRPr>
            </a:lvl1pPr>
            <a:lvl2pPr lvl="1">
              <a:spcBef>
                <a:spcPts val="0"/>
              </a:spcBef>
              <a:spcAft>
                <a:spcPts val="0"/>
              </a:spcAft>
              <a:buSzPts val="1000"/>
              <a:buFont typeface="Outfit"/>
              <a:buNone/>
              <a:defRPr sz="1000">
                <a:latin typeface="Outfit"/>
                <a:ea typeface="Outfit"/>
                <a:cs typeface="Outfit"/>
                <a:sym typeface="Outfit"/>
              </a:defRPr>
            </a:lvl2pPr>
            <a:lvl3pPr lvl="2">
              <a:spcBef>
                <a:spcPts val="0"/>
              </a:spcBef>
              <a:spcAft>
                <a:spcPts val="0"/>
              </a:spcAft>
              <a:buSzPts val="1000"/>
              <a:buFont typeface="Outfit"/>
              <a:buNone/>
              <a:defRPr sz="1000">
                <a:latin typeface="Outfit"/>
                <a:ea typeface="Outfit"/>
                <a:cs typeface="Outfit"/>
                <a:sym typeface="Outfit"/>
              </a:defRPr>
            </a:lvl3pPr>
            <a:lvl4pPr lvl="3">
              <a:spcBef>
                <a:spcPts val="0"/>
              </a:spcBef>
              <a:spcAft>
                <a:spcPts val="0"/>
              </a:spcAft>
              <a:buSzPts val="1000"/>
              <a:buFont typeface="Outfit"/>
              <a:buNone/>
              <a:defRPr sz="1000">
                <a:latin typeface="Outfit"/>
                <a:ea typeface="Outfit"/>
                <a:cs typeface="Outfit"/>
                <a:sym typeface="Outfit"/>
              </a:defRPr>
            </a:lvl4pPr>
            <a:lvl5pPr lvl="4">
              <a:spcBef>
                <a:spcPts val="0"/>
              </a:spcBef>
              <a:spcAft>
                <a:spcPts val="0"/>
              </a:spcAft>
              <a:buSzPts val="1000"/>
              <a:buFont typeface="Outfit"/>
              <a:buNone/>
              <a:defRPr sz="1000">
                <a:latin typeface="Outfit"/>
                <a:ea typeface="Outfit"/>
                <a:cs typeface="Outfit"/>
                <a:sym typeface="Outfit"/>
              </a:defRPr>
            </a:lvl5pPr>
            <a:lvl6pPr lvl="5">
              <a:spcBef>
                <a:spcPts val="0"/>
              </a:spcBef>
              <a:spcAft>
                <a:spcPts val="0"/>
              </a:spcAft>
              <a:buSzPts val="1000"/>
              <a:buFont typeface="Outfit"/>
              <a:buNone/>
              <a:defRPr sz="1000">
                <a:latin typeface="Outfit"/>
                <a:ea typeface="Outfit"/>
                <a:cs typeface="Outfit"/>
                <a:sym typeface="Outfit"/>
              </a:defRPr>
            </a:lvl6pPr>
            <a:lvl7pPr lvl="6">
              <a:spcBef>
                <a:spcPts val="0"/>
              </a:spcBef>
              <a:spcAft>
                <a:spcPts val="0"/>
              </a:spcAft>
              <a:buSzPts val="1000"/>
              <a:buFont typeface="Outfit"/>
              <a:buNone/>
              <a:defRPr sz="1000">
                <a:latin typeface="Outfit"/>
                <a:ea typeface="Outfit"/>
                <a:cs typeface="Outfit"/>
                <a:sym typeface="Outfit"/>
              </a:defRPr>
            </a:lvl7pPr>
            <a:lvl8pPr lvl="7">
              <a:spcBef>
                <a:spcPts val="0"/>
              </a:spcBef>
              <a:spcAft>
                <a:spcPts val="0"/>
              </a:spcAft>
              <a:buSzPts val="1000"/>
              <a:buFont typeface="Outfit"/>
              <a:buNone/>
              <a:defRPr sz="1000">
                <a:latin typeface="Outfit"/>
                <a:ea typeface="Outfit"/>
                <a:cs typeface="Outfit"/>
                <a:sym typeface="Outfit"/>
              </a:defRPr>
            </a:lvl8pPr>
            <a:lvl9pPr lvl="8">
              <a:spcBef>
                <a:spcPts val="0"/>
              </a:spcBef>
              <a:spcAft>
                <a:spcPts val="0"/>
              </a:spcAft>
              <a:buSzPts val="1000"/>
              <a:buFont typeface="Outfit"/>
              <a:buNone/>
              <a:defRPr sz="1000">
                <a:latin typeface="Outfit"/>
                <a:ea typeface="Outfit"/>
                <a:cs typeface="Outfit"/>
                <a:sym typeface="Outfit"/>
              </a:defRPr>
            </a:lvl9pPr>
          </a:lstStyle>
          <a:p/>
        </p:txBody>
      </p:sp>
      <p:sp>
        <p:nvSpPr>
          <p:cNvPr id="113" name="Google Shape;113;p13"/>
          <p:cNvSpPr txBox="1"/>
          <p:nvPr>
            <p:ph idx="9" type="subTitle"/>
          </p:nvPr>
        </p:nvSpPr>
        <p:spPr>
          <a:xfrm>
            <a:off x="284798" y="282900"/>
            <a:ext cx="1207200" cy="368100"/>
          </a:xfrm>
          <a:prstGeom prst="rect">
            <a:avLst/>
          </a:prstGeom>
        </p:spPr>
        <p:txBody>
          <a:bodyPr anchorCtr="0" anchor="ctr" bIns="0" lIns="0" spcFirstLastPara="1" rIns="0" wrap="square" tIns="0">
            <a:noAutofit/>
          </a:bodyPr>
          <a:lstStyle>
            <a:lvl1pPr lvl="0" algn="ctr">
              <a:lnSpc>
                <a:spcPct val="115000"/>
              </a:lnSpc>
              <a:spcBef>
                <a:spcPts val="0"/>
              </a:spcBef>
              <a:spcAft>
                <a:spcPts val="0"/>
              </a:spcAft>
              <a:buNone/>
              <a:defRPr sz="800"/>
            </a:lvl1pPr>
            <a:lvl2pPr lvl="1" algn="ctr">
              <a:spcBef>
                <a:spcPts val="0"/>
              </a:spcBef>
              <a:spcAft>
                <a:spcPts val="0"/>
              </a:spcAft>
              <a:buClr>
                <a:schemeClr val="lt1"/>
              </a:buClr>
              <a:buSzPts val="800"/>
              <a:buNone/>
              <a:defRPr sz="800"/>
            </a:lvl2pPr>
            <a:lvl3pPr lvl="2" algn="ctr">
              <a:spcBef>
                <a:spcPts val="0"/>
              </a:spcBef>
              <a:spcAft>
                <a:spcPts val="0"/>
              </a:spcAft>
              <a:buClr>
                <a:schemeClr val="lt1"/>
              </a:buClr>
              <a:buSzPts val="800"/>
              <a:buNone/>
              <a:defRPr sz="800"/>
            </a:lvl3pPr>
            <a:lvl4pPr lvl="3" algn="ctr">
              <a:spcBef>
                <a:spcPts val="0"/>
              </a:spcBef>
              <a:spcAft>
                <a:spcPts val="0"/>
              </a:spcAft>
              <a:buClr>
                <a:schemeClr val="lt1"/>
              </a:buClr>
              <a:buSzPts val="800"/>
              <a:buNone/>
              <a:defRPr sz="800"/>
            </a:lvl4pPr>
            <a:lvl5pPr lvl="4" algn="ctr">
              <a:spcBef>
                <a:spcPts val="0"/>
              </a:spcBef>
              <a:spcAft>
                <a:spcPts val="0"/>
              </a:spcAft>
              <a:buClr>
                <a:schemeClr val="lt1"/>
              </a:buClr>
              <a:buSzPts val="800"/>
              <a:buNone/>
              <a:defRPr sz="800"/>
            </a:lvl5pPr>
            <a:lvl6pPr lvl="5" algn="ctr">
              <a:spcBef>
                <a:spcPts val="0"/>
              </a:spcBef>
              <a:spcAft>
                <a:spcPts val="0"/>
              </a:spcAft>
              <a:buClr>
                <a:schemeClr val="lt1"/>
              </a:buClr>
              <a:buSzPts val="800"/>
              <a:buNone/>
              <a:defRPr sz="800"/>
            </a:lvl6pPr>
            <a:lvl7pPr lvl="6" algn="ctr">
              <a:spcBef>
                <a:spcPts val="0"/>
              </a:spcBef>
              <a:spcAft>
                <a:spcPts val="0"/>
              </a:spcAft>
              <a:buClr>
                <a:schemeClr val="lt1"/>
              </a:buClr>
              <a:buSzPts val="800"/>
              <a:buNone/>
              <a:defRPr sz="800"/>
            </a:lvl7pPr>
            <a:lvl8pPr lvl="7" algn="ctr">
              <a:spcBef>
                <a:spcPts val="0"/>
              </a:spcBef>
              <a:spcAft>
                <a:spcPts val="0"/>
              </a:spcAft>
              <a:buClr>
                <a:schemeClr val="lt1"/>
              </a:buClr>
              <a:buSzPts val="800"/>
              <a:buNone/>
              <a:defRPr sz="800"/>
            </a:lvl8pPr>
            <a:lvl9pPr lvl="8" algn="ctr">
              <a:spcBef>
                <a:spcPts val="0"/>
              </a:spcBef>
              <a:spcAft>
                <a:spcPts val="0"/>
              </a:spcAft>
              <a:buClr>
                <a:schemeClr val="lt1"/>
              </a:buClr>
              <a:buSzPts val="800"/>
              <a:buNone/>
              <a:defRPr sz="800"/>
            </a:lvl9pPr>
          </a:lstStyle>
          <a:p/>
        </p:txBody>
      </p:sp>
      <p:sp>
        <p:nvSpPr>
          <p:cNvPr id="114" name="Google Shape;114;p13"/>
          <p:cNvSpPr txBox="1"/>
          <p:nvPr>
            <p:ph idx="13" type="subTitle"/>
          </p:nvPr>
        </p:nvSpPr>
        <p:spPr>
          <a:xfrm>
            <a:off x="1731400" y="4750800"/>
            <a:ext cx="1340700" cy="1032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600"/>
            </a:lvl1pPr>
            <a:lvl2pPr lvl="1">
              <a:spcBef>
                <a:spcPts val="0"/>
              </a:spcBef>
              <a:spcAft>
                <a:spcPts val="0"/>
              </a:spcAft>
              <a:buClr>
                <a:schemeClr val="lt1"/>
              </a:buClr>
              <a:buSzPts val="600"/>
              <a:buNone/>
              <a:defRPr sz="600"/>
            </a:lvl2pPr>
            <a:lvl3pPr lvl="2">
              <a:spcBef>
                <a:spcPts val="0"/>
              </a:spcBef>
              <a:spcAft>
                <a:spcPts val="0"/>
              </a:spcAft>
              <a:buClr>
                <a:schemeClr val="lt1"/>
              </a:buClr>
              <a:buSzPts val="600"/>
              <a:buNone/>
              <a:defRPr sz="600"/>
            </a:lvl3pPr>
            <a:lvl4pPr lvl="3">
              <a:spcBef>
                <a:spcPts val="0"/>
              </a:spcBef>
              <a:spcAft>
                <a:spcPts val="0"/>
              </a:spcAft>
              <a:buClr>
                <a:schemeClr val="lt1"/>
              </a:buClr>
              <a:buSzPts val="600"/>
              <a:buNone/>
              <a:defRPr sz="600"/>
            </a:lvl4pPr>
            <a:lvl5pPr lvl="4">
              <a:spcBef>
                <a:spcPts val="0"/>
              </a:spcBef>
              <a:spcAft>
                <a:spcPts val="0"/>
              </a:spcAft>
              <a:buClr>
                <a:schemeClr val="lt1"/>
              </a:buClr>
              <a:buSzPts val="600"/>
              <a:buNone/>
              <a:defRPr sz="600"/>
            </a:lvl5pPr>
            <a:lvl6pPr lvl="5">
              <a:spcBef>
                <a:spcPts val="0"/>
              </a:spcBef>
              <a:spcAft>
                <a:spcPts val="0"/>
              </a:spcAft>
              <a:buClr>
                <a:schemeClr val="lt1"/>
              </a:buClr>
              <a:buSzPts val="600"/>
              <a:buNone/>
              <a:defRPr sz="600"/>
            </a:lvl6pPr>
            <a:lvl7pPr lvl="6">
              <a:spcBef>
                <a:spcPts val="0"/>
              </a:spcBef>
              <a:spcAft>
                <a:spcPts val="0"/>
              </a:spcAft>
              <a:buClr>
                <a:schemeClr val="lt1"/>
              </a:buClr>
              <a:buSzPts val="600"/>
              <a:buNone/>
              <a:defRPr sz="600"/>
            </a:lvl7pPr>
            <a:lvl8pPr lvl="7">
              <a:spcBef>
                <a:spcPts val="0"/>
              </a:spcBef>
              <a:spcAft>
                <a:spcPts val="0"/>
              </a:spcAft>
              <a:buClr>
                <a:schemeClr val="lt1"/>
              </a:buClr>
              <a:buSzPts val="600"/>
              <a:buNone/>
              <a:defRPr sz="600"/>
            </a:lvl8pPr>
            <a:lvl9pPr lvl="8">
              <a:spcBef>
                <a:spcPts val="0"/>
              </a:spcBef>
              <a:spcAft>
                <a:spcPts val="0"/>
              </a:spcAft>
              <a:buClr>
                <a:schemeClr val="lt1"/>
              </a:buClr>
              <a:buSzPts val="600"/>
              <a:buNone/>
              <a:defRPr sz="600"/>
            </a:lvl9pPr>
          </a:lstStyle>
          <a:p/>
        </p:txBody>
      </p:sp>
      <p:sp>
        <p:nvSpPr>
          <p:cNvPr id="115" name="Google Shape;115;p13"/>
          <p:cNvSpPr txBox="1"/>
          <p:nvPr>
            <p:ph idx="14" type="subTitle"/>
          </p:nvPr>
        </p:nvSpPr>
        <p:spPr>
          <a:xfrm>
            <a:off x="7518500" y="4750800"/>
            <a:ext cx="1340700" cy="103200"/>
          </a:xfrm>
          <a:prstGeom prst="rect">
            <a:avLst/>
          </a:prstGeom>
        </p:spPr>
        <p:txBody>
          <a:bodyPr anchorCtr="0" anchor="t" bIns="0" lIns="0" spcFirstLastPara="1" rIns="0" wrap="square" tIns="0">
            <a:noAutofit/>
          </a:bodyPr>
          <a:lstStyle>
            <a:lvl1pPr lvl="0" algn="r">
              <a:lnSpc>
                <a:spcPct val="115000"/>
              </a:lnSpc>
              <a:spcBef>
                <a:spcPts val="0"/>
              </a:spcBef>
              <a:spcAft>
                <a:spcPts val="0"/>
              </a:spcAft>
              <a:buNone/>
              <a:defRPr sz="600"/>
            </a:lvl1pPr>
            <a:lvl2pPr lvl="1" algn="r">
              <a:spcBef>
                <a:spcPts val="0"/>
              </a:spcBef>
              <a:spcAft>
                <a:spcPts val="0"/>
              </a:spcAft>
              <a:buClr>
                <a:schemeClr val="lt1"/>
              </a:buClr>
              <a:buSzPts val="600"/>
              <a:buNone/>
              <a:defRPr sz="600"/>
            </a:lvl2pPr>
            <a:lvl3pPr lvl="2" algn="r">
              <a:spcBef>
                <a:spcPts val="0"/>
              </a:spcBef>
              <a:spcAft>
                <a:spcPts val="0"/>
              </a:spcAft>
              <a:buClr>
                <a:schemeClr val="lt1"/>
              </a:buClr>
              <a:buSzPts val="600"/>
              <a:buNone/>
              <a:defRPr sz="600"/>
            </a:lvl3pPr>
            <a:lvl4pPr lvl="3" algn="r">
              <a:spcBef>
                <a:spcPts val="0"/>
              </a:spcBef>
              <a:spcAft>
                <a:spcPts val="0"/>
              </a:spcAft>
              <a:buClr>
                <a:schemeClr val="lt1"/>
              </a:buClr>
              <a:buSzPts val="600"/>
              <a:buNone/>
              <a:defRPr sz="600"/>
            </a:lvl4pPr>
            <a:lvl5pPr lvl="4" algn="r">
              <a:spcBef>
                <a:spcPts val="0"/>
              </a:spcBef>
              <a:spcAft>
                <a:spcPts val="0"/>
              </a:spcAft>
              <a:buClr>
                <a:schemeClr val="lt1"/>
              </a:buClr>
              <a:buSzPts val="600"/>
              <a:buNone/>
              <a:defRPr sz="600"/>
            </a:lvl5pPr>
            <a:lvl6pPr lvl="5" algn="r">
              <a:spcBef>
                <a:spcPts val="0"/>
              </a:spcBef>
              <a:spcAft>
                <a:spcPts val="0"/>
              </a:spcAft>
              <a:buClr>
                <a:schemeClr val="lt1"/>
              </a:buClr>
              <a:buSzPts val="600"/>
              <a:buNone/>
              <a:defRPr sz="600"/>
            </a:lvl6pPr>
            <a:lvl7pPr lvl="6" algn="r">
              <a:spcBef>
                <a:spcPts val="0"/>
              </a:spcBef>
              <a:spcAft>
                <a:spcPts val="0"/>
              </a:spcAft>
              <a:buClr>
                <a:schemeClr val="lt1"/>
              </a:buClr>
              <a:buSzPts val="600"/>
              <a:buNone/>
              <a:defRPr sz="600"/>
            </a:lvl7pPr>
            <a:lvl8pPr lvl="7" algn="r">
              <a:spcBef>
                <a:spcPts val="0"/>
              </a:spcBef>
              <a:spcAft>
                <a:spcPts val="0"/>
              </a:spcAft>
              <a:buClr>
                <a:schemeClr val="lt1"/>
              </a:buClr>
              <a:buSzPts val="600"/>
              <a:buNone/>
              <a:defRPr sz="600"/>
            </a:lvl8pPr>
            <a:lvl9pPr lvl="8" algn="r">
              <a:spcBef>
                <a:spcPts val="0"/>
              </a:spcBef>
              <a:spcAft>
                <a:spcPts val="0"/>
              </a:spcAft>
              <a:buClr>
                <a:schemeClr val="lt1"/>
              </a:buClr>
              <a:buSzPts val="600"/>
              <a:buNone/>
              <a:defRPr sz="6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5">
  <p:cSld name="BLANK_1_1_1_1_1_1_1_1_1_1_1_1_1_1_4_1">
    <p:spTree>
      <p:nvGrpSpPr>
        <p:cNvPr id="116" name="Shape 116"/>
        <p:cNvGrpSpPr/>
        <p:nvPr/>
      </p:nvGrpSpPr>
      <p:grpSpPr>
        <a:xfrm>
          <a:off x="0" y="0"/>
          <a:ext cx="0" cy="0"/>
          <a:chOff x="0" y="0"/>
          <a:chExt cx="0" cy="0"/>
        </a:xfrm>
      </p:grpSpPr>
      <p:sp>
        <p:nvSpPr>
          <p:cNvPr id="117" name="Google Shape;117;p14"/>
          <p:cNvSpPr txBox="1"/>
          <p:nvPr>
            <p:ph idx="1" type="subTitle"/>
          </p:nvPr>
        </p:nvSpPr>
        <p:spPr>
          <a:xfrm>
            <a:off x="284798" y="282900"/>
            <a:ext cx="1207200" cy="368100"/>
          </a:xfrm>
          <a:prstGeom prst="rect">
            <a:avLst/>
          </a:prstGeom>
        </p:spPr>
        <p:txBody>
          <a:bodyPr anchorCtr="0" anchor="ctr" bIns="0" lIns="0" spcFirstLastPara="1" rIns="0" wrap="square" tIns="0">
            <a:noAutofit/>
          </a:bodyPr>
          <a:lstStyle>
            <a:lvl1pPr lvl="0" algn="ctr">
              <a:lnSpc>
                <a:spcPct val="115000"/>
              </a:lnSpc>
              <a:spcBef>
                <a:spcPts val="0"/>
              </a:spcBef>
              <a:spcAft>
                <a:spcPts val="0"/>
              </a:spcAft>
              <a:buNone/>
              <a:defRPr sz="800"/>
            </a:lvl1pPr>
            <a:lvl2pPr lvl="1" algn="ctr">
              <a:spcBef>
                <a:spcPts val="0"/>
              </a:spcBef>
              <a:spcAft>
                <a:spcPts val="0"/>
              </a:spcAft>
              <a:buClr>
                <a:schemeClr val="lt1"/>
              </a:buClr>
              <a:buSzPts val="800"/>
              <a:buNone/>
              <a:defRPr sz="800"/>
            </a:lvl2pPr>
            <a:lvl3pPr lvl="2" algn="ctr">
              <a:spcBef>
                <a:spcPts val="0"/>
              </a:spcBef>
              <a:spcAft>
                <a:spcPts val="0"/>
              </a:spcAft>
              <a:buClr>
                <a:schemeClr val="lt1"/>
              </a:buClr>
              <a:buSzPts val="800"/>
              <a:buNone/>
              <a:defRPr sz="800"/>
            </a:lvl3pPr>
            <a:lvl4pPr lvl="3" algn="ctr">
              <a:spcBef>
                <a:spcPts val="0"/>
              </a:spcBef>
              <a:spcAft>
                <a:spcPts val="0"/>
              </a:spcAft>
              <a:buClr>
                <a:schemeClr val="lt1"/>
              </a:buClr>
              <a:buSzPts val="800"/>
              <a:buNone/>
              <a:defRPr sz="800"/>
            </a:lvl4pPr>
            <a:lvl5pPr lvl="4" algn="ctr">
              <a:spcBef>
                <a:spcPts val="0"/>
              </a:spcBef>
              <a:spcAft>
                <a:spcPts val="0"/>
              </a:spcAft>
              <a:buClr>
                <a:schemeClr val="lt1"/>
              </a:buClr>
              <a:buSzPts val="800"/>
              <a:buNone/>
              <a:defRPr sz="800"/>
            </a:lvl5pPr>
            <a:lvl6pPr lvl="5" algn="ctr">
              <a:spcBef>
                <a:spcPts val="0"/>
              </a:spcBef>
              <a:spcAft>
                <a:spcPts val="0"/>
              </a:spcAft>
              <a:buClr>
                <a:schemeClr val="lt1"/>
              </a:buClr>
              <a:buSzPts val="800"/>
              <a:buNone/>
              <a:defRPr sz="800"/>
            </a:lvl6pPr>
            <a:lvl7pPr lvl="6" algn="ctr">
              <a:spcBef>
                <a:spcPts val="0"/>
              </a:spcBef>
              <a:spcAft>
                <a:spcPts val="0"/>
              </a:spcAft>
              <a:buClr>
                <a:schemeClr val="lt1"/>
              </a:buClr>
              <a:buSzPts val="800"/>
              <a:buNone/>
              <a:defRPr sz="800"/>
            </a:lvl7pPr>
            <a:lvl8pPr lvl="7" algn="ctr">
              <a:spcBef>
                <a:spcPts val="0"/>
              </a:spcBef>
              <a:spcAft>
                <a:spcPts val="0"/>
              </a:spcAft>
              <a:buClr>
                <a:schemeClr val="lt1"/>
              </a:buClr>
              <a:buSzPts val="800"/>
              <a:buNone/>
              <a:defRPr sz="800"/>
            </a:lvl8pPr>
            <a:lvl9pPr lvl="8" algn="ctr">
              <a:spcBef>
                <a:spcPts val="0"/>
              </a:spcBef>
              <a:spcAft>
                <a:spcPts val="0"/>
              </a:spcAft>
              <a:buClr>
                <a:schemeClr val="lt1"/>
              </a:buClr>
              <a:buSzPts val="800"/>
              <a:buNone/>
              <a:defRPr sz="800"/>
            </a:lvl9pPr>
          </a:lstStyle>
          <a:p/>
        </p:txBody>
      </p:sp>
      <p:sp>
        <p:nvSpPr>
          <p:cNvPr id="118" name="Google Shape;118;p14"/>
          <p:cNvSpPr txBox="1"/>
          <p:nvPr>
            <p:ph idx="2" type="body"/>
          </p:nvPr>
        </p:nvSpPr>
        <p:spPr>
          <a:xfrm>
            <a:off x="1731400" y="3634076"/>
            <a:ext cx="2304900" cy="1000800"/>
          </a:xfrm>
          <a:prstGeom prst="rect">
            <a:avLst/>
          </a:prstGeom>
        </p:spPr>
        <p:txBody>
          <a:bodyPr anchorCtr="0" anchor="b" bIns="182875" lIns="182875" spcFirstLastPara="1" rIns="182875"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19" name="Google Shape;119;p14"/>
          <p:cNvSpPr txBox="1"/>
          <p:nvPr>
            <p:ph idx="3" type="body"/>
          </p:nvPr>
        </p:nvSpPr>
        <p:spPr>
          <a:xfrm>
            <a:off x="4143963" y="3634076"/>
            <a:ext cx="2304900" cy="1000800"/>
          </a:xfrm>
          <a:prstGeom prst="rect">
            <a:avLst/>
          </a:prstGeom>
        </p:spPr>
        <p:txBody>
          <a:bodyPr anchorCtr="0" anchor="b" bIns="182875" lIns="182875" spcFirstLastPara="1" rIns="182875"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20" name="Google Shape;120;p14"/>
          <p:cNvSpPr txBox="1"/>
          <p:nvPr>
            <p:ph idx="4" type="body"/>
          </p:nvPr>
        </p:nvSpPr>
        <p:spPr>
          <a:xfrm>
            <a:off x="6556525" y="3634076"/>
            <a:ext cx="2304900" cy="1000800"/>
          </a:xfrm>
          <a:prstGeom prst="rect">
            <a:avLst/>
          </a:prstGeom>
        </p:spPr>
        <p:txBody>
          <a:bodyPr anchorCtr="0" anchor="b" bIns="182875" lIns="182875" spcFirstLastPara="1" rIns="182875"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21" name="Google Shape;121;p14"/>
          <p:cNvSpPr/>
          <p:nvPr>
            <p:ph idx="5" type="pic"/>
          </p:nvPr>
        </p:nvSpPr>
        <p:spPr>
          <a:xfrm>
            <a:off x="1733625" y="1872750"/>
            <a:ext cx="2304000" cy="748500"/>
          </a:xfrm>
          <a:prstGeom prst="roundRect">
            <a:avLst>
              <a:gd fmla="val 15661" name="adj"/>
            </a:avLst>
          </a:prstGeom>
          <a:noFill/>
          <a:ln>
            <a:noFill/>
          </a:ln>
        </p:spPr>
      </p:sp>
      <p:sp>
        <p:nvSpPr>
          <p:cNvPr id="122" name="Google Shape;122;p14"/>
          <p:cNvSpPr/>
          <p:nvPr>
            <p:ph idx="6" type="pic"/>
          </p:nvPr>
        </p:nvSpPr>
        <p:spPr>
          <a:xfrm>
            <a:off x="4144025" y="1872750"/>
            <a:ext cx="2304000" cy="1075500"/>
          </a:xfrm>
          <a:prstGeom prst="roundRect">
            <a:avLst>
              <a:gd fmla="val 13968" name="adj"/>
            </a:avLst>
          </a:prstGeom>
          <a:noFill/>
          <a:ln>
            <a:noFill/>
          </a:ln>
        </p:spPr>
      </p:sp>
      <p:sp>
        <p:nvSpPr>
          <p:cNvPr id="123" name="Google Shape;123;p14"/>
          <p:cNvSpPr/>
          <p:nvPr>
            <p:ph idx="7" type="pic"/>
          </p:nvPr>
        </p:nvSpPr>
        <p:spPr>
          <a:xfrm>
            <a:off x="6556525" y="1872750"/>
            <a:ext cx="2304000" cy="1286700"/>
          </a:xfrm>
          <a:prstGeom prst="roundRect">
            <a:avLst>
              <a:gd fmla="val 12543" name="adj"/>
            </a:avLst>
          </a:prstGeom>
          <a:noFill/>
          <a:ln>
            <a:noFill/>
          </a:ln>
        </p:spPr>
      </p:sp>
      <p:sp>
        <p:nvSpPr>
          <p:cNvPr id="124" name="Google Shape;124;p14"/>
          <p:cNvSpPr txBox="1"/>
          <p:nvPr>
            <p:ph type="title"/>
          </p:nvPr>
        </p:nvSpPr>
        <p:spPr>
          <a:xfrm>
            <a:off x="1731400" y="282900"/>
            <a:ext cx="7128000" cy="11169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125" name="Google Shape;125;p14"/>
          <p:cNvSpPr txBox="1"/>
          <p:nvPr>
            <p:ph idx="8" type="title"/>
          </p:nvPr>
        </p:nvSpPr>
        <p:spPr>
          <a:xfrm>
            <a:off x="1731400" y="2623350"/>
            <a:ext cx="1873200" cy="527400"/>
          </a:xfrm>
          <a:prstGeom prst="rect">
            <a:avLst/>
          </a:prstGeom>
        </p:spPr>
        <p:txBody>
          <a:bodyPr anchorCtr="0" anchor="t" bIns="0" lIns="182875" spcFirstLastPara="1" rIns="182875" wrap="square" tIns="182875">
            <a:spAutoFit/>
          </a:bodyPr>
          <a:lstStyle>
            <a:lvl1pPr lvl="0">
              <a:lnSpc>
                <a:spcPct val="90000"/>
              </a:lnSpc>
              <a:spcBef>
                <a:spcPts val="0"/>
              </a:spcBef>
              <a:spcAft>
                <a:spcPts val="0"/>
              </a:spcAft>
              <a:buNone/>
              <a:defRPr sz="1200"/>
            </a:lvl1pPr>
            <a:lvl2pPr lvl="1">
              <a:lnSpc>
                <a:spcPct val="115000"/>
              </a:lnSpc>
              <a:spcBef>
                <a:spcPts val="0"/>
              </a:spcBef>
              <a:spcAft>
                <a:spcPts val="0"/>
              </a:spcAft>
              <a:buNone/>
              <a:defRPr sz="1200"/>
            </a:lvl2pPr>
            <a:lvl3pPr lvl="2">
              <a:lnSpc>
                <a:spcPct val="115000"/>
              </a:lnSpc>
              <a:spcBef>
                <a:spcPts val="0"/>
              </a:spcBef>
              <a:spcAft>
                <a:spcPts val="0"/>
              </a:spcAft>
              <a:buNone/>
              <a:defRPr sz="1200"/>
            </a:lvl3pPr>
            <a:lvl4pPr lvl="3">
              <a:lnSpc>
                <a:spcPct val="115000"/>
              </a:lnSpc>
              <a:spcBef>
                <a:spcPts val="0"/>
              </a:spcBef>
              <a:spcAft>
                <a:spcPts val="0"/>
              </a:spcAft>
              <a:buNone/>
              <a:defRPr sz="1200"/>
            </a:lvl4pPr>
            <a:lvl5pPr lvl="4">
              <a:lnSpc>
                <a:spcPct val="115000"/>
              </a:lnSpc>
              <a:spcBef>
                <a:spcPts val="0"/>
              </a:spcBef>
              <a:spcAft>
                <a:spcPts val="0"/>
              </a:spcAft>
              <a:buNone/>
              <a:defRPr sz="1200"/>
            </a:lvl5pPr>
            <a:lvl6pPr lvl="5">
              <a:lnSpc>
                <a:spcPct val="115000"/>
              </a:lnSpc>
              <a:spcBef>
                <a:spcPts val="0"/>
              </a:spcBef>
              <a:spcAft>
                <a:spcPts val="0"/>
              </a:spcAft>
              <a:buNone/>
              <a:defRPr sz="1200"/>
            </a:lvl6pPr>
            <a:lvl7pPr lvl="6">
              <a:lnSpc>
                <a:spcPct val="115000"/>
              </a:lnSpc>
              <a:spcBef>
                <a:spcPts val="0"/>
              </a:spcBef>
              <a:spcAft>
                <a:spcPts val="0"/>
              </a:spcAft>
              <a:buNone/>
              <a:defRPr sz="1200"/>
            </a:lvl7pPr>
            <a:lvl8pPr lvl="7">
              <a:lnSpc>
                <a:spcPct val="115000"/>
              </a:lnSpc>
              <a:spcBef>
                <a:spcPts val="0"/>
              </a:spcBef>
              <a:spcAft>
                <a:spcPts val="0"/>
              </a:spcAft>
              <a:buNone/>
              <a:defRPr sz="1200"/>
            </a:lvl8pPr>
            <a:lvl9pPr lvl="8">
              <a:lnSpc>
                <a:spcPct val="115000"/>
              </a:lnSpc>
              <a:spcBef>
                <a:spcPts val="0"/>
              </a:spcBef>
              <a:spcAft>
                <a:spcPts val="0"/>
              </a:spcAft>
              <a:buNone/>
              <a:defRPr sz="1200"/>
            </a:lvl9pPr>
          </a:lstStyle>
          <a:p/>
        </p:txBody>
      </p:sp>
      <p:sp>
        <p:nvSpPr>
          <p:cNvPr id="126" name="Google Shape;126;p14"/>
          <p:cNvSpPr txBox="1"/>
          <p:nvPr>
            <p:ph idx="9" type="title"/>
          </p:nvPr>
        </p:nvSpPr>
        <p:spPr>
          <a:xfrm>
            <a:off x="4143963" y="2984550"/>
            <a:ext cx="1873200" cy="527400"/>
          </a:xfrm>
          <a:prstGeom prst="rect">
            <a:avLst/>
          </a:prstGeom>
        </p:spPr>
        <p:txBody>
          <a:bodyPr anchorCtr="0" anchor="t" bIns="0" lIns="182875" spcFirstLastPara="1" rIns="182875" wrap="square" tIns="182875">
            <a:spAutoFit/>
          </a:bodyPr>
          <a:lstStyle>
            <a:lvl1pPr lvl="0">
              <a:lnSpc>
                <a:spcPct val="90000"/>
              </a:lnSpc>
              <a:spcBef>
                <a:spcPts val="0"/>
              </a:spcBef>
              <a:spcAft>
                <a:spcPts val="0"/>
              </a:spcAft>
              <a:buNone/>
              <a:defRPr sz="1200"/>
            </a:lvl1pPr>
            <a:lvl2pPr lvl="1">
              <a:lnSpc>
                <a:spcPct val="115000"/>
              </a:lnSpc>
              <a:spcBef>
                <a:spcPts val="0"/>
              </a:spcBef>
              <a:spcAft>
                <a:spcPts val="0"/>
              </a:spcAft>
              <a:buNone/>
              <a:defRPr sz="1200"/>
            </a:lvl2pPr>
            <a:lvl3pPr lvl="2">
              <a:lnSpc>
                <a:spcPct val="115000"/>
              </a:lnSpc>
              <a:spcBef>
                <a:spcPts val="0"/>
              </a:spcBef>
              <a:spcAft>
                <a:spcPts val="0"/>
              </a:spcAft>
              <a:buNone/>
              <a:defRPr sz="1200"/>
            </a:lvl3pPr>
            <a:lvl4pPr lvl="3">
              <a:lnSpc>
                <a:spcPct val="115000"/>
              </a:lnSpc>
              <a:spcBef>
                <a:spcPts val="0"/>
              </a:spcBef>
              <a:spcAft>
                <a:spcPts val="0"/>
              </a:spcAft>
              <a:buNone/>
              <a:defRPr sz="1200"/>
            </a:lvl4pPr>
            <a:lvl5pPr lvl="4">
              <a:lnSpc>
                <a:spcPct val="115000"/>
              </a:lnSpc>
              <a:spcBef>
                <a:spcPts val="0"/>
              </a:spcBef>
              <a:spcAft>
                <a:spcPts val="0"/>
              </a:spcAft>
              <a:buNone/>
              <a:defRPr sz="1200"/>
            </a:lvl5pPr>
            <a:lvl6pPr lvl="5">
              <a:lnSpc>
                <a:spcPct val="115000"/>
              </a:lnSpc>
              <a:spcBef>
                <a:spcPts val="0"/>
              </a:spcBef>
              <a:spcAft>
                <a:spcPts val="0"/>
              </a:spcAft>
              <a:buNone/>
              <a:defRPr sz="1200"/>
            </a:lvl6pPr>
            <a:lvl7pPr lvl="6">
              <a:lnSpc>
                <a:spcPct val="115000"/>
              </a:lnSpc>
              <a:spcBef>
                <a:spcPts val="0"/>
              </a:spcBef>
              <a:spcAft>
                <a:spcPts val="0"/>
              </a:spcAft>
              <a:buNone/>
              <a:defRPr sz="1200"/>
            </a:lvl7pPr>
            <a:lvl8pPr lvl="7">
              <a:lnSpc>
                <a:spcPct val="115000"/>
              </a:lnSpc>
              <a:spcBef>
                <a:spcPts val="0"/>
              </a:spcBef>
              <a:spcAft>
                <a:spcPts val="0"/>
              </a:spcAft>
              <a:buNone/>
              <a:defRPr sz="1200"/>
            </a:lvl8pPr>
            <a:lvl9pPr lvl="8">
              <a:lnSpc>
                <a:spcPct val="115000"/>
              </a:lnSpc>
              <a:spcBef>
                <a:spcPts val="0"/>
              </a:spcBef>
              <a:spcAft>
                <a:spcPts val="0"/>
              </a:spcAft>
              <a:buNone/>
              <a:defRPr sz="1200"/>
            </a:lvl9pPr>
          </a:lstStyle>
          <a:p/>
        </p:txBody>
      </p:sp>
      <p:sp>
        <p:nvSpPr>
          <p:cNvPr id="127" name="Google Shape;127;p14"/>
          <p:cNvSpPr txBox="1"/>
          <p:nvPr>
            <p:ph idx="13" type="title"/>
          </p:nvPr>
        </p:nvSpPr>
        <p:spPr>
          <a:xfrm>
            <a:off x="6556525" y="3219175"/>
            <a:ext cx="1873200" cy="527400"/>
          </a:xfrm>
          <a:prstGeom prst="rect">
            <a:avLst/>
          </a:prstGeom>
        </p:spPr>
        <p:txBody>
          <a:bodyPr anchorCtr="0" anchor="t" bIns="0" lIns="182875" spcFirstLastPara="1" rIns="182875" wrap="square" tIns="182875">
            <a:spAutoFit/>
          </a:bodyPr>
          <a:lstStyle>
            <a:lvl1pPr lvl="0">
              <a:lnSpc>
                <a:spcPct val="90000"/>
              </a:lnSpc>
              <a:spcBef>
                <a:spcPts val="0"/>
              </a:spcBef>
              <a:spcAft>
                <a:spcPts val="0"/>
              </a:spcAft>
              <a:buNone/>
              <a:defRPr sz="1200"/>
            </a:lvl1pPr>
            <a:lvl2pPr lvl="1">
              <a:lnSpc>
                <a:spcPct val="115000"/>
              </a:lnSpc>
              <a:spcBef>
                <a:spcPts val="0"/>
              </a:spcBef>
              <a:spcAft>
                <a:spcPts val="0"/>
              </a:spcAft>
              <a:buNone/>
              <a:defRPr sz="1200"/>
            </a:lvl2pPr>
            <a:lvl3pPr lvl="2">
              <a:lnSpc>
                <a:spcPct val="115000"/>
              </a:lnSpc>
              <a:spcBef>
                <a:spcPts val="0"/>
              </a:spcBef>
              <a:spcAft>
                <a:spcPts val="0"/>
              </a:spcAft>
              <a:buNone/>
              <a:defRPr sz="1200"/>
            </a:lvl3pPr>
            <a:lvl4pPr lvl="3">
              <a:lnSpc>
                <a:spcPct val="115000"/>
              </a:lnSpc>
              <a:spcBef>
                <a:spcPts val="0"/>
              </a:spcBef>
              <a:spcAft>
                <a:spcPts val="0"/>
              </a:spcAft>
              <a:buNone/>
              <a:defRPr sz="1200"/>
            </a:lvl4pPr>
            <a:lvl5pPr lvl="4">
              <a:lnSpc>
                <a:spcPct val="115000"/>
              </a:lnSpc>
              <a:spcBef>
                <a:spcPts val="0"/>
              </a:spcBef>
              <a:spcAft>
                <a:spcPts val="0"/>
              </a:spcAft>
              <a:buNone/>
              <a:defRPr sz="1200"/>
            </a:lvl5pPr>
            <a:lvl6pPr lvl="5">
              <a:lnSpc>
                <a:spcPct val="115000"/>
              </a:lnSpc>
              <a:spcBef>
                <a:spcPts val="0"/>
              </a:spcBef>
              <a:spcAft>
                <a:spcPts val="0"/>
              </a:spcAft>
              <a:buNone/>
              <a:defRPr sz="1200"/>
            </a:lvl6pPr>
            <a:lvl7pPr lvl="6">
              <a:lnSpc>
                <a:spcPct val="115000"/>
              </a:lnSpc>
              <a:spcBef>
                <a:spcPts val="0"/>
              </a:spcBef>
              <a:spcAft>
                <a:spcPts val="0"/>
              </a:spcAft>
              <a:buNone/>
              <a:defRPr sz="1200"/>
            </a:lvl7pPr>
            <a:lvl8pPr lvl="7">
              <a:lnSpc>
                <a:spcPct val="115000"/>
              </a:lnSpc>
              <a:spcBef>
                <a:spcPts val="0"/>
              </a:spcBef>
              <a:spcAft>
                <a:spcPts val="0"/>
              </a:spcAft>
              <a:buNone/>
              <a:defRPr sz="1200"/>
            </a:lvl8pPr>
            <a:lvl9pPr lvl="8">
              <a:lnSpc>
                <a:spcPct val="115000"/>
              </a:lnSpc>
              <a:spcBef>
                <a:spcPts val="0"/>
              </a:spcBef>
              <a:spcAft>
                <a:spcPts val="0"/>
              </a:spcAft>
              <a:buNone/>
              <a:defRPr sz="1200"/>
            </a:lvl9pPr>
          </a:lstStyle>
          <a:p/>
        </p:txBody>
      </p:sp>
      <p:sp>
        <p:nvSpPr>
          <p:cNvPr id="128" name="Google Shape;128;p14"/>
          <p:cNvSpPr txBox="1"/>
          <p:nvPr>
            <p:ph idx="14" type="subTitle"/>
          </p:nvPr>
        </p:nvSpPr>
        <p:spPr>
          <a:xfrm>
            <a:off x="1731400" y="4750800"/>
            <a:ext cx="1340700" cy="1032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600"/>
            </a:lvl1pPr>
            <a:lvl2pPr lvl="1">
              <a:spcBef>
                <a:spcPts val="0"/>
              </a:spcBef>
              <a:spcAft>
                <a:spcPts val="0"/>
              </a:spcAft>
              <a:buClr>
                <a:schemeClr val="lt1"/>
              </a:buClr>
              <a:buSzPts val="600"/>
              <a:buNone/>
              <a:defRPr sz="600"/>
            </a:lvl2pPr>
            <a:lvl3pPr lvl="2">
              <a:spcBef>
                <a:spcPts val="0"/>
              </a:spcBef>
              <a:spcAft>
                <a:spcPts val="0"/>
              </a:spcAft>
              <a:buClr>
                <a:schemeClr val="lt1"/>
              </a:buClr>
              <a:buSzPts val="600"/>
              <a:buNone/>
              <a:defRPr sz="600"/>
            </a:lvl3pPr>
            <a:lvl4pPr lvl="3">
              <a:spcBef>
                <a:spcPts val="0"/>
              </a:spcBef>
              <a:spcAft>
                <a:spcPts val="0"/>
              </a:spcAft>
              <a:buClr>
                <a:schemeClr val="lt1"/>
              </a:buClr>
              <a:buSzPts val="600"/>
              <a:buNone/>
              <a:defRPr sz="600"/>
            </a:lvl4pPr>
            <a:lvl5pPr lvl="4">
              <a:spcBef>
                <a:spcPts val="0"/>
              </a:spcBef>
              <a:spcAft>
                <a:spcPts val="0"/>
              </a:spcAft>
              <a:buClr>
                <a:schemeClr val="lt1"/>
              </a:buClr>
              <a:buSzPts val="600"/>
              <a:buNone/>
              <a:defRPr sz="600"/>
            </a:lvl5pPr>
            <a:lvl6pPr lvl="5">
              <a:spcBef>
                <a:spcPts val="0"/>
              </a:spcBef>
              <a:spcAft>
                <a:spcPts val="0"/>
              </a:spcAft>
              <a:buClr>
                <a:schemeClr val="lt1"/>
              </a:buClr>
              <a:buSzPts val="600"/>
              <a:buNone/>
              <a:defRPr sz="600"/>
            </a:lvl6pPr>
            <a:lvl7pPr lvl="6">
              <a:spcBef>
                <a:spcPts val="0"/>
              </a:spcBef>
              <a:spcAft>
                <a:spcPts val="0"/>
              </a:spcAft>
              <a:buClr>
                <a:schemeClr val="lt1"/>
              </a:buClr>
              <a:buSzPts val="600"/>
              <a:buNone/>
              <a:defRPr sz="600"/>
            </a:lvl7pPr>
            <a:lvl8pPr lvl="7">
              <a:spcBef>
                <a:spcPts val="0"/>
              </a:spcBef>
              <a:spcAft>
                <a:spcPts val="0"/>
              </a:spcAft>
              <a:buClr>
                <a:schemeClr val="lt1"/>
              </a:buClr>
              <a:buSzPts val="600"/>
              <a:buNone/>
              <a:defRPr sz="600"/>
            </a:lvl8pPr>
            <a:lvl9pPr lvl="8">
              <a:spcBef>
                <a:spcPts val="0"/>
              </a:spcBef>
              <a:spcAft>
                <a:spcPts val="0"/>
              </a:spcAft>
              <a:buClr>
                <a:schemeClr val="lt1"/>
              </a:buClr>
              <a:buSzPts val="600"/>
              <a:buNone/>
              <a:defRPr sz="600"/>
            </a:lvl9pPr>
          </a:lstStyle>
          <a:p/>
        </p:txBody>
      </p:sp>
      <p:sp>
        <p:nvSpPr>
          <p:cNvPr id="129" name="Google Shape;129;p14"/>
          <p:cNvSpPr txBox="1"/>
          <p:nvPr>
            <p:ph idx="15" type="subTitle"/>
          </p:nvPr>
        </p:nvSpPr>
        <p:spPr>
          <a:xfrm>
            <a:off x="7518500" y="4750800"/>
            <a:ext cx="1340700" cy="103200"/>
          </a:xfrm>
          <a:prstGeom prst="rect">
            <a:avLst/>
          </a:prstGeom>
        </p:spPr>
        <p:txBody>
          <a:bodyPr anchorCtr="0" anchor="t" bIns="0" lIns="0" spcFirstLastPara="1" rIns="0" wrap="square" tIns="0">
            <a:noAutofit/>
          </a:bodyPr>
          <a:lstStyle>
            <a:lvl1pPr lvl="0" algn="r">
              <a:lnSpc>
                <a:spcPct val="115000"/>
              </a:lnSpc>
              <a:spcBef>
                <a:spcPts val="0"/>
              </a:spcBef>
              <a:spcAft>
                <a:spcPts val="0"/>
              </a:spcAft>
              <a:buNone/>
              <a:defRPr sz="600"/>
            </a:lvl1pPr>
            <a:lvl2pPr lvl="1" algn="r">
              <a:spcBef>
                <a:spcPts val="0"/>
              </a:spcBef>
              <a:spcAft>
                <a:spcPts val="0"/>
              </a:spcAft>
              <a:buClr>
                <a:schemeClr val="lt1"/>
              </a:buClr>
              <a:buSzPts val="600"/>
              <a:buNone/>
              <a:defRPr sz="600"/>
            </a:lvl2pPr>
            <a:lvl3pPr lvl="2" algn="r">
              <a:spcBef>
                <a:spcPts val="0"/>
              </a:spcBef>
              <a:spcAft>
                <a:spcPts val="0"/>
              </a:spcAft>
              <a:buClr>
                <a:schemeClr val="lt1"/>
              </a:buClr>
              <a:buSzPts val="600"/>
              <a:buNone/>
              <a:defRPr sz="600"/>
            </a:lvl3pPr>
            <a:lvl4pPr lvl="3" algn="r">
              <a:spcBef>
                <a:spcPts val="0"/>
              </a:spcBef>
              <a:spcAft>
                <a:spcPts val="0"/>
              </a:spcAft>
              <a:buClr>
                <a:schemeClr val="lt1"/>
              </a:buClr>
              <a:buSzPts val="600"/>
              <a:buNone/>
              <a:defRPr sz="600"/>
            </a:lvl4pPr>
            <a:lvl5pPr lvl="4" algn="r">
              <a:spcBef>
                <a:spcPts val="0"/>
              </a:spcBef>
              <a:spcAft>
                <a:spcPts val="0"/>
              </a:spcAft>
              <a:buClr>
                <a:schemeClr val="lt1"/>
              </a:buClr>
              <a:buSzPts val="600"/>
              <a:buNone/>
              <a:defRPr sz="600"/>
            </a:lvl5pPr>
            <a:lvl6pPr lvl="5" algn="r">
              <a:spcBef>
                <a:spcPts val="0"/>
              </a:spcBef>
              <a:spcAft>
                <a:spcPts val="0"/>
              </a:spcAft>
              <a:buClr>
                <a:schemeClr val="lt1"/>
              </a:buClr>
              <a:buSzPts val="600"/>
              <a:buNone/>
              <a:defRPr sz="600"/>
            </a:lvl6pPr>
            <a:lvl7pPr lvl="6" algn="r">
              <a:spcBef>
                <a:spcPts val="0"/>
              </a:spcBef>
              <a:spcAft>
                <a:spcPts val="0"/>
              </a:spcAft>
              <a:buClr>
                <a:schemeClr val="lt1"/>
              </a:buClr>
              <a:buSzPts val="600"/>
              <a:buNone/>
              <a:defRPr sz="600"/>
            </a:lvl7pPr>
            <a:lvl8pPr lvl="7" algn="r">
              <a:spcBef>
                <a:spcPts val="0"/>
              </a:spcBef>
              <a:spcAft>
                <a:spcPts val="0"/>
              </a:spcAft>
              <a:buClr>
                <a:schemeClr val="lt1"/>
              </a:buClr>
              <a:buSzPts val="600"/>
              <a:buNone/>
              <a:defRPr sz="600"/>
            </a:lvl8pPr>
            <a:lvl9pPr lvl="8" algn="r">
              <a:spcBef>
                <a:spcPts val="0"/>
              </a:spcBef>
              <a:spcAft>
                <a:spcPts val="0"/>
              </a:spcAft>
              <a:buClr>
                <a:schemeClr val="lt1"/>
              </a:buClr>
              <a:buSzPts val="600"/>
              <a:buNone/>
              <a:defRPr sz="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6">
  <p:cSld name="CUSTOM_1">
    <p:spTree>
      <p:nvGrpSpPr>
        <p:cNvPr id="130" name="Shape 130"/>
        <p:cNvGrpSpPr/>
        <p:nvPr/>
      </p:nvGrpSpPr>
      <p:grpSpPr>
        <a:xfrm>
          <a:off x="0" y="0"/>
          <a:ext cx="0" cy="0"/>
          <a:chOff x="0" y="0"/>
          <a:chExt cx="0" cy="0"/>
        </a:xfrm>
      </p:grpSpPr>
      <p:sp>
        <p:nvSpPr>
          <p:cNvPr id="131" name="Google Shape;131;p15"/>
          <p:cNvSpPr txBox="1"/>
          <p:nvPr>
            <p:ph idx="1" type="body"/>
          </p:nvPr>
        </p:nvSpPr>
        <p:spPr>
          <a:xfrm>
            <a:off x="1733138" y="3655570"/>
            <a:ext cx="2304900" cy="979500"/>
          </a:xfrm>
          <a:prstGeom prst="rect">
            <a:avLst/>
          </a:prstGeom>
        </p:spPr>
        <p:txBody>
          <a:bodyPr anchorCtr="0" anchor="b" bIns="182875" lIns="182875" spcFirstLastPara="1" rIns="182875"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32" name="Google Shape;132;p15"/>
          <p:cNvSpPr txBox="1"/>
          <p:nvPr>
            <p:ph idx="2" type="body"/>
          </p:nvPr>
        </p:nvSpPr>
        <p:spPr>
          <a:xfrm>
            <a:off x="4143088" y="3655570"/>
            <a:ext cx="2304900" cy="979500"/>
          </a:xfrm>
          <a:prstGeom prst="rect">
            <a:avLst/>
          </a:prstGeom>
        </p:spPr>
        <p:txBody>
          <a:bodyPr anchorCtr="0" anchor="b" bIns="182875" lIns="182875" spcFirstLastPara="1" rIns="182875"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33" name="Google Shape;133;p15"/>
          <p:cNvSpPr txBox="1"/>
          <p:nvPr>
            <p:ph idx="3" type="body"/>
          </p:nvPr>
        </p:nvSpPr>
        <p:spPr>
          <a:xfrm>
            <a:off x="6553038" y="3655570"/>
            <a:ext cx="2304900" cy="979500"/>
          </a:xfrm>
          <a:prstGeom prst="rect">
            <a:avLst/>
          </a:prstGeom>
        </p:spPr>
        <p:txBody>
          <a:bodyPr anchorCtr="0" anchor="b" bIns="182875" lIns="182875" spcFirstLastPara="1" rIns="182875"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34" name="Google Shape;134;p15"/>
          <p:cNvSpPr txBox="1"/>
          <p:nvPr>
            <p:ph type="title"/>
          </p:nvPr>
        </p:nvSpPr>
        <p:spPr>
          <a:xfrm>
            <a:off x="284775" y="282900"/>
            <a:ext cx="7128000" cy="11169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135" name="Google Shape;135;p15"/>
          <p:cNvSpPr/>
          <p:nvPr>
            <p:ph idx="4" type="pic"/>
          </p:nvPr>
        </p:nvSpPr>
        <p:spPr>
          <a:xfrm>
            <a:off x="4144025" y="1872750"/>
            <a:ext cx="2304000" cy="1111800"/>
          </a:xfrm>
          <a:prstGeom prst="roundRect">
            <a:avLst>
              <a:gd fmla="val 13968" name="adj"/>
            </a:avLst>
          </a:prstGeom>
          <a:noFill/>
          <a:ln>
            <a:noFill/>
          </a:ln>
        </p:spPr>
      </p:sp>
      <p:sp>
        <p:nvSpPr>
          <p:cNvPr id="136" name="Google Shape;136;p15"/>
          <p:cNvSpPr/>
          <p:nvPr>
            <p:ph idx="5" type="pic"/>
          </p:nvPr>
        </p:nvSpPr>
        <p:spPr>
          <a:xfrm>
            <a:off x="1733200" y="1872750"/>
            <a:ext cx="2304000" cy="1111800"/>
          </a:xfrm>
          <a:prstGeom prst="roundRect">
            <a:avLst>
              <a:gd fmla="val 13968" name="adj"/>
            </a:avLst>
          </a:prstGeom>
          <a:noFill/>
          <a:ln>
            <a:noFill/>
          </a:ln>
        </p:spPr>
      </p:sp>
      <p:sp>
        <p:nvSpPr>
          <p:cNvPr id="137" name="Google Shape;137;p15"/>
          <p:cNvSpPr txBox="1"/>
          <p:nvPr>
            <p:ph idx="6" type="title"/>
          </p:nvPr>
        </p:nvSpPr>
        <p:spPr>
          <a:xfrm>
            <a:off x="1733150" y="2984550"/>
            <a:ext cx="2305800" cy="367500"/>
          </a:xfrm>
          <a:prstGeom prst="rect">
            <a:avLst/>
          </a:prstGeom>
        </p:spPr>
        <p:txBody>
          <a:bodyPr anchorCtr="0" anchor="t" bIns="0" lIns="182875" spcFirstLastPara="1" rIns="182875" wrap="square" tIns="182875">
            <a:spAutoFit/>
          </a:bodyPr>
          <a:lstStyle>
            <a:lvl1pPr lvl="0">
              <a:lnSpc>
                <a:spcPct val="90000"/>
              </a:lnSpc>
              <a:spcBef>
                <a:spcPts val="0"/>
              </a:spcBef>
              <a:spcAft>
                <a:spcPts val="0"/>
              </a:spcAft>
              <a:buNone/>
              <a:defRPr sz="1000"/>
            </a:lvl1pPr>
            <a:lvl2pPr lvl="1">
              <a:lnSpc>
                <a:spcPct val="115000"/>
              </a:lnSpc>
              <a:spcBef>
                <a:spcPts val="0"/>
              </a:spcBef>
              <a:spcAft>
                <a:spcPts val="0"/>
              </a:spcAft>
              <a:buNone/>
              <a:defRPr sz="1000"/>
            </a:lvl2pPr>
            <a:lvl3pPr lvl="2">
              <a:lnSpc>
                <a:spcPct val="115000"/>
              </a:lnSpc>
              <a:spcBef>
                <a:spcPts val="0"/>
              </a:spcBef>
              <a:spcAft>
                <a:spcPts val="0"/>
              </a:spcAft>
              <a:buNone/>
              <a:defRPr sz="1000"/>
            </a:lvl3pPr>
            <a:lvl4pPr lvl="3">
              <a:lnSpc>
                <a:spcPct val="115000"/>
              </a:lnSpc>
              <a:spcBef>
                <a:spcPts val="0"/>
              </a:spcBef>
              <a:spcAft>
                <a:spcPts val="0"/>
              </a:spcAft>
              <a:buNone/>
              <a:defRPr sz="1000"/>
            </a:lvl4pPr>
            <a:lvl5pPr lvl="4">
              <a:lnSpc>
                <a:spcPct val="115000"/>
              </a:lnSpc>
              <a:spcBef>
                <a:spcPts val="0"/>
              </a:spcBef>
              <a:spcAft>
                <a:spcPts val="0"/>
              </a:spcAft>
              <a:buNone/>
              <a:defRPr sz="1000"/>
            </a:lvl5pPr>
            <a:lvl6pPr lvl="5">
              <a:lnSpc>
                <a:spcPct val="115000"/>
              </a:lnSpc>
              <a:spcBef>
                <a:spcPts val="0"/>
              </a:spcBef>
              <a:spcAft>
                <a:spcPts val="0"/>
              </a:spcAft>
              <a:buNone/>
              <a:defRPr sz="1000"/>
            </a:lvl6pPr>
            <a:lvl7pPr lvl="6">
              <a:lnSpc>
                <a:spcPct val="115000"/>
              </a:lnSpc>
              <a:spcBef>
                <a:spcPts val="0"/>
              </a:spcBef>
              <a:spcAft>
                <a:spcPts val="0"/>
              </a:spcAft>
              <a:buNone/>
              <a:defRPr sz="1000"/>
            </a:lvl7pPr>
            <a:lvl8pPr lvl="7">
              <a:lnSpc>
                <a:spcPct val="115000"/>
              </a:lnSpc>
              <a:spcBef>
                <a:spcPts val="0"/>
              </a:spcBef>
              <a:spcAft>
                <a:spcPts val="0"/>
              </a:spcAft>
              <a:buNone/>
              <a:defRPr sz="1000"/>
            </a:lvl8pPr>
            <a:lvl9pPr lvl="8">
              <a:lnSpc>
                <a:spcPct val="115000"/>
              </a:lnSpc>
              <a:spcBef>
                <a:spcPts val="0"/>
              </a:spcBef>
              <a:spcAft>
                <a:spcPts val="0"/>
              </a:spcAft>
              <a:buNone/>
              <a:defRPr sz="1000"/>
            </a:lvl9pPr>
          </a:lstStyle>
          <a:p/>
        </p:txBody>
      </p:sp>
      <p:sp>
        <p:nvSpPr>
          <p:cNvPr id="138" name="Google Shape;138;p15"/>
          <p:cNvSpPr/>
          <p:nvPr>
            <p:ph idx="7" type="pic"/>
          </p:nvPr>
        </p:nvSpPr>
        <p:spPr>
          <a:xfrm>
            <a:off x="6556600" y="1872750"/>
            <a:ext cx="2304000" cy="1111800"/>
          </a:xfrm>
          <a:prstGeom prst="roundRect">
            <a:avLst>
              <a:gd fmla="val 13968" name="adj"/>
            </a:avLst>
          </a:prstGeom>
          <a:noFill/>
          <a:ln>
            <a:noFill/>
          </a:ln>
        </p:spPr>
      </p:sp>
      <p:sp>
        <p:nvSpPr>
          <p:cNvPr id="139" name="Google Shape;139;p15"/>
          <p:cNvSpPr txBox="1"/>
          <p:nvPr>
            <p:ph idx="8" type="title"/>
          </p:nvPr>
        </p:nvSpPr>
        <p:spPr>
          <a:xfrm>
            <a:off x="1733150" y="3312769"/>
            <a:ext cx="2305800" cy="367500"/>
          </a:xfrm>
          <a:prstGeom prst="rect">
            <a:avLst/>
          </a:prstGeom>
        </p:spPr>
        <p:txBody>
          <a:bodyPr anchorCtr="0" anchor="t" bIns="0" lIns="182875" spcFirstLastPara="1" rIns="182875" wrap="square" tIns="0">
            <a:spAutoFit/>
          </a:bodyPr>
          <a:lstStyle>
            <a:lvl1pPr lvl="0">
              <a:lnSpc>
                <a:spcPct val="90000"/>
              </a:lnSpc>
              <a:spcBef>
                <a:spcPts val="0"/>
              </a:spcBef>
              <a:spcAft>
                <a:spcPts val="0"/>
              </a:spcAft>
              <a:buNone/>
              <a:defRPr sz="1400"/>
            </a:lvl1pPr>
            <a:lvl2pPr lvl="1">
              <a:lnSpc>
                <a:spcPct val="115000"/>
              </a:lnSpc>
              <a:spcBef>
                <a:spcPts val="0"/>
              </a:spcBef>
              <a:spcAft>
                <a:spcPts val="0"/>
              </a:spcAft>
              <a:buNone/>
              <a:defRPr sz="1400"/>
            </a:lvl2pPr>
            <a:lvl3pPr lvl="2">
              <a:lnSpc>
                <a:spcPct val="115000"/>
              </a:lnSpc>
              <a:spcBef>
                <a:spcPts val="0"/>
              </a:spcBef>
              <a:spcAft>
                <a:spcPts val="0"/>
              </a:spcAft>
              <a:buNone/>
              <a:defRPr sz="1400"/>
            </a:lvl3pPr>
            <a:lvl4pPr lvl="3">
              <a:lnSpc>
                <a:spcPct val="115000"/>
              </a:lnSpc>
              <a:spcBef>
                <a:spcPts val="0"/>
              </a:spcBef>
              <a:spcAft>
                <a:spcPts val="0"/>
              </a:spcAft>
              <a:buNone/>
              <a:defRPr sz="1400"/>
            </a:lvl4pPr>
            <a:lvl5pPr lvl="4">
              <a:lnSpc>
                <a:spcPct val="115000"/>
              </a:lnSpc>
              <a:spcBef>
                <a:spcPts val="0"/>
              </a:spcBef>
              <a:spcAft>
                <a:spcPts val="0"/>
              </a:spcAft>
              <a:buNone/>
              <a:defRPr sz="1400"/>
            </a:lvl5pPr>
            <a:lvl6pPr lvl="5">
              <a:lnSpc>
                <a:spcPct val="115000"/>
              </a:lnSpc>
              <a:spcBef>
                <a:spcPts val="0"/>
              </a:spcBef>
              <a:spcAft>
                <a:spcPts val="0"/>
              </a:spcAft>
              <a:buNone/>
              <a:defRPr sz="1400"/>
            </a:lvl6pPr>
            <a:lvl7pPr lvl="6">
              <a:lnSpc>
                <a:spcPct val="115000"/>
              </a:lnSpc>
              <a:spcBef>
                <a:spcPts val="0"/>
              </a:spcBef>
              <a:spcAft>
                <a:spcPts val="0"/>
              </a:spcAft>
              <a:buNone/>
              <a:defRPr sz="1400"/>
            </a:lvl7pPr>
            <a:lvl8pPr lvl="7">
              <a:lnSpc>
                <a:spcPct val="115000"/>
              </a:lnSpc>
              <a:spcBef>
                <a:spcPts val="0"/>
              </a:spcBef>
              <a:spcAft>
                <a:spcPts val="0"/>
              </a:spcAft>
              <a:buNone/>
              <a:defRPr sz="1400"/>
            </a:lvl8pPr>
            <a:lvl9pPr lvl="8">
              <a:lnSpc>
                <a:spcPct val="115000"/>
              </a:lnSpc>
              <a:spcBef>
                <a:spcPts val="0"/>
              </a:spcBef>
              <a:spcAft>
                <a:spcPts val="0"/>
              </a:spcAft>
              <a:buNone/>
              <a:defRPr sz="1400"/>
            </a:lvl9pPr>
          </a:lstStyle>
          <a:p/>
        </p:txBody>
      </p:sp>
      <p:sp>
        <p:nvSpPr>
          <p:cNvPr id="140" name="Google Shape;140;p15"/>
          <p:cNvSpPr txBox="1"/>
          <p:nvPr>
            <p:ph idx="9" type="title"/>
          </p:nvPr>
        </p:nvSpPr>
        <p:spPr>
          <a:xfrm>
            <a:off x="4143100" y="2984550"/>
            <a:ext cx="2305800" cy="367500"/>
          </a:xfrm>
          <a:prstGeom prst="rect">
            <a:avLst/>
          </a:prstGeom>
        </p:spPr>
        <p:txBody>
          <a:bodyPr anchorCtr="0" anchor="t" bIns="0" lIns="182875" spcFirstLastPara="1" rIns="182875" wrap="square" tIns="182875">
            <a:spAutoFit/>
          </a:bodyPr>
          <a:lstStyle>
            <a:lvl1pPr lvl="0">
              <a:lnSpc>
                <a:spcPct val="90000"/>
              </a:lnSpc>
              <a:spcBef>
                <a:spcPts val="0"/>
              </a:spcBef>
              <a:spcAft>
                <a:spcPts val="0"/>
              </a:spcAft>
              <a:buNone/>
              <a:defRPr sz="1000"/>
            </a:lvl1pPr>
            <a:lvl2pPr lvl="1">
              <a:lnSpc>
                <a:spcPct val="115000"/>
              </a:lnSpc>
              <a:spcBef>
                <a:spcPts val="0"/>
              </a:spcBef>
              <a:spcAft>
                <a:spcPts val="0"/>
              </a:spcAft>
              <a:buNone/>
              <a:defRPr sz="1000"/>
            </a:lvl2pPr>
            <a:lvl3pPr lvl="2">
              <a:lnSpc>
                <a:spcPct val="115000"/>
              </a:lnSpc>
              <a:spcBef>
                <a:spcPts val="0"/>
              </a:spcBef>
              <a:spcAft>
                <a:spcPts val="0"/>
              </a:spcAft>
              <a:buNone/>
              <a:defRPr sz="1000"/>
            </a:lvl3pPr>
            <a:lvl4pPr lvl="3">
              <a:lnSpc>
                <a:spcPct val="115000"/>
              </a:lnSpc>
              <a:spcBef>
                <a:spcPts val="0"/>
              </a:spcBef>
              <a:spcAft>
                <a:spcPts val="0"/>
              </a:spcAft>
              <a:buNone/>
              <a:defRPr sz="1000"/>
            </a:lvl4pPr>
            <a:lvl5pPr lvl="4">
              <a:lnSpc>
                <a:spcPct val="115000"/>
              </a:lnSpc>
              <a:spcBef>
                <a:spcPts val="0"/>
              </a:spcBef>
              <a:spcAft>
                <a:spcPts val="0"/>
              </a:spcAft>
              <a:buNone/>
              <a:defRPr sz="1000"/>
            </a:lvl5pPr>
            <a:lvl6pPr lvl="5">
              <a:lnSpc>
                <a:spcPct val="115000"/>
              </a:lnSpc>
              <a:spcBef>
                <a:spcPts val="0"/>
              </a:spcBef>
              <a:spcAft>
                <a:spcPts val="0"/>
              </a:spcAft>
              <a:buNone/>
              <a:defRPr sz="1000"/>
            </a:lvl6pPr>
            <a:lvl7pPr lvl="6">
              <a:lnSpc>
                <a:spcPct val="115000"/>
              </a:lnSpc>
              <a:spcBef>
                <a:spcPts val="0"/>
              </a:spcBef>
              <a:spcAft>
                <a:spcPts val="0"/>
              </a:spcAft>
              <a:buNone/>
              <a:defRPr sz="1000"/>
            </a:lvl7pPr>
            <a:lvl8pPr lvl="7">
              <a:lnSpc>
                <a:spcPct val="115000"/>
              </a:lnSpc>
              <a:spcBef>
                <a:spcPts val="0"/>
              </a:spcBef>
              <a:spcAft>
                <a:spcPts val="0"/>
              </a:spcAft>
              <a:buNone/>
              <a:defRPr sz="1000"/>
            </a:lvl8pPr>
            <a:lvl9pPr lvl="8">
              <a:lnSpc>
                <a:spcPct val="115000"/>
              </a:lnSpc>
              <a:spcBef>
                <a:spcPts val="0"/>
              </a:spcBef>
              <a:spcAft>
                <a:spcPts val="0"/>
              </a:spcAft>
              <a:buNone/>
              <a:defRPr sz="1000"/>
            </a:lvl9pPr>
          </a:lstStyle>
          <a:p/>
        </p:txBody>
      </p:sp>
      <p:sp>
        <p:nvSpPr>
          <p:cNvPr id="141" name="Google Shape;141;p15"/>
          <p:cNvSpPr txBox="1"/>
          <p:nvPr>
            <p:ph idx="13" type="title"/>
          </p:nvPr>
        </p:nvSpPr>
        <p:spPr>
          <a:xfrm>
            <a:off x="4143100" y="3312769"/>
            <a:ext cx="2305800" cy="367500"/>
          </a:xfrm>
          <a:prstGeom prst="rect">
            <a:avLst/>
          </a:prstGeom>
        </p:spPr>
        <p:txBody>
          <a:bodyPr anchorCtr="0" anchor="t" bIns="0" lIns="182875" spcFirstLastPara="1" rIns="182875" wrap="square" tIns="0">
            <a:spAutoFit/>
          </a:bodyPr>
          <a:lstStyle>
            <a:lvl1pPr lvl="0">
              <a:lnSpc>
                <a:spcPct val="90000"/>
              </a:lnSpc>
              <a:spcBef>
                <a:spcPts val="0"/>
              </a:spcBef>
              <a:spcAft>
                <a:spcPts val="0"/>
              </a:spcAft>
              <a:buNone/>
              <a:defRPr sz="1400"/>
            </a:lvl1pPr>
            <a:lvl2pPr lvl="1">
              <a:lnSpc>
                <a:spcPct val="115000"/>
              </a:lnSpc>
              <a:spcBef>
                <a:spcPts val="0"/>
              </a:spcBef>
              <a:spcAft>
                <a:spcPts val="0"/>
              </a:spcAft>
              <a:buNone/>
              <a:defRPr sz="1400"/>
            </a:lvl2pPr>
            <a:lvl3pPr lvl="2">
              <a:lnSpc>
                <a:spcPct val="115000"/>
              </a:lnSpc>
              <a:spcBef>
                <a:spcPts val="0"/>
              </a:spcBef>
              <a:spcAft>
                <a:spcPts val="0"/>
              </a:spcAft>
              <a:buNone/>
              <a:defRPr sz="1400"/>
            </a:lvl3pPr>
            <a:lvl4pPr lvl="3">
              <a:lnSpc>
                <a:spcPct val="115000"/>
              </a:lnSpc>
              <a:spcBef>
                <a:spcPts val="0"/>
              </a:spcBef>
              <a:spcAft>
                <a:spcPts val="0"/>
              </a:spcAft>
              <a:buNone/>
              <a:defRPr sz="1400"/>
            </a:lvl4pPr>
            <a:lvl5pPr lvl="4">
              <a:lnSpc>
                <a:spcPct val="115000"/>
              </a:lnSpc>
              <a:spcBef>
                <a:spcPts val="0"/>
              </a:spcBef>
              <a:spcAft>
                <a:spcPts val="0"/>
              </a:spcAft>
              <a:buNone/>
              <a:defRPr sz="1400"/>
            </a:lvl5pPr>
            <a:lvl6pPr lvl="5">
              <a:lnSpc>
                <a:spcPct val="115000"/>
              </a:lnSpc>
              <a:spcBef>
                <a:spcPts val="0"/>
              </a:spcBef>
              <a:spcAft>
                <a:spcPts val="0"/>
              </a:spcAft>
              <a:buNone/>
              <a:defRPr sz="1400"/>
            </a:lvl6pPr>
            <a:lvl7pPr lvl="6">
              <a:lnSpc>
                <a:spcPct val="115000"/>
              </a:lnSpc>
              <a:spcBef>
                <a:spcPts val="0"/>
              </a:spcBef>
              <a:spcAft>
                <a:spcPts val="0"/>
              </a:spcAft>
              <a:buNone/>
              <a:defRPr sz="1400"/>
            </a:lvl7pPr>
            <a:lvl8pPr lvl="7">
              <a:lnSpc>
                <a:spcPct val="115000"/>
              </a:lnSpc>
              <a:spcBef>
                <a:spcPts val="0"/>
              </a:spcBef>
              <a:spcAft>
                <a:spcPts val="0"/>
              </a:spcAft>
              <a:buNone/>
              <a:defRPr sz="1400"/>
            </a:lvl8pPr>
            <a:lvl9pPr lvl="8">
              <a:lnSpc>
                <a:spcPct val="115000"/>
              </a:lnSpc>
              <a:spcBef>
                <a:spcPts val="0"/>
              </a:spcBef>
              <a:spcAft>
                <a:spcPts val="0"/>
              </a:spcAft>
              <a:buNone/>
              <a:defRPr sz="1400"/>
            </a:lvl9pPr>
          </a:lstStyle>
          <a:p/>
        </p:txBody>
      </p:sp>
      <p:sp>
        <p:nvSpPr>
          <p:cNvPr id="142" name="Google Shape;142;p15"/>
          <p:cNvSpPr txBox="1"/>
          <p:nvPr>
            <p:ph idx="14" type="title"/>
          </p:nvPr>
        </p:nvSpPr>
        <p:spPr>
          <a:xfrm>
            <a:off x="6553050" y="2984550"/>
            <a:ext cx="2305800" cy="367500"/>
          </a:xfrm>
          <a:prstGeom prst="rect">
            <a:avLst/>
          </a:prstGeom>
        </p:spPr>
        <p:txBody>
          <a:bodyPr anchorCtr="0" anchor="t" bIns="0" lIns="182875" spcFirstLastPara="1" rIns="182875" wrap="square" tIns="182875">
            <a:spAutoFit/>
          </a:bodyPr>
          <a:lstStyle>
            <a:lvl1pPr lvl="0">
              <a:lnSpc>
                <a:spcPct val="90000"/>
              </a:lnSpc>
              <a:spcBef>
                <a:spcPts val="0"/>
              </a:spcBef>
              <a:spcAft>
                <a:spcPts val="0"/>
              </a:spcAft>
              <a:buNone/>
              <a:defRPr sz="1000"/>
            </a:lvl1pPr>
            <a:lvl2pPr lvl="1">
              <a:lnSpc>
                <a:spcPct val="115000"/>
              </a:lnSpc>
              <a:spcBef>
                <a:spcPts val="0"/>
              </a:spcBef>
              <a:spcAft>
                <a:spcPts val="0"/>
              </a:spcAft>
              <a:buNone/>
              <a:defRPr sz="1000"/>
            </a:lvl2pPr>
            <a:lvl3pPr lvl="2">
              <a:lnSpc>
                <a:spcPct val="115000"/>
              </a:lnSpc>
              <a:spcBef>
                <a:spcPts val="0"/>
              </a:spcBef>
              <a:spcAft>
                <a:spcPts val="0"/>
              </a:spcAft>
              <a:buNone/>
              <a:defRPr sz="1000"/>
            </a:lvl3pPr>
            <a:lvl4pPr lvl="3">
              <a:lnSpc>
                <a:spcPct val="115000"/>
              </a:lnSpc>
              <a:spcBef>
                <a:spcPts val="0"/>
              </a:spcBef>
              <a:spcAft>
                <a:spcPts val="0"/>
              </a:spcAft>
              <a:buNone/>
              <a:defRPr sz="1000"/>
            </a:lvl4pPr>
            <a:lvl5pPr lvl="4">
              <a:lnSpc>
                <a:spcPct val="115000"/>
              </a:lnSpc>
              <a:spcBef>
                <a:spcPts val="0"/>
              </a:spcBef>
              <a:spcAft>
                <a:spcPts val="0"/>
              </a:spcAft>
              <a:buNone/>
              <a:defRPr sz="1000"/>
            </a:lvl5pPr>
            <a:lvl6pPr lvl="5">
              <a:lnSpc>
                <a:spcPct val="115000"/>
              </a:lnSpc>
              <a:spcBef>
                <a:spcPts val="0"/>
              </a:spcBef>
              <a:spcAft>
                <a:spcPts val="0"/>
              </a:spcAft>
              <a:buNone/>
              <a:defRPr sz="1000"/>
            </a:lvl6pPr>
            <a:lvl7pPr lvl="6">
              <a:lnSpc>
                <a:spcPct val="115000"/>
              </a:lnSpc>
              <a:spcBef>
                <a:spcPts val="0"/>
              </a:spcBef>
              <a:spcAft>
                <a:spcPts val="0"/>
              </a:spcAft>
              <a:buNone/>
              <a:defRPr sz="1000"/>
            </a:lvl7pPr>
            <a:lvl8pPr lvl="7">
              <a:lnSpc>
                <a:spcPct val="115000"/>
              </a:lnSpc>
              <a:spcBef>
                <a:spcPts val="0"/>
              </a:spcBef>
              <a:spcAft>
                <a:spcPts val="0"/>
              </a:spcAft>
              <a:buNone/>
              <a:defRPr sz="1000"/>
            </a:lvl8pPr>
            <a:lvl9pPr lvl="8">
              <a:lnSpc>
                <a:spcPct val="115000"/>
              </a:lnSpc>
              <a:spcBef>
                <a:spcPts val="0"/>
              </a:spcBef>
              <a:spcAft>
                <a:spcPts val="0"/>
              </a:spcAft>
              <a:buNone/>
              <a:defRPr sz="1000"/>
            </a:lvl9pPr>
          </a:lstStyle>
          <a:p/>
        </p:txBody>
      </p:sp>
      <p:sp>
        <p:nvSpPr>
          <p:cNvPr id="143" name="Google Shape;143;p15"/>
          <p:cNvSpPr txBox="1"/>
          <p:nvPr>
            <p:ph idx="15" type="title"/>
          </p:nvPr>
        </p:nvSpPr>
        <p:spPr>
          <a:xfrm>
            <a:off x="6553050" y="3312769"/>
            <a:ext cx="2305800" cy="367500"/>
          </a:xfrm>
          <a:prstGeom prst="rect">
            <a:avLst/>
          </a:prstGeom>
        </p:spPr>
        <p:txBody>
          <a:bodyPr anchorCtr="0" anchor="t" bIns="0" lIns="182875" spcFirstLastPara="1" rIns="182875" wrap="square" tIns="0">
            <a:spAutoFit/>
          </a:bodyPr>
          <a:lstStyle>
            <a:lvl1pPr lvl="0">
              <a:lnSpc>
                <a:spcPct val="90000"/>
              </a:lnSpc>
              <a:spcBef>
                <a:spcPts val="0"/>
              </a:spcBef>
              <a:spcAft>
                <a:spcPts val="0"/>
              </a:spcAft>
              <a:buNone/>
              <a:defRPr sz="1400"/>
            </a:lvl1pPr>
            <a:lvl2pPr lvl="1">
              <a:lnSpc>
                <a:spcPct val="115000"/>
              </a:lnSpc>
              <a:spcBef>
                <a:spcPts val="0"/>
              </a:spcBef>
              <a:spcAft>
                <a:spcPts val="0"/>
              </a:spcAft>
              <a:buNone/>
              <a:defRPr sz="1400"/>
            </a:lvl2pPr>
            <a:lvl3pPr lvl="2">
              <a:lnSpc>
                <a:spcPct val="115000"/>
              </a:lnSpc>
              <a:spcBef>
                <a:spcPts val="0"/>
              </a:spcBef>
              <a:spcAft>
                <a:spcPts val="0"/>
              </a:spcAft>
              <a:buNone/>
              <a:defRPr sz="1400"/>
            </a:lvl3pPr>
            <a:lvl4pPr lvl="3">
              <a:lnSpc>
                <a:spcPct val="115000"/>
              </a:lnSpc>
              <a:spcBef>
                <a:spcPts val="0"/>
              </a:spcBef>
              <a:spcAft>
                <a:spcPts val="0"/>
              </a:spcAft>
              <a:buNone/>
              <a:defRPr sz="1400"/>
            </a:lvl4pPr>
            <a:lvl5pPr lvl="4">
              <a:lnSpc>
                <a:spcPct val="115000"/>
              </a:lnSpc>
              <a:spcBef>
                <a:spcPts val="0"/>
              </a:spcBef>
              <a:spcAft>
                <a:spcPts val="0"/>
              </a:spcAft>
              <a:buNone/>
              <a:defRPr sz="1400"/>
            </a:lvl5pPr>
            <a:lvl6pPr lvl="5">
              <a:lnSpc>
                <a:spcPct val="115000"/>
              </a:lnSpc>
              <a:spcBef>
                <a:spcPts val="0"/>
              </a:spcBef>
              <a:spcAft>
                <a:spcPts val="0"/>
              </a:spcAft>
              <a:buNone/>
              <a:defRPr sz="1400"/>
            </a:lvl6pPr>
            <a:lvl7pPr lvl="6">
              <a:lnSpc>
                <a:spcPct val="115000"/>
              </a:lnSpc>
              <a:spcBef>
                <a:spcPts val="0"/>
              </a:spcBef>
              <a:spcAft>
                <a:spcPts val="0"/>
              </a:spcAft>
              <a:buNone/>
              <a:defRPr sz="1400"/>
            </a:lvl7pPr>
            <a:lvl8pPr lvl="7">
              <a:lnSpc>
                <a:spcPct val="115000"/>
              </a:lnSpc>
              <a:spcBef>
                <a:spcPts val="0"/>
              </a:spcBef>
              <a:spcAft>
                <a:spcPts val="0"/>
              </a:spcAft>
              <a:buNone/>
              <a:defRPr sz="1400"/>
            </a:lvl8pPr>
            <a:lvl9pPr lvl="8">
              <a:lnSpc>
                <a:spcPct val="115000"/>
              </a:lnSpc>
              <a:spcBef>
                <a:spcPts val="0"/>
              </a:spcBef>
              <a:spcAft>
                <a:spcPts val="0"/>
              </a:spcAft>
              <a:buNone/>
              <a:defRPr sz="1400"/>
            </a:lvl9pPr>
          </a:lstStyle>
          <a:p/>
        </p:txBody>
      </p:sp>
      <p:sp>
        <p:nvSpPr>
          <p:cNvPr id="144" name="Google Shape;144;p15"/>
          <p:cNvSpPr txBox="1"/>
          <p:nvPr>
            <p:ph idx="16" type="subTitle"/>
          </p:nvPr>
        </p:nvSpPr>
        <p:spPr>
          <a:xfrm>
            <a:off x="1731400" y="4750800"/>
            <a:ext cx="1340700" cy="1032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600"/>
            </a:lvl1pPr>
            <a:lvl2pPr lvl="1">
              <a:spcBef>
                <a:spcPts val="0"/>
              </a:spcBef>
              <a:spcAft>
                <a:spcPts val="0"/>
              </a:spcAft>
              <a:buClr>
                <a:schemeClr val="lt1"/>
              </a:buClr>
              <a:buSzPts val="600"/>
              <a:buNone/>
              <a:defRPr sz="600"/>
            </a:lvl2pPr>
            <a:lvl3pPr lvl="2">
              <a:spcBef>
                <a:spcPts val="0"/>
              </a:spcBef>
              <a:spcAft>
                <a:spcPts val="0"/>
              </a:spcAft>
              <a:buClr>
                <a:schemeClr val="lt1"/>
              </a:buClr>
              <a:buSzPts val="600"/>
              <a:buNone/>
              <a:defRPr sz="600"/>
            </a:lvl3pPr>
            <a:lvl4pPr lvl="3">
              <a:spcBef>
                <a:spcPts val="0"/>
              </a:spcBef>
              <a:spcAft>
                <a:spcPts val="0"/>
              </a:spcAft>
              <a:buClr>
                <a:schemeClr val="lt1"/>
              </a:buClr>
              <a:buSzPts val="600"/>
              <a:buNone/>
              <a:defRPr sz="600"/>
            </a:lvl4pPr>
            <a:lvl5pPr lvl="4">
              <a:spcBef>
                <a:spcPts val="0"/>
              </a:spcBef>
              <a:spcAft>
                <a:spcPts val="0"/>
              </a:spcAft>
              <a:buClr>
                <a:schemeClr val="lt1"/>
              </a:buClr>
              <a:buSzPts val="600"/>
              <a:buNone/>
              <a:defRPr sz="600"/>
            </a:lvl5pPr>
            <a:lvl6pPr lvl="5">
              <a:spcBef>
                <a:spcPts val="0"/>
              </a:spcBef>
              <a:spcAft>
                <a:spcPts val="0"/>
              </a:spcAft>
              <a:buClr>
                <a:schemeClr val="lt1"/>
              </a:buClr>
              <a:buSzPts val="600"/>
              <a:buNone/>
              <a:defRPr sz="600"/>
            </a:lvl6pPr>
            <a:lvl7pPr lvl="6">
              <a:spcBef>
                <a:spcPts val="0"/>
              </a:spcBef>
              <a:spcAft>
                <a:spcPts val="0"/>
              </a:spcAft>
              <a:buClr>
                <a:schemeClr val="lt1"/>
              </a:buClr>
              <a:buSzPts val="600"/>
              <a:buNone/>
              <a:defRPr sz="600"/>
            </a:lvl7pPr>
            <a:lvl8pPr lvl="7">
              <a:spcBef>
                <a:spcPts val="0"/>
              </a:spcBef>
              <a:spcAft>
                <a:spcPts val="0"/>
              </a:spcAft>
              <a:buClr>
                <a:schemeClr val="lt1"/>
              </a:buClr>
              <a:buSzPts val="600"/>
              <a:buNone/>
              <a:defRPr sz="600"/>
            </a:lvl8pPr>
            <a:lvl9pPr lvl="8">
              <a:spcBef>
                <a:spcPts val="0"/>
              </a:spcBef>
              <a:spcAft>
                <a:spcPts val="0"/>
              </a:spcAft>
              <a:buClr>
                <a:schemeClr val="lt1"/>
              </a:buClr>
              <a:buSzPts val="600"/>
              <a:buNone/>
              <a:defRPr sz="600"/>
            </a:lvl9pPr>
          </a:lstStyle>
          <a:p/>
        </p:txBody>
      </p:sp>
      <p:sp>
        <p:nvSpPr>
          <p:cNvPr id="145" name="Google Shape;145;p15"/>
          <p:cNvSpPr txBox="1"/>
          <p:nvPr>
            <p:ph idx="17" type="subTitle"/>
          </p:nvPr>
        </p:nvSpPr>
        <p:spPr>
          <a:xfrm>
            <a:off x="7518500" y="4750800"/>
            <a:ext cx="1340700" cy="103200"/>
          </a:xfrm>
          <a:prstGeom prst="rect">
            <a:avLst/>
          </a:prstGeom>
        </p:spPr>
        <p:txBody>
          <a:bodyPr anchorCtr="0" anchor="t" bIns="0" lIns="0" spcFirstLastPara="1" rIns="0" wrap="square" tIns="0">
            <a:noAutofit/>
          </a:bodyPr>
          <a:lstStyle>
            <a:lvl1pPr lvl="0" algn="r">
              <a:lnSpc>
                <a:spcPct val="115000"/>
              </a:lnSpc>
              <a:spcBef>
                <a:spcPts val="0"/>
              </a:spcBef>
              <a:spcAft>
                <a:spcPts val="0"/>
              </a:spcAft>
              <a:buNone/>
              <a:defRPr sz="600"/>
            </a:lvl1pPr>
            <a:lvl2pPr lvl="1" algn="r">
              <a:spcBef>
                <a:spcPts val="0"/>
              </a:spcBef>
              <a:spcAft>
                <a:spcPts val="0"/>
              </a:spcAft>
              <a:buClr>
                <a:schemeClr val="lt1"/>
              </a:buClr>
              <a:buSzPts val="600"/>
              <a:buNone/>
              <a:defRPr sz="600"/>
            </a:lvl2pPr>
            <a:lvl3pPr lvl="2" algn="r">
              <a:spcBef>
                <a:spcPts val="0"/>
              </a:spcBef>
              <a:spcAft>
                <a:spcPts val="0"/>
              </a:spcAft>
              <a:buClr>
                <a:schemeClr val="lt1"/>
              </a:buClr>
              <a:buSzPts val="600"/>
              <a:buNone/>
              <a:defRPr sz="600"/>
            </a:lvl3pPr>
            <a:lvl4pPr lvl="3" algn="r">
              <a:spcBef>
                <a:spcPts val="0"/>
              </a:spcBef>
              <a:spcAft>
                <a:spcPts val="0"/>
              </a:spcAft>
              <a:buClr>
                <a:schemeClr val="lt1"/>
              </a:buClr>
              <a:buSzPts val="600"/>
              <a:buNone/>
              <a:defRPr sz="600"/>
            </a:lvl4pPr>
            <a:lvl5pPr lvl="4" algn="r">
              <a:spcBef>
                <a:spcPts val="0"/>
              </a:spcBef>
              <a:spcAft>
                <a:spcPts val="0"/>
              </a:spcAft>
              <a:buClr>
                <a:schemeClr val="lt1"/>
              </a:buClr>
              <a:buSzPts val="600"/>
              <a:buNone/>
              <a:defRPr sz="600"/>
            </a:lvl5pPr>
            <a:lvl6pPr lvl="5" algn="r">
              <a:spcBef>
                <a:spcPts val="0"/>
              </a:spcBef>
              <a:spcAft>
                <a:spcPts val="0"/>
              </a:spcAft>
              <a:buClr>
                <a:schemeClr val="lt1"/>
              </a:buClr>
              <a:buSzPts val="600"/>
              <a:buNone/>
              <a:defRPr sz="600"/>
            </a:lvl6pPr>
            <a:lvl7pPr lvl="6" algn="r">
              <a:spcBef>
                <a:spcPts val="0"/>
              </a:spcBef>
              <a:spcAft>
                <a:spcPts val="0"/>
              </a:spcAft>
              <a:buClr>
                <a:schemeClr val="lt1"/>
              </a:buClr>
              <a:buSzPts val="600"/>
              <a:buNone/>
              <a:defRPr sz="600"/>
            </a:lvl7pPr>
            <a:lvl8pPr lvl="7" algn="r">
              <a:spcBef>
                <a:spcPts val="0"/>
              </a:spcBef>
              <a:spcAft>
                <a:spcPts val="0"/>
              </a:spcAft>
              <a:buClr>
                <a:schemeClr val="lt1"/>
              </a:buClr>
              <a:buSzPts val="600"/>
              <a:buNone/>
              <a:defRPr sz="600"/>
            </a:lvl8pPr>
            <a:lvl9pPr lvl="8" algn="r">
              <a:spcBef>
                <a:spcPts val="0"/>
              </a:spcBef>
              <a:spcAft>
                <a:spcPts val="0"/>
              </a:spcAft>
              <a:buClr>
                <a:schemeClr val="lt1"/>
              </a:buClr>
              <a:buSzPts val="600"/>
              <a:buNone/>
              <a:defRPr sz="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 Alt 8">
  <p:cSld name="BLANK_1_1_1_1_1_1_1_1_1_1_1_1_1_1_4_3">
    <p:spTree>
      <p:nvGrpSpPr>
        <p:cNvPr id="146" name="Shape 146"/>
        <p:cNvGrpSpPr/>
        <p:nvPr/>
      </p:nvGrpSpPr>
      <p:grpSpPr>
        <a:xfrm>
          <a:off x="0" y="0"/>
          <a:ext cx="0" cy="0"/>
          <a:chOff x="0" y="0"/>
          <a:chExt cx="0" cy="0"/>
        </a:xfrm>
      </p:grpSpPr>
      <p:sp>
        <p:nvSpPr>
          <p:cNvPr id="147" name="Google Shape;147;p16"/>
          <p:cNvSpPr txBox="1"/>
          <p:nvPr>
            <p:ph idx="1" type="body"/>
          </p:nvPr>
        </p:nvSpPr>
        <p:spPr>
          <a:xfrm>
            <a:off x="1731400" y="2542773"/>
            <a:ext cx="2304900" cy="2092200"/>
          </a:xfrm>
          <a:prstGeom prst="rect">
            <a:avLst/>
          </a:prstGeom>
        </p:spPr>
        <p:txBody>
          <a:bodyPr anchorCtr="0" anchor="b" bIns="274300" lIns="182875" spcFirstLastPara="1" rIns="182875"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48" name="Google Shape;148;p16"/>
          <p:cNvSpPr txBox="1"/>
          <p:nvPr>
            <p:ph idx="2" type="body"/>
          </p:nvPr>
        </p:nvSpPr>
        <p:spPr>
          <a:xfrm>
            <a:off x="4143075" y="2542773"/>
            <a:ext cx="2304900" cy="2092200"/>
          </a:xfrm>
          <a:prstGeom prst="rect">
            <a:avLst/>
          </a:prstGeom>
        </p:spPr>
        <p:txBody>
          <a:bodyPr anchorCtr="0" anchor="b" bIns="274300" lIns="182875" spcFirstLastPara="1" rIns="182875"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49" name="Google Shape;149;p16"/>
          <p:cNvSpPr txBox="1"/>
          <p:nvPr>
            <p:ph idx="3" type="body"/>
          </p:nvPr>
        </p:nvSpPr>
        <p:spPr>
          <a:xfrm>
            <a:off x="6554750" y="2542773"/>
            <a:ext cx="2304900" cy="2092200"/>
          </a:xfrm>
          <a:prstGeom prst="rect">
            <a:avLst/>
          </a:prstGeom>
        </p:spPr>
        <p:txBody>
          <a:bodyPr anchorCtr="0" anchor="b" bIns="274300" lIns="182875" spcFirstLastPara="1" rIns="182875"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50" name="Google Shape;150;p16"/>
          <p:cNvSpPr txBox="1"/>
          <p:nvPr>
            <p:ph idx="4" type="subTitle"/>
          </p:nvPr>
        </p:nvSpPr>
        <p:spPr>
          <a:xfrm>
            <a:off x="1731400" y="1463500"/>
            <a:ext cx="1340700" cy="153900"/>
          </a:xfrm>
          <a:prstGeom prst="rect">
            <a:avLst/>
          </a:prstGeom>
        </p:spPr>
        <p:txBody>
          <a:bodyPr anchorCtr="0" anchor="t" bIns="0" lIns="182875" spcFirstLastPara="1" rIns="91425" wrap="square" tIns="0">
            <a:noAutofit/>
          </a:bodyPr>
          <a:lstStyle>
            <a:lvl1pPr lvl="0">
              <a:spcBef>
                <a:spcPts val="0"/>
              </a:spcBef>
              <a:spcAft>
                <a:spcPts val="0"/>
              </a:spcAft>
              <a:buNone/>
              <a:defRPr b="1" sz="1000">
                <a:latin typeface="Outfit"/>
                <a:ea typeface="Outfit"/>
                <a:cs typeface="Outfit"/>
                <a:sym typeface="Outfit"/>
              </a:defRPr>
            </a:lvl1pPr>
            <a:lvl2pPr lvl="1">
              <a:spcBef>
                <a:spcPts val="0"/>
              </a:spcBef>
              <a:spcAft>
                <a:spcPts val="0"/>
              </a:spcAft>
              <a:buSzPts val="1000"/>
              <a:buFont typeface="Outfit"/>
              <a:buNone/>
              <a:defRPr sz="1000">
                <a:latin typeface="Outfit"/>
                <a:ea typeface="Outfit"/>
                <a:cs typeface="Outfit"/>
                <a:sym typeface="Outfit"/>
              </a:defRPr>
            </a:lvl2pPr>
            <a:lvl3pPr lvl="2">
              <a:spcBef>
                <a:spcPts val="0"/>
              </a:spcBef>
              <a:spcAft>
                <a:spcPts val="0"/>
              </a:spcAft>
              <a:buSzPts val="1000"/>
              <a:buFont typeface="Outfit"/>
              <a:buNone/>
              <a:defRPr sz="1000">
                <a:latin typeface="Outfit"/>
                <a:ea typeface="Outfit"/>
                <a:cs typeface="Outfit"/>
                <a:sym typeface="Outfit"/>
              </a:defRPr>
            </a:lvl3pPr>
            <a:lvl4pPr lvl="3">
              <a:spcBef>
                <a:spcPts val="0"/>
              </a:spcBef>
              <a:spcAft>
                <a:spcPts val="0"/>
              </a:spcAft>
              <a:buSzPts val="1000"/>
              <a:buFont typeface="Outfit"/>
              <a:buNone/>
              <a:defRPr sz="1000">
                <a:latin typeface="Outfit"/>
                <a:ea typeface="Outfit"/>
                <a:cs typeface="Outfit"/>
                <a:sym typeface="Outfit"/>
              </a:defRPr>
            </a:lvl4pPr>
            <a:lvl5pPr lvl="4">
              <a:spcBef>
                <a:spcPts val="0"/>
              </a:spcBef>
              <a:spcAft>
                <a:spcPts val="0"/>
              </a:spcAft>
              <a:buSzPts val="1000"/>
              <a:buFont typeface="Outfit"/>
              <a:buNone/>
              <a:defRPr sz="1000">
                <a:latin typeface="Outfit"/>
                <a:ea typeface="Outfit"/>
                <a:cs typeface="Outfit"/>
                <a:sym typeface="Outfit"/>
              </a:defRPr>
            </a:lvl5pPr>
            <a:lvl6pPr lvl="5">
              <a:spcBef>
                <a:spcPts val="0"/>
              </a:spcBef>
              <a:spcAft>
                <a:spcPts val="0"/>
              </a:spcAft>
              <a:buSzPts val="1000"/>
              <a:buFont typeface="Outfit"/>
              <a:buNone/>
              <a:defRPr sz="1000">
                <a:latin typeface="Outfit"/>
                <a:ea typeface="Outfit"/>
                <a:cs typeface="Outfit"/>
                <a:sym typeface="Outfit"/>
              </a:defRPr>
            </a:lvl6pPr>
            <a:lvl7pPr lvl="6">
              <a:spcBef>
                <a:spcPts val="0"/>
              </a:spcBef>
              <a:spcAft>
                <a:spcPts val="0"/>
              </a:spcAft>
              <a:buSzPts val="1000"/>
              <a:buFont typeface="Outfit"/>
              <a:buNone/>
              <a:defRPr sz="1000">
                <a:latin typeface="Outfit"/>
                <a:ea typeface="Outfit"/>
                <a:cs typeface="Outfit"/>
                <a:sym typeface="Outfit"/>
              </a:defRPr>
            </a:lvl7pPr>
            <a:lvl8pPr lvl="7">
              <a:spcBef>
                <a:spcPts val="0"/>
              </a:spcBef>
              <a:spcAft>
                <a:spcPts val="0"/>
              </a:spcAft>
              <a:buSzPts val="1000"/>
              <a:buFont typeface="Outfit"/>
              <a:buNone/>
              <a:defRPr sz="1000">
                <a:latin typeface="Outfit"/>
                <a:ea typeface="Outfit"/>
                <a:cs typeface="Outfit"/>
                <a:sym typeface="Outfit"/>
              </a:defRPr>
            </a:lvl8pPr>
            <a:lvl9pPr lvl="8">
              <a:spcBef>
                <a:spcPts val="0"/>
              </a:spcBef>
              <a:spcAft>
                <a:spcPts val="0"/>
              </a:spcAft>
              <a:buSzPts val="1000"/>
              <a:buFont typeface="Outfit"/>
              <a:buNone/>
              <a:defRPr sz="1000">
                <a:latin typeface="Outfit"/>
                <a:ea typeface="Outfit"/>
                <a:cs typeface="Outfit"/>
                <a:sym typeface="Outfit"/>
              </a:defRPr>
            </a:lvl9pPr>
          </a:lstStyle>
          <a:p/>
        </p:txBody>
      </p:sp>
      <p:sp>
        <p:nvSpPr>
          <p:cNvPr id="151" name="Google Shape;151;p16"/>
          <p:cNvSpPr txBox="1"/>
          <p:nvPr>
            <p:ph idx="5" type="subTitle"/>
          </p:nvPr>
        </p:nvSpPr>
        <p:spPr>
          <a:xfrm>
            <a:off x="4143075" y="1463500"/>
            <a:ext cx="1340700" cy="153900"/>
          </a:xfrm>
          <a:prstGeom prst="rect">
            <a:avLst/>
          </a:prstGeom>
        </p:spPr>
        <p:txBody>
          <a:bodyPr anchorCtr="0" anchor="t" bIns="0" lIns="182875" spcFirstLastPara="1" rIns="91425" wrap="square" tIns="0">
            <a:noAutofit/>
          </a:bodyPr>
          <a:lstStyle>
            <a:lvl1pPr lvl="0">
              <a:spcBef>
                <a:spcPts val="0"/>
              </a:spcBef>
              <a:spcAft>
                <a:spcPts val="0"/>
              </a:spcAft>
              <a:buNone/>
              <a:defRPr b="1" sz="1000">
                <a:latin typeface="Outfit"/>
                <a:ea typeface="Outfit"/>
                <a:cs typeface="Outfit"/>
                <a:sym typeface="Outfit"/>
              </a:defRPr>
            </a:lvl1pPr>
            <a:lvl2pPr lvl="1">
              <a:spcBef>
                <a:spcPts val="0"/>
              </a:spcBef>
              <a:spcAft>
                <a:spcPts val="0"/>
              </a:spcAft>
              <a:buSzPts val="1000"/>
              <a:buFont typeface="Outfit"/>
              <a:buNone/>
              <a:defRPr sz="1000">
                <a:latin typeface="Outfit"/>
                <a:ea typeface="Outfit"/>
                <a:cs typeface="Outfit"/>
                <a:sym typeface="Outfit"/>
              </a:defRPr>
            </a:lvl2pPr>
            <a:lvl3pPr lvl="2">
              <a:spcBef>
                <a:spcPts val="0"/>
              </a:spcBef>
              <a:spcAft>
                <a:spcPts val="0"/>
              </a:spcAft>
              <a:buSzPts val="1000"/>
              <a:buFont typeface="Outfit"/>
              <a:buNone/>
              <a:defRPr sz="1000">
                <a:latin typeface="Outfit"/>
                <a:ea typeface="Outfit"/>
                <a:cs typeface="Outfit"/>
                <a:sym typeface="Outfit"/>
              </a:defRPr>
            </a:lvl3pPr>
            <a:lvl4pPr lvl="3">
              <a:spcBef>
                <a:spcPts val="0"/>
              </a:spcBef>
              <a:spcAft>
                <a:spcPts val="0"/>
              </a:spcAft>
              <a:buSzPts val="1000"/>
              <a:buFont typeface="Outfit"/>
              <a:buNone/>
              <a:defRPr sz="1000">
                <a:latin typeface="Outfit"/>
                <a:ea typeface="Outfit"/>
                <a:cs typeface="Outfit"/>
                <a:sym typeface="Outfit"/>
              </a:defRPr>
            </a:lvl4pPr>
            <a:lvl5pPr lvl="4">
              <a:spcBef>
                <a:spcPts val="0"/>
              </a:spcBef>
              <a:spcAft>
                <a:spcPts val="0"/>
              </a:spcAft>
              <a:buSzPts val="1000"/>
              <a:buFont typeface="Outfit"/>
              <a:buNone/>
              <a:defRPr sz="1000">
                <a:latin typeface="Outfit"/>
                <a:ea typeface="Outfit"/>
                <a:cs typeface="Outfit"/>
                <a:sym typeface="Outfit"/>
              </a:defRPr>
            </a:lvl5pPr>
            <a:lvl6pPr lvl="5">
              <a:spcBef>
                <a:spcPts val="0"/>
              </a:spcBef>
              <a:spcAft>
                <a:spcPts val="0"/>
              </a:spcAft>
              <a:buSzPts val="1000"/>
              <a:buFont typeface="Outfit"/>
              <a:buNone/>
              <a:defRPr sz="1000">
                <a:latin typeface="Outfit"/>
                <a:ea typeface="Outfit"/>
                <a:cs typeface="Outfit"/>
                <a:sym typeface="Outfit"/>
              </a:defRPr>
            </a:lvl6pPr>
            <a:lvl7pPr lvl="6">
              <a:spcBef>
                <a:spcPts val="0"/>
              </a:spcBef>
              <a:spcAft>
                <a:spcPts val="0"/>
              </a:spcAft>
              <a:buSzPts val="1000"/>
              <a:buFont typeface="Outfit"/>
              <a:buNone/>
              <a:defRPr sz="1000">
                <a:latin typeface="Outfit"/>
                <a:ea typeface="Outfit"/>
                <a:cs typeface="Outfit"/>
                <a:sym typeface="Outfit"/>
              </a:defRPr>
            </a:lvl7pPr>
            <a:lvl8pPr lvl="7">
              <a:spcBef>
                <a:spcPts val="0"/>
              </a:spcBef>
              <a:spcAft>
                <a:spcPts val="0"/>
              </a:spcAft>
              <a:buSzPts val="1000"/>
              <a:buFont typeface="Outfit"/>
              <a:buNone/>
              <a:defRPr sz="1000">
                <a:latin typeface="Outfit"/>
                <a:ea typeface="Outfit"/>
                <a:cs typeface="Outfit"/>
                <a:sym typeface="Outfit"/>
              </a:defRPr>
            </a:lvl8pPr>
            <a:lvl9pPr lvl="8">
              <a:spcBef>
                <a:spcPts val="0"/>
              </a:spcBef>
              <a:spcAft>
                <a:spcPts val="0"/>
              </a:spcAft>
              <a:buSzPts val="1000"/>
              <a:buFont typeface="Outfit"/>
              <a:buNone/>
              <a:defRPr sz="1000">
                <a:latin typeface="Outfit"/>
                <a:ea typeface="Outfit"/>
                <a:cs typeface="Outfit"/>
                <a:sym typeface="Outfit"/>
              </a:defRPr>
            </a:lvl9pPr>
          </a:lstStyle>
          <a:p/>
        </p:txBody>
      </p:sp>
      <p:sp>
        <p:nvSpPr>
          <p:cNvPr id="152" name="Google Shape;152;p16"/>
          <p:cNvSpPr txBox="1"/>
          <p:nvPr>
            <p:ph idx="6" type="subTitle"/>
          </p:nvPr>
        </p:nvSpPr>
        <p:spPr>
          <a:xfrm>
            <a:off x="6554750" y="1463500"/>
            <a:ext cx="1340700" cy="153900"/>
          </a:xfrm>
          <a:prstGeom prst="rect">
            <a:avLst/>
          </a:prstGeom>
        </p:spPr>
        <p:txBody>
          <a:bodyPr anchorCtr="0" anchor="t" bIns="0" lIns="182875" spcFirstLastPara="1" rIns="91425" wrap="square" tIns="0">
            <a:noAutofit/>
          </a:bodyPr>
          <a:lstStyle>
            <a:lvl1pPr lvl="0">
              <a:spcBef>
                <a:spcPts val="0"/>
              </a:spcBef>
              <a:spcAft>
                <a:spcPts val="0"/>
              </a:spcAft>
              <a:buNone/>
              <a:defRPr b="1" sz="1000">
                <a:latin typeface="Outfit"/>
                <a:ea typeface="Outfit"/>
                <a:cs typeface="Outfit"/>
                <a:sym typeface="Outfit"/>
              </a:defRPr>
            </a:lvl1pPr>
            <a:lvl2pPr lvl="1">
              <a:spcBef>
                <a:spcPts val="0"/>
              </a:spcBef>
              <a:spcAft>
                <a:spcPts val="0"/>
              </a:spcAft>
              <a:buSzPts val="1000"/>
              <a:buFont typeface="Outfit"/>
              <a:buNone/>
              <a:defRPr sz="1000">
                <a:latin typeface="Outfit"/>
                <a:ea typeface="Outfit"/>
                <a:cs typeface="Outfit"/>
                <a:sym typeface="Outfit"/>
              </a:defRPr>
            </a:lvl2pPr>
            <a:lvl3pPr lvl="2">
              <a:spcBef>
                <a:spcPts val="0"/>
              </a:spcBef>
              <a:spcAft>
                <a:spcPts val="0"/>
              </a:spcAft>
              <a:buSzPts val="1000"/>
              <a:buFont typeface="Outfit"/>
              <a:buNone/>
              <a:defRPr sz="1000">
                <a:latin typeface="Outfit"/>
                <a:ea typeface="Outfit"/>
                <a:cs typeface="Outfit"/>
                <a:sym typeface="Outfit"/>
              </a:defRPr>
            </a:lvl3pPr>
            <a:lvl4pPr lvl="3">
              <a:spcBef>
                <a:spcPts val="0"/>
              </a:spcBef>
              <a:spcAft>
                <a:spcPts val="0"/>
              </a:spcAft>
              <a:buSzPts val="1000"/>
              <a:buFont typeface="Outfit"/>
              <a:buNone/>
              <a:defRPr sz="1000">
                <a:latin typeface="Outfit"/>
                <a:ea typeface="Outfit"/>
                <a:cs typeface="Outfit"/>
                <a:sym typeface="Outfit"/>
              </a:defRPr>
            </a:lvl4pPr>
            <a:lvl5pPr lvl="4">
              <a:spcBef>
                <a:spcPts val="0"/>
              </a:spcBef>
              <a:spcAft>
                <a:spcPts val="0"/>
              </a:spcAft>
              <a:buSzPts val="1000"/>
              <a:buFont typeface="Outfit"/>
              <a:buNone/>
              <a:defRPr sz="1000">
                <a:latin typeface="Outfit"/>
                <a:ea typeface="Outfit"/>
                <a:cs typeface="Outfit"/>
                <a:sym typeface="Outfit"/>
              </a:defRPr>
            </a:lvl5pPr>
            <a:lvl6pPr lvl="5">
              <a:spcBef>
                <a:spcPts val="0"/>
              </a:spcBef>
              <a:spcAft>
                <a:spcPts val="0"/>
              </a:spcAft>
              <a:buSzPts val="1000"/>
              <a:buFont typeface="Outfit"/>
              <a:buNone/>
              <a:defRPr sz="1000">
                <a:latin typeface="Outfit"/>
                <a:ea typeface="Outfit"/>
                <a:cs typeface="Outfit"/>
                <a:sym typeface="Outfit"/>
              </a:defRPr>
            </a:lvl6pPr>
            <a:lvl7pPr lvl="6">
              <a:spcBef>
                <a:spcPts val="0"/>
              </a:spcBef>
              <a:spcAft>
                <a:spcPts val="0"/>
              </a:spcAft>
              <a:buSzPts val="1000"/>
              <a:buFont typeface="Outfit"/>
              <a:buNone/>
              <a:defRPr sz="1000">
                <a:latin typeface="Outfit"/>
                <a:ea typeface="Outfit"/>
                <a:cs typeface="Outfit"/>
                <a:sym typeface="Outfit"/>
              </a:defRPr>
            </a:lvl7pPr>
            <a:lvl8pPr lvl="7">
              <a:spcBef>
                <a:spcPts val="0"/>
              </a:spcBef>
              <a:spcAft>
                <a:spcPts val="0"/>
              </a:spcAft>
              <a:buSzPts val="1000"/>
              <a:buFont typeface="Outfit"/>
              <a:buNone/>
              <a:defRPr sz="1000">
                <a:latin typeface="Outfit"/>
                <a:ea typeface="Outfit"/>
                <a:cs typeface="Outfit"/>
                <a:sym typeface="Outfit"/>
              </a:defRPr>
            </a:lvl8pPr>
            <a:lvl9pPr lvl="8">
              <a:spcBef>
                <a:spcPts val="0"/>
              </a:spcBef>
              <a:spcAft>
                <a:spcPts val="0"/>
              </a:spcAft>
              <a:buSzPts val="1000"/>
              <a:buFont typeface="Outfit"/>
              <a:buNone/>
              <a:defRPr sz="1000">
                <a:latin typeface="Outfit"/>
                <a:ea typeface="Outfit"/>
                <a:cs typeface="Outfit"/>
                <a:sym typeface="Outfit"/>
              </a:defRPr>
            </a:lvl9pPr>
          </a:lstStyle>
          <a:p/>
        </p:txBody>
      </p:sp>
      <p:sp>
        <p:nvSpPr>
          <p:cNvPr id="153" name="Google Shape;153;p16"/>
          <p:cNvSpPr txBox="1"/>
          <p:nvPr>
            <p:ph type="title"/>
          </p:nvPr>
        </p:nvSpPr>
        <p:spPr>
          <a:xfrm>
            <a:off x="1731400" y="1881175"/>
            <a:ext cx="2304900" cy="267600"/>
          </a:xfrm>
          <a:prstGeom prst="rect">
            <a:avLst/>
          </a:prstGeom>
        </p:spPr>
        <p:txBody>
          <a:bodyPr anchorCtr="0" anchor="t" bIns="0" lIns="182875" spcFirstLastPara="1" rIns="182875" wrap="square" tIns="0">
            <a:spAutoFit/>
          </a:bodyPr>
          <a:lstStyle>
            <a:lvl1pPr lvl="0">
              <a:lnSpc>
                <a:spcPct val="90000"/>
              </a:lnSpc>
              <a:spcBef>
                <a:spcPts val="0"/>
              </a:spcBef>
              <a:spcAft>
                <a:spcPts val="0"/>
              </a:spcAft>
              <a:buNone/>
              <a:defRPr sz="1800"/>
            </a:lvl1pPr>
            <a:lvl2pPr lvl="1">
              <a:lnSpc>
                <a:spcPct val="115000"/>
              </a:lnSpc>
              <a:spcBef>
                <a:spcPts val="0"/>
              </a:spcBef>
              <a:spcAft>
                <a:spcPts val="0"/>
              </a:spcAft>
              <a:buNone/>
              <a:defRPr sz="1800"/>
            </a:lvl2pPr>
            <a:lvl3pPr lvl="2">
              <a:lnSpc>
                <a:spcPct val="115000"/>
              </a:lnSpc>
              <a:spcBef>
                <a:spcPts val="0"/>
              </a:spcBef>
              <a:spcAft>
                <a:spcPts val="0"/>
              </a:spcAft>
              <a:buNone/>
              <a:defRPr sz="1800"/>
            </a:lvl3pPr>
            <a:lvl4pPr lvl="3">
              <a:lnSpc>
                <a:spcPct val="115000"/>
              </a:lnSpc>
              <a:spcBef>
                <a:spcPts val="0"/>
              </a:spcBef>
              <a:spcAft>
                <a:spcPts val="0"/>
              </a:spcAft>
              <a:buNone/>
              <a:defRPr sz="1800"/>
            </a:lvl4pPr>
            <a:lvl5pPr lvl="4">
              <a:lnSpc>
                <a:spcPct val="115000"/>
              </a:lnSpc>
              <a:spcBef>
                <a:spcPts val="0"/>
              </a:spcBef>
              <a:spcAft>
                <a:spcPts val="0"/>
              </a:spcAft>
              <a:buNone/>
              <a:defRPr sz="1800"/>
            </a:lvl5pPr>
            <a:lvl6pPr lvl="5">
              <a:lnSpc>
                <a:spcPct val="115000"/>
              </a:lnSpc>
              <a:spcBef>
                <a:spcPts val="0"/>
              </a:spcBef>
              <a:spcAft>
                <a:spcPts val="0"/>
              </a:spcAft>
              <a:buNone/>
              <a:defRPr sz="1800"/>
            </a:lvl6pPr>
            <a:lvl7pPr lvl="6">
              <a:lnSpc>
                <a:spcPct val="115000"/>
              </a:lnSpc>
              <a:spcBef>
                <a:spcPts val="0"/>
              </a:spcBef>
              <a:spcAft>
                <a:spcPts val="0"/>
              </a:spcAft>
              <a:buNone/>
              <a:defRPr sz="1800"/>
            </a:lvl7pPr>
            <a:lvl8pPr lvl="7">
              <a:lnSpc>
                <a:spcPct val="115000"/>
              </a:lnSpc>
              <a:spcBef>
                <a:spcPts val="0"/>
              </a:spcBef>
              <a:spcAft>
                <a:spcPts val="0"/>
              </a:spcAft>
              <a:buNone/>
              <a:defRPr sz="1800"/>
            </a:lvl8pPr>
            <a:lvl9pPr lvl="8">
              <a:lnSpc>
                <a:spcPct val="115000"/>
              </a:lnSpc>
              <a:spcBef>
                <a:spcPts val="0"/>
              </a:spcBef>
              <a:spcAft>
                <a:spcPts val="0"/>
              </a:spcAft>
              <a:buNone/>
              <a:defRPr sz="1800"/>
            </a:lvl9pPr>
          </a:lstStyle>
          <a:p/>
        </p:txBody>
      </p:sp>
      <p:sp>
        <p:nvSpPr>
          <p:cNvPr id="154" name="Google Shape;154;p16"/>
          <p:cNvSpPr txBox="1"/>
          <p:nvPr>
            <p:ph idx="7" type="title"/>
          </p:nvPr>
        </p:nvSpPr>
        <p:spPr>
          <a:xfrm>
            <a:off x="4143075" y="1881175"/>
            <a:ext cx="2304900" cy="267600"/>
          </a:xfrm>
          <a:prstGeom prst="rect">
            <a:avLst/>
          </a:prstGeom>
        </p:spPr>
        <p:txBody>
          <a:bodyPr anchorCtr="0" anchor="t" bIns="0" lIns="182875" spcFirstLastPara="1" rIns="182875" wrap="square" tIns="0">
            <a:spAutoFit/>
          </a:bodyPr>
          <a:lstStyle>
            <a:lvl1pPr lvl="0">
              <a:lnSpc>
                <a:spcPct val="90000"/>
              </a:lnSpc>
              <a:spcBef>
                <a:spcPts val="0"/>
              </a:spcBef>
              <a:spcAft>
                <a:spcPts val="0"/>
              </a:spcAft>
              <a:buNone/>
              <a:defRPr sz="1800"/>
            </a:lvl1pPr>
            <a:lvl2pPr lvl="1">
              <a:lnSpc>
                <a:spcPct val="115000"/>
              </a:lnSpc>
              <a:spcBef>
                <a:spcPts val="0"/>
              </a:spcBef>
              <a:spcAft>
                <a:spcPts val="0"/>
              </a:spcAft>
              <a:buNone/>
              <a:defRPr sz="1800"/>
            </a:lvl2pPr>
            <a:lvl3pPr lvl="2">
              <a:lnSpc>
                <a:spcPct val="115000"/>
              </a:lnSpc>
              <a:spcBef>
                <a:spcPts val="0"/>
              </a:spcBef>
              <a:spcAft>
                <a:spcPts val="0"/>
              </a:spcAft>
              <a:buNone/>
              <a:defRPr sz="1800"/>
            </a:lvl3pPr>
            <a:lvl4pPr lvl="3">
              <a:lnSpc>
                <a:spcPct val="115000"/>
              </a:lnSpc>
              <a:spcBef>
                <a:spcPts val="0"/>
              </a:spcBef>
              <a:spcAft>
                <a:spcPts val="0"/>
              </a:spcAft>
              <a:buNone/>
              <a:defRPr sz="1800"/>
            </a:lvl4pPr>
            <a:lvl5pPr lvl="4">
              <a:lnSpc>
                <a:spcPct val="115000"/>
              </a:lnSpc>
              <a:spcBef>
                <a:spcPts val="0"/>
              </a:spcBef>
              <a:spcAft>
                <a:spcPts val="0"/>
              </a:spcAft>
              <a:buNone/>
              <a:defRPr sz="1800"/>
            </a:lvl5pPr>
            <a:lvl6pPr lvl="5">
              <a:lnSpc>
                <a:spcPct val="115000"/>
              </a:lnSpc>
              <a:spcBef>
                <a:spcPts val="0"/>
              </a:spcBef>
              <a:spcAft>
                <a:spcPts val="0"/>
              </a:spcAft>
              <a:buNone/>
              <a:defRPr sz="1800"/>
            </a:lvl6pPr>
            <a:lvl7pPr lvl="6">
              <a:lnSpc>
                <a:spcPct val="115000"/>
              </a:lnSpc>
              <a:spcBef>
                <a:spcPts val="0"/>
              </a:spcBef>
              <a:spcAft>
                <a:spcPts val="0"/>
              </a:spcAft>
              <a:buNone/>
              <a:defRPr sz="1800"/>
            </a:lvl7pPr>
            <a:lvl8pPr lvl="7">
              <a:lnSpc>
                <a:spcPct val="115000"/>
              </a:lnSpc>
              <a:spcBef>
                <a:spcPts val="0"/>
              </a:spcBef>
              <a:spcAft>
                <a:spcPts val="0"/>
              </a:spcAft>
              <a:buNone/>
              <a:defRPr sz="1800"/>
            </a:lvl8pPr>
            <a:lvl9pPr lvl="8">
              <a:lnSpc>
                <a:spcPct val="115000"/>
              </a:lnSpc>
              <a:spcBef>
                <a:spcPts val="0"/>
              </a:spcBef>
              <a:spcAft>
                <a:spcPts val="0"/>
              </a:spcAft>
              <a:buNone/>
              <a:defRPr sz="1800"/>
            </a:lvl9pPr>
          </a:lstStyle>
          <a:p/>
        </p:txBody>
      </p:sp>
      <p:sp>
        <p:nvSpPr>
          <p:cNvPr id="155" name="Google Shape;155;p16"/>
          <p:cNvSpPr txBox="1"/>
          <p:nvPr>
            <p:ph idx="8" type="title"/>
          </p:nvPr>
        </p:nvSpPr>
        <p:spPr>
          <a:xfrm>
            <a:off x="6554750" y="1881175"/>
            <a:ext cx="2304900" cy="267600"/>
          </a:xfrm>
          <a:prstGeom prst="rect">
            <a:avLst/>
          </a:prstGeom>
        </p:spPr>
        <p:txBody>
          <a:bodyPr anchorCtr="0" anchor="t" bIns="0" lIns="182875" spcFirstLastPara="1" rIns="182875" wrap="square" tIns="0">
            <a:spAutoFit/>
          </a:bodyPr>
          <a:lstStyle>
            <a:lvl1pPr lvl="0">
              <a:lnSpc>
                <a:spcPct val="90000"/>
              </a:lnSpc>
              <a:spcBef>
                <a:spcPts val="0"/>
              </a:spcBef>
              <a:spcAft>
                <a:spcPts val="0"/>
              </a:spcAft>
              <a:buNone/>
              <a:defRPr sz="1800"/>
            </a:lvl1pPr>
            <a:lvl2pPr lvl="1">
              <a:lnSpc>
                <a:spcPct val="115000"/>
              </a:lnSpc>
              <a:spcBef>
                <a:spcPts val="0"/>
              </a:spcBef>
              <a:spcAft>
                <a:spcPts val="0"/>
              </a:spcAft>
              <a:buNone/>
              <a:defRPr sz="1800"/>
            </a:lvl2pPr>
            <a:lvl3pPr lvl="2">
              <a:lnSpc>
                <a:spcPct val="115000"/>
              </a:lnSpc>
              <a:spcBef>
                <a:spcPts val="0"/>
              </a:spcBef>
              <a:spcAft>
                <a:spcPts val="0"/>
              </a:spcAft>
              <a:buNone/>
              <a:defRPr sz="1800"/>
            </a:lvl3pPr>
            <a:lvl4pPr lvl="3">
              <a:lnSpc>
                <a:spcPct val="115000"/>
              </a:lnSpc>
              <a:spcBef>
                <a:spcPts val="0"/>
              </a:spcBef>
              <a:spcAft>
                <a:spcPts val="0"/>
              </a:spcAft>
              <a:buNone/>
              <a:defRPr sz="1800"/>
            </a:lvl4pPr>
            <a:lvl5pPr lvl="4">
              <a:lnSpc>
                <a:spcPct val="115000"/>
              </a:lnSpc>
              <a:spcBef>
                <a:spcPts val="0"/>
              </a:spcBef>
              <a:spcAft>
                <a:spcPts val="0"/>
              </a:spcAft>
              <a:buNone/>
              <a:defRPr sz="1800"/>
            </a:lvl5pPr>
            <a:lvl6pPr lvl="5">
              <a:lnSpc>
                <a:spcPct val="115000"/>
              </a:lnSpc>
              <a:spcBef>
                <a:spcPts val="0"/>
              </a:spcBef>
              <a:spcAft>
                <a:spcPts val="0"/>
              </a:spcAft>
              <a:buNone/>
              <a:defRPr sz="1800"/>
            </a:lvl6pPr>
            <a:lvl7pPr lvl="6">
              <a:lnSpc>
                <a:spcPct val="115000"/>
              </a:lnSpc>
              <a:spcBef>
                <a:spcPts val="0"/>
              </a:spcBef>
              <a:spcAft>
                <a:spcPts val="0"/>
              </a:spcAft>
              <a:buNone/>
              <a:defRPr sz="1800"/>
            </a:lvl7pPr>
            <a:lvl8pPr lvl="7">
              <a:lnSpc>
                <a:spcPct val="115000"/>
              </a:lnSpc>
              <a:spcBef>
                <a:spcPts val="0"/>
              </a:spcBef>
              <a:spcAft>
                <a:spcPts val="0"/>
              </a:spcAft>
              <a:buNone/>
              <a:defRPr sz="1800"/>
            </a:lvl8pPr>
            <a:lvl9pPr lvl="8">
              <a:lnSpc>
                <a:spcPct val="115000"/>
              </a:lnSpc>
              <a:spcBef>
                <a:spcPts val="0"/>
              </a:spcBef>
              <a:spcAft>
                <a:spcPts val="0"/>
              </a:spcAft>
              <a:buNone/>
              <a:defRPr sz="1800"/>
            </a:lvl9pPr>
          </a:lstStyle>
          <a:p/>
        </p:txBody>
      </p:sp>
      <p:sp>
        <p:nvSpPr>
          <p:cNvPr id="156" name="Google Shape;156;p16"/>
          <p:cNvSpPr txBox="1"/>
          <p:nvPr>
            <p:ph idx="9" type="title"/>
          </p:nvPr>
        </p:nvSpPr>
        <p:spPr>
          <a:xfrm>
            <a:off x="284775" y="282900"/>
            <a:ext cx="8574900" cy="10701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2800"/>
            </a:lvl1pPr>
            <a:lvl2pPr lvl="1">
              <a:lnSpc>
                <a:spcPct val="115000"/>
              </a:lnSpc>
              <a:spcBef>
                <a:spcPts val="0"/>
              </a:spcBef>
              <a:spcAft>
                <a:spcPts val="0"/>
              </a:spcAft>
              <a:buNone/>
              <a:defRPr sz="2800"/>
            </a:lvl2pPr>
            <a:lvl3pPr lvl="2">
              <a:lnSpc>
                <a:spcPct val="115000"/>
              </a:lnSpc>
              <a:spcBef>
                <a:spcPts val="0"/>
              </a:spcBef>
              <a:spcAft>
                <a:spcPts val="0"/>
              </a:spcAft>
              <a:buNone/>
              <a:defRPr sz="2800"/>
            </a:lvl3pPr>
            <a:lvl4pPr lvl="3">
              <a:lnSpc>
                <a:spcPct val="115000"/>
              </a:lnSpc>
              <a:spcBef>
                <a:spcPts val="0"/>
              </a:spcBef>
              <a:spcAft>
                <a:spcPts val="0"/>
              </a:spcAft>
              <a:buNone/>
              <a:defRPr sz="2800"/>
            </a:lvl4pPr>
            <a:lvl5pPr lvl="4">
              <a:lnSpc>
                <a:spcPct val="115000"/>
              </a:lnSpc>
              <a:spcBef>
                <a:spcPts val="0"/>
              </a:spcBef>
              <a:spcAft>
                <a:spcPts val="0"/>
              </a:spcAft>
              <a:buNone/>
              <a:defRPr sz="2800"/>
            </a:lvl5pPr>
            <a:lvl6pPr lvl="5">
              <a:lnSpc>
                <a:spcPct val="115000"/>
              </a:lnSpc>
              <a:spcBef>
                <a:spcPts val="0"/>
              </a:spcBef>
              <a:spcAft>
                <a:spcPts val="0"/>
              </a:spcAft>
              <a:buNone/>
              <a:defRPr sz="2800"/>
            </a:lvl6pPr>
            <a:lvl7pPr lvl="6">
              <a:lnSpc>
                <a:spcPct val="115000"/>
              </a:lnSpc>
              <a:spcBef>
                <a:spcPts val="0"/>
              </a:spcBef>
              <a:spcAft>
                <a:spcPts val="0"/>
              </a:spcAft>
              <a:buNone/>
              <a:defRPr sz="2800"/>
            </a:lvl7pPr>
            <a:lvl8pPr lvl="7">
              <a:lnSpc>
                <a:spcPct val="115000"/>
              </a:lnSpc>
              <a:spcBef>
                <a:spcPts val="0"/>
              </a:spcBef>
              <a:spcAft>
                <a:spcPts val="0"/>
              </a:spcAft>
              <a:buNone/>
              <a:defRPr sz="2800"/>
            </a:lvl8pPr>
            <a:lvl9pPr lvl="8">
              <a:lnSpc>
                <a:spcPct val="115000"/>
              </a:lnSpc>
              <a:spcBef>
                <a:spcPts val="0"/>
              </a:spcBef>
              <a:spcAft>
                <a:spcPts val="0"/>
              </a:spcAft>
              <a:buNone/>
              <a:defRPr sz="2800"/>
            </a:lvl9pPr>
          </a:lstStyle>
          <a:p/>
        </p:txBody>
      </p:sp>
      <p:sp>
        <p:nvSpPr>
          <p:cNvPr id="157" name="Google Shape;157;p16"/>
          <p:cNvSpPr txBox="1"/>
          <p:nvPr>
            <p:ph idx="13" type="subTitle"/>
          </p:nvPr>
        </p:nvSpPr>
        <p:spPr>
          <a:xfrm>
            <a:off x="1731400" y="4750800"/>
            <a:ext cx="1340700" cy="1032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600"/>
            </a:lvl1pPr>
            <a:lvl2pPr lvl="1">
              <a:spcBef>
                <a:spcPts val="0"/>
              </a:spcBef>
              <a:spcAft>
                <a:spcPts val="0"/>
              </a:spcAft>
              <a:buClr>
                <a:schemeClr val="lt1"/>
              </a:buClr>
              <a:buSzPts val="600"/>
              <a:buNone/>
              <a:defRPr sz="600"/>
            </a:lvl2pPr>
            <a:lvl3pPr lvl="2">
              <a:spcBef>
                <a:spcPts val="0"/>
              </a:spcBef>
              <a:spcAft>
                <a:spcPts val="0"/>
              </a:spcAft>
              <a:buClr>
                <a:schemeClr val="lt1"/>
              </a:buClr>
              <a:buSzPts val="600"/>
              <a:buNone/>
              <a:defRPr sz="600"/>
            </a:lvl3pPr>
            <a:lvl4pPr lvl="3">
              <a:spcBef>
                <a:spcPts val="0"/>
              </a:spcBef>
              <a:spcAft>
                <a:spcPts val="0"/>
              </a:spcAft>
              <a:buClr>
                <a:schemeClr val="lt1"/>
              </a:buClr>
              <a:buSzPts val="600"/>
              <a:buNone/>
              <a:defRPr sz="600"/>
            </a:lvl4pPr>
            <a:lvl5pPr lvl="4">
              <a:spcBef>
                <a:spcPts val="0"/>
              </a:spcBef>
              <a:spcAft>
                <a:spcPts val="0"/>
              </a:spcAft>
              <a:buClr>
                <a:schemeClr val="lt1"/>
              </a:buClr>
              <a:buSzPts val="600"/>
              <a:buNone/>
              <a:defRPr sz="600"/>
            </a:lvl5pPr>
            <a:lvl6pPr lvl="5">
              <a:spcBef>
                <a:spcPts val="0"/>
              </a:spcBef>
              <a:spcAft>
                <a:spcPts val="0"/>
              </a:spcAft>
              <a:buClr>
                <a:schemeClr val="lt1"/>
              </a:buClr>
              <a:buSzPts val="600"/>
              <a:buNone/>
              <a:defRPr sz="600"/>
            </a:lvl6pPr>
            <a:lvl7pPr lvl="6">
              <a:spcBef>
                <a:spcPts val="0"/>
              </a:spcBef>
              <a:spcAft>
                <a:spcPts val="0"/>
              </a:spcAft>
              <a:buClr>
                <a:schemeClr val="lt1"/>
              </a:buClr>
              <a:buSzPts val="600"/>
              <a:buNone/>
              <a:defRPr sz="600"/>
            </a:lvl7pPr>
            <a:lvl8pPr lvl="7">
              <a:spcBef>
                <a:spcPts val="0"/>
              </a:spcBef>
              <a:spcAft>
                <a:spcPts val="0"/>
              </a:spcAft>
              <a:buClr>
                <a:schemeClr val="lt1"/>
              </a:buClr>
              <a:buSzPts val="600"/>
              <a:buNone/>
              <a:defRPr sz="600"/>
            </a:lvl8pPr>
            <a:lvl9pPr lvl="8">
              <a:spcBef>
                <a:spcPts val="0"/>
              </a:spcBef>
              <a:spcAft>
                <a:spcPts val="0"/>
              </a:spcAft>
              <a:buClr>
                <a:schemeClr val="lt1"/>
              </a:buClr>
              <a:buSzPts val="600"/>
              <a:buNone/>
              <a:defRPr sz="600"/>
            </a:lvl9pPr>
          </a:lstStyle>
          <a:p/>
        </p:txBody>
      </p:sp>
      <p:sp>
        <p:nvSpPr>
          <p:cNvPr id="158" name="Google Shape;158;p16"/>
          <p:cNvSpPr txBox="1"/>
          <p:nvPr>
            <p:ph idx="14" type="subTitle"/>
          </p:nvPr>
        </p:nvSpPr>
        <p:spPr>
          <a:xfrm>
            <a:off x="7518500" y="4750800"/>
            <a:ext cx="1340700" cy="103200"/>
          </a:xfrm>
          <a:prstGeom prst="rect">
            <a:avLst/>
          </a:prstGeom>
        </p:spPr>
        <p:txBody>
          <a:bodyPr anchorCtr="0" anchor="t" bIns="0" lIns="0" spcFirstLastPara="1" rIns="0" wrap="square" tIns="0">
            <a:noAutofit/>
          </a:bodyPr>
          <a:lstStyle>
            <a:lvl1pPr lvl="0" algn="r">
              <a:lnSpc>
                <a:spcPct val="115000"/>
              </a:lnSpc>
              <a:spcBef>
                <a:spcPts val="0"/>
              </a:spcBef>
              <a:spcAft>
                <a:spcPts val="0"/>
              </a:spcAft>
              <a:buNone/>
              <a:defRPr sz="600"/>
            </a:lvl1pPr>
            <a:lvl2pPr lvl="1" algn="r">
              <a:spcBef>
                <a:spcPts val="0"/>
              </a:spcBef>
              <a:spcAft>
                <a:spcPts val="0"/>
              </a:spcAft>
              <a:buClr>
                <a:schemeClr val="lt1"/>
              </a:buClr>
              <a:buSzPts val="600"/>
              <a:buNone/>
              <a:defRPr sz="600"/>
            </a:lvl2pPr>
            <a:lvl3pPr lvl="2" algn="r">
              <a:spcBef>
                <a:spcPts val="0"/>
              </a:spcBef>
              <a:spcAft>
                <a:spcPts val="0"/>
              </a:spcAft>
              <a:buClr>
                <a:schemeClr val="lt1"/>
              </a:buClr>
              <a:buSzPts val="600"/>
              <a:buNone/>
              <a:defRPr sz="600"/>
            </a:lvl3pPr>
            <a:lvl4pPr lvl="3" algn="r">
              <a:spcBef>
                <a:spcPts val="0"/>
              </a:spcBef>
              <a:spcAft>
                <a:spcPts val="0"/>
              </a:spcAft>
              <a:buClr>
                <a:schemeClr val="lt1"/>
              </a:buClr>
              <a:buSzPts val="600"/>
              <a:buNone/>
              <a:defRPr sz="600"/>
            </a:lvl4pPr>
            <a:lvl5pPr lvl="4" algn="r">
              <a:spcBef>
                <a:spcPts val="0"/>
              </a:spcBef>
              <a:spcAft>
                <a:spcPts val="0"/>
              </a:spcAft>
              <a:buClr>
                <a:schemeClr val="lt1"/>
              </a:buClr>
              <a:buSzPts val="600"/>
              <a:buNone/>
              <a:defRPr sz="600"/>
            </a:lvl5pPr>
            <a:lvl6pPr lvl="5" algn="r">
              <a:spcBef>
                <a:spcPts val="0"/>
              </a:spcBef>
              <a:spcAft>
                <a:spcPts val="0"/>
              </a:spcAft>
              <a:buClr>
                <a:schemeClr val="lt1"/>
              </a:buClr>
              <a:buSzPts val="600"/>
              <a:buNone/>
              <a:defRPr sz="600"/>
            </a:lvl6pPr>
            <a:lvl7pPr lvl="6" algn="r">
              <a:spcBef>
                <a:spcPts val="0"/>
              </a:spcBef>
              <a:spcAft>
                <a:spcPts val="0"/>
              </a:spcAft>
              <a:buClr>
                <a:schemeClr val="lt1"/>
              </a:buClr>
              <a:buSzPts val="600"/>
              <a:buNone/>
              <a:defRPr sz="600"/>
            </a:lvl7pPr>
            <a:lvl8pPr lvl="7" algn="r">
              <a:spcBef>
                <a:spcPts val="0"/>
              </a:spcBef>
              <a:spcAft>
                <a:spcPts val="0"/>
              </a:spcAft>
              <a:buClr>
                <a:schemeClr val="lt1"/>
              </a:buClr>
              <a:buSzPts val="600"/>
              <a:buNone/>
              <a:defRPr sz="600"/>
            </a:lvl8pPr>
            <a:lvl9pPr lvl="8" algn="r">
              <a:spcBef>
                <a:spcPts val="0"/>
              </a:spcBef>
              <a:spcAft>
                <a:spcPts val="0"/>
              </a:spcAft>
              <a:buClr>
                <a:schemeClr val="lt1"/>
              </a:buClr>
              <a:buSzPts val="600"/>
              <a:buNone/>
              <a:defRPr sz="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2">
  <p:cSld name="BLANK_1_1_1_1_1_1_1_1_1_1_1_1_1_1_1_2_1">
    <p:spTree>
      <p:nvGrpSpPr>
        <p:cNvPr id="159" name="Shape 159"/>
        <p:cNvGrpSpPr/>
        <p:nvPr/>
      </p:nvGrpSpPr>
      <p:grpSpPr>
        <a:xfrm>
          <a:off x="0" y="0"/>
          <a:ext cx="0" cy="0"/>
          <a:chOff x="0" y="0"/>
          <a:chExt cx="0" cy="0"/>
        </a:xfrm>
      </p:grpSpPr>
      <p:sp>
        <p:nvSpPr>
          <p:cNvPr id="160" name="Google Shape;160;p17"/>
          <p:cNvSpPr txBox="1"/>
          <p:nvPr>
            <p:ph type="title"/>
          </p:nvPr>
        </p:nvSpPr>
        <p:spPr>
          <a:xfrm>
            <a:off x="284775" y="282900"/>
            <a:ext cx="3512100" cy="11169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161" name="Google Shape;161;p17"/>
          <p:cNvSpPr txBox="1"/>
          <p:nvPr>
            <p:ph idx="1" type="body"/>
          </p:nvPr>
        </p:nvSpPr>
        <p:spPr>
          <a:xfrm>
            <a:off x="6795150" y="509451"/>
            <a:ext cx="1944300" cy="8352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2" name="Google Shape;162;p17"/>
          <p:cNvSpPr txBox="1"/>
          <p:nvPr>
            <p:ph idx="2" type="title"/>
          </p:nvPr>
        </p:nvSpPr>
        <p:spPr>
          <a:xfrm>
            <a:off x="5494245" y="509451"/>
            <a:ext cx="1149900" cy="7068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1800"/>
            </a:lvl1pPr>
            <a:lvl2pPr lvl="1">
              <a:lnSpc>
                <a:spcPct val="115000"/>
              </a:lnSpc>
              <a:spcBef>
                <a:spcPts val="0"/>
              </a:spcBef>
              <a:spcAft>
                <a:spcPts val="0"/>
              </a:spcAft>
              <a:buNone/>
              <a:defRPr sz="1800"/>
            </a:lvl2pPr>
            <a:lvl3pPr lvl="2">
              <a:lnSpc>
                <a:spcPct val="115000"/>
              </a:lnSpc>
              <a:spcBef>
                <a:spcPts val="0"/>
              </a:spcBef>
              <a:spcAft>
                <a:spcPts val="0"/>
              </a:spcAft>
              <a:buNone/>
              <a:defRPr sz="1800"/>
            </a:lvl3pPr>
            <a:lvl4pPr lvl="3">
              <a:lnSpc>
                <a:spcPct val="115000"/>
              </a:lnSpc>
              <a:spcBef>
                <a:spcPts val="0"/>
              </a:spcBef>
              <a:spcAft>
                <a:spcPts val="0"/>
              </a:spcAft>
              <a:buNone/>
              <a:defRPr sz="1800"/>
            </a:lvl4pPr>
            <a:lvl5pPr lvl="4">
              <a:lnSpc>
                <a:spcPct val="115000"/>
              </a:lnSpc>
              <a:spcBef>
                <a:spcPts val="0"/>
              </a:spcBef>
              <a:spcAft>
                <a:spcPts val="0"/>
              </a:spcAft>
              <a:buNone/>
              <a:defRPr sz="1800"/>
            </a:lvl5pPr>
            <a:lvl6pPr lvl="5">
              <a:lnSpc>
                <a:spcPct val="115000"/>
              </a:lnSpc>
              <a:spcBef>
                <a:spcPts val="0"/>
              </a:spcBef>
              <a:spcAft>
                <a:spcPts val="0"/>
              </a:spcAft>
              <a:buNone/>
              <a:defRPr sz="1800"/>
            </a:lvl6pPr>
            <a:lvl7pPr lvl="6">
              <a:lnSpc>
                <a:spcPct val="115000"/>
              </a:lnSpc>
              <a:spcBef>
                <a:spcPts val="0"/>
              </a:spcBef>
              <a:spcAft>
                <a:spcPts val="0"/>
              </a:spcAft>
              <a:buNone/>
              <a:defRPr sz="1800"/>
            </a:lvl7pPr>
            <a:lvl8pPr lvl="7">
              <a:lnSpc>
                <a:spcPct val="115000"/>
              </a:lnSpc>
              <a:spcBef>
                <a:spcPts val="0"/>
              </a:spcBef>
              <a:spcAft>
                <a:spcPts val="0"/>
              </a:spcAft>
              <a:buNone/>
              <a:defRPr sz="1800"/>
            </a:lvl8pPr>
            <a:lvl9pPr lvl="8">
              <a:lnSpc>
                <a:spcPct val="115000"/>
              </a:lnSpc>
              <a:spcBef>
                <a:spcPts val="0"/>
              </a:spcBef>
              <a:spcAft>
                <a:spcPts val="0"/>
              </a:spcAft>
              <a:buNone/>
              <a:defRPr sz="1800"/>
            </a:lvl9pPr>
          </a:lstStyle>
          <a:p/>
        </p:txBody>
      </p:sp>
      <p:sp>
        <p:nvSpPr>
          <p:cNvPr id="163" name="Google Shape;163;p17"/>
          <p:cNvSpPr txBox="1"/>
          <p:nvPr>
            <p:ph idx="3" type="body"/>
          </p:nvPr>
        </p:nvSpPr>
        <p:spPr>
          <a:xfrm>
            <a:off x="6795150" y="1596758"/>
            <a:ext cx="1944300" cy="8352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4" name="Google Shape;164;p17"/>
          <p:cNvSpPr txBox="1"/>
          <p:nvPr>
            <p:ph idx="4" type="title"/>
          </p:nvPr>
        </p:nvSpPr>
        <p:spPr>
          <a:xfrm>
            <a:off x="5494245" y="1596758"/>
            <a:ext cx="1149900" cy="7068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1800"/>
            </a:lvl1pPr>
            <a:lvl2pPr lvl="1">
              <a:lnSpc>
                <a:spcPct val="115000"/>
              </a:lnSpc>
              <a:spcBef>
                <a:spcPts val="0"/>
              </a:spcBef>
              <a:spcAft>
                <a:spcPts val="0"/>
              </a:spcAft>
              <a:buNone/>
              <a:defRPr sz="1800"/>
            </a:lvl2pPr>
            <a:lvl3pPr lvl="2">
              <a:lnSpc>
                <a:spcPct val="115000"/>
              </a:lnSpc>
              <a:spcBef>
                <a:spcPts val="0"/>
              </a:spcBef>
              <a:spcAft>
                <a:spcPts val="0"/>
              </a:spcAft>
              <a:buNone/>
              <a:defRPr sz="1800"/>
            </a:lvl3pPr>
            <a:lvl4pPr lvl="3">
              <a:lnSpc>
                <a:spcPct val="115000"/>
              </a:lnSpc>
              <a:spcBef>
                <a:spcPts val="0"/>
              </a:spcBef>
              <a:spcAft>
                <a:spcPts val="0"/>
              </a:spcAft>
              <a:buNone/>
              <a:defRPr sz="1800"/>
            </a:lvl4pPr>
            <a:lvl5pPr lvl="4">
              <a:lnSpc>
                <a:spcPct val="115000"/>
              </a:lnSpc>
              <a:spcBef>
                <a:spcPts val="0"/>
              </a:spcBef>
              <a:spcAft>
                <a:spcPts val="0"/>
              </a:spcAft>
              <a:buNone/>
              <a:defRPr sz="1800"/>
            </a:lvl5pPr>
            <a:lvl6pPr lvl="5">
              <a:lnSpc>
                <a:spcPct val="115000"/>
              </a:lnSpc>
              <a:spcBef>
                <a:spcPts val="0"/>
              </a:spcBef>
              <a:spcAft>
                <a:spcPts val="0"/>
              </a:spcAft>
              <a:buNone/>
              <a:defRPr sz="1800"/>
            </a:lvl6pPr>
            <a:lvl7pPr lvl="6">
              <a:lnSpc>
                <a:spcPct val="115000"/>
              </a:lnSpc>
              <a:spcBef>
                <a:spcPts val="0"/>
              </a:spcBef>
              <a:spcAft>
                <a:spcPts val="0"/>
              </a:spcAft>
              <a:buNone/>
              <a:defRPr sz="1800"/>
            </a:lvl7pPr>
            <a:lvl8pPr lvl="7">
              <a:lnSpc>
                <a:spcPct val="115000"/>
              </a:lnSpc>
              <a:spcBef>
                <a:spcPts val="0"/>
              </a:spcBef>
              <a:spcAft>
                <a:spcPts val="0"/>
              </a:spcAft>
              <a:buNone/>
              <a:defRPr sz="1800"/>
            </a:lvl8pPr>
            <a:lvl9pPr lvl="8">
              <a:lnSpc>
                <a:spcPct val="115000"/>
              </a:lnSpc>
              <a:spcBef>
                <a:spcPts val="0"/>
              </a:spcBef>
              <a:spcAft>
                <a:spcPts val="0"/>
              </a:spcAft>
              <a:buNone/>
              <a:defRPr sz="1800"/>
            </a:lvl9pPr>
          </a:lstStyle>
          <a:p/>
        </p:txBody>
      </p:sp>
      <p:sp>
        <p:nvSpPr>
          <p:cNvPr id="165" name="Google Shape;165;p17"/>
          <p:cNvSpPr txBox="1"/>
          <p:nvPr>
            <p:ph idx="5" type="body"/>
          </p:nvPr>
        </p:nvSpPr>
        <p:spPr>
          <a:xfrm>
            <a:off x="6795150" y="2684065"/>
            <a:ext cx="1944300" cy="8352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6" name="Google Shape;166;p17"/>
          <p:cNvSpPr txBox="1"/>
          <p:nvPr>
            <p:ph idx="6" type="title"/>
          </p:nvPr>
        </p:nvSpPr>
        <p:spPr>
          <a:xfrm>
            <a:off x="5494245" y="2684065"/>
            <a:ext cx="1149900" cy="7068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1800"/>
            </a:lvl1pPr>
            <a:lvl2pPr lvl="1">
              <a:lnSpc>
                <a:spcPct val="115000"/>
              </a:lnSpc>
              <a:spcBef>
                <a:spcPts val="0"/>
              </a:spcBef>
              <a:spcAft>
                <a:spcPts val="0"/>
              </a:spcAft>
              <a:buNone/>
              <a:defRPr sz="1800"/>
            </a:lvl2pPr>
            <a:lvl3pPr lvl="2">
              <a:lnSpc>
                <a:spcPct val="115000"/>
              </a:lnSpc>
              <a:spcBef>
                <a:spcPts val="0"/>
              </a:spcBef>
              <a:spcAft>
                <a:spcPts val="0"/>
              </a:spcAft>
              <a:buNone/>
              <a:defRPr sz="1800"/>
            </a:lvl3pPr>
            <a:lvl4pPr lvl="3">
              <a:lnSpc>
                <a:spcPct val="115000"/>
              </a:lnSpc>
              <a:spcBef>
                <a:spcPts val="0"/>
              </a:spcBef>
              <a:spcAft>
                <a:spcPts val="0"/>
              </a:spcAft>
              <a:buNone/>
              <a:defRPr sz="1800"/>
            </a:lvl4pPr>
            <a:lvl5pPr lvl="4">
              <a:lnSpc>
                <a:spcPct val="115000"/>
              </a:lnSpc>
              <a:spcBef>
                <a:spcPts val="0"/>
              </a:spcBef>
              <a:spcAft>
                <a:spcPts val="0"/>
              </a:spcAft>
              <a:buNone/>
              <a:defRPr sz="1800"/>
            </a:lvl5pPr>
            <a:lvl6pPr lvl="5">
              <a:lnSpc>
                <a:spcPct val="115000"/>
              </a:lnSpc>
              <a:spcBef>
                <a:spcPts val="0"/>
              </a:spcBef>
              <a:spcAft>
                <a:spcPts val="0"/>
              </a:spcAft>
              <a:buNone/>
              <a:defRPr sz="1800"/>
            </a:lvl6pPr>
            <a:lvl7pPr lvl="6">
              <a:lnSpc>
                <a:spcPct val="115000"/>
              </a:lnSpc>
              <a:spcBef>
                <a:spcPts val="0"/>
              </a:spcBef>
              <a:spcAft>
                <a:spcPts val="0"/>
              </a:spcAft>
              <a:buNone/>
              <a:defRPr sz="1800"/>
            </a:lvl7pPr>
            <a:lvl8pPr lvl="7">
              <a:lnSpc>
                <a:spcPct val="115000"/>
              </a:lnSpc>
              <a:spcBef>
                <a:spcPts val="0"/>
              </a:spcBef>
              <a:spcAft>
                <a:spcPts val="0"/>
              </a:spcAft>
              <a:buNone/>
              <a:defRPr sz="1800"/>
            </a:lvl8pPr>
            <a:lvl9pPr lvl="8">
              <a:lnSpc>
                <a:spcPct val="115000"/>
              </a:lnSpc>
              <a:spcBef>
                <a:spcPts val="0"/>
              </a:spcBef>
              <a:spcAft>
                <a:spcPts val="0"/>
              </a:spcAft>
              <a:buNone/>
              <a:defRPr sz="1800"/>
            </a:lvl9pPr>
          </a:lstStyle>
          <a:p/>
        </p:txBody>
      </p:sp>
      <p:sp>
        <p:nvSpPr>
          <p:cNvPr id="167" name="Google Shape;167;p17"/>
          <p:cNvSpPr txBox="1"/>
          <p:nvPr>
            <p:ph idx="7" type="body"/>
          </p:nvPr>
        </p:nvSpPr>
        <p:spPr>
          <a:xfrm>
            <a:off x="6795150" y="3771372"/>
            <a:ext cx="1944300" cy="835200"/>
          </a:xfrm>
          <a:prstGeom prst="rect">
            <a:avLst/>
          </a:prstGeom>
        </p:spPr>
        <p:txBody>
          <a:bodyPr anchorCtr="0" anchor="t" bIns="0" lIns="0" spcFirstLastPara="1" rIns="0"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68" name="Google Shape;168;p17"/>
          <p:cNvSpPr txBox="1"/>
          <p:nvPr>
            <p:ph idx="8" type="title"/>
          </p:nvPr>
        </p:nvSpPr>
        <p:spPr>
          <a:xfrm>
            <a:off x="5494245" y="3771372"/>
            <a:ext cx="1149900" cy="7068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1800"/>
            </a:lvl1pPr>
            <a:lvl2pPr lvl="1">
              <a:lnSpc>
                <a:spcPct val="115000"/>
              </a:lnSpc>
              <a:spcBef>
                <a:spcPts val="0"/>
              </a:spcBef>
              <a:spcAft>
                <a:spcPts val="0"/>
              </a:spcAft>
              <a:buNone/>
              <a:defRPr sz="1800"/>
            </a:lvl2pPr>
            <a:lvl3pPr lvl="2">
              <a:lnSpc>
                <a:spcPct val="115000"/>
              </a:lnSpc>
              <a:spcBef>
                <a:spcPts val="0"/>
              </a:spcBef>
              <a:spcAft>
                <a:spcPts val="0"/>
              </a:spcAft>
              <a:buNone/>
              <a:defRPr sz="1800"/>
            </a:lvl3pPr>
            <a:lvl4pPr lvl="3">
              <a:lnSpc>
                <a:spcPct val="115000"/>
              </a:lnSpc>
              <a:spcBef>
                <a:spcPts val="0"/>
              </a:spcBef>
              <a:spcAft>
                <a:spcPts val="0"/>
              </a:spcAft>
              <a:buNone/>
              <a:defRPr sz="1800"/>
            </a:lvl4pPr>
            <a:lvl5pPr lvl="4">
              <a:lnSpc>
                <a:spcPct val="115000"/>
              </a:lnSpc>
              <a:spcBef>
                <a:spcPts val="0"/>
              </a:spcBef>
              <a:spcAft>
                <a:spcPts val="0"/>
              </a:spcAft>
              <a:buNone/>
              <a:defRPr sz="1800"/>
            </a:lvl5pPr>
            <a:lvl6pPr lvl="5">
              <a:lnSpc>
                <a:spcPct val="115000"/>
              </a:lnSpc>
              <a:spcBef>
                <a:spcPts val="0"/>
              </a:spcBef>
              <a:spcAft>
                <a:spcPts val="0"/>
              </a:spcAft>
              <a:buNone/>
              <a:defRPr sz="1800"/>
            </a:lvl6pPr>
            <a:lvl7pPr lvl="6">
              <a:lnSpc>
                <a:spcPct val="115000"/>
              </a:lnSpc>
              <a:spcBef>
                <a:spcPts val="0"/>
              </a:spcBef>
              <a:spcAft>
                <a:spcPts val="0"/>
              </a:spcAft>
              <a:buNone/>
              <a:defRPr sz="1800"/>
            </a:lvl7pPr>
            <a:lvl8pPr lvl="7">
              <a:lnSpc>
                <a:spcPct val="115000"/>
              </a:lnSpc>
              <a:spcBef>
                <a:spcPts val="0"/>
              </a:spcBef>
              <a:spcAft>
                <a:spcPts val="0"/>
              </a:spcAft>
              <a:buNone/>
              <a:defRPr sz="1800"/>
            </a:lvl8pPr>
            <a:lvl9pPr lvl="8">
              <a:lnSpc>
                <a:spcPct val="115000"/>
              </a:lnSpc>
              <a:spcBef>
                <a:spcPts val="0"/>
              </a:spcBef>
              <a:spcAft>
                <a:spcPts val="0"/>
              </a:spcAft>
              <a:buNone/>
              <a:defRPr sz="1800"/>
            </a:lvl9pPr>
          </a:lstStyle>
          <a:p/>
        </p:txBody>
      </p:sp>
      <p:sp>
        <p:nvSpPr>
          <p:cNvPr id="169" name="Google Shape;169;p17"/>
          <p:cNvSpPr txBox="1"/>
          <p:nvPr>
            <p:ph idx="9" type="subTitle"/>
          </p:nvPr>
        </p:nvSpPr>
        <p:spPr>
          <a:xfrm>
            <a:off x="1731400" y="4750800"/>
            <a:ext cx="1340700" cy="1032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600"/>
            </a:lvl1pPr>
            <a:lvl2pPr lvl="1">
              <a:spcBef>
                <a:spcPts val="0"/>
              </a:spcBef>
              <a:spcAft>
                <a:spcPts val="0"/>
              </a:spcAft>
              <a:buClr>
                <a:schemeClr val="lt1"/>
              </a:buClr>
              <a:buSzPts val="600"/>
              <a:buNone/>
              <a:defRPr sz="600"/>
            </a:lvl2pPr>
            <a:lvl3pPr lvl="2">
              <a:spcBef>
                <a:spcPts val="0"/>
              </a:spcBef>
              <a:spcAft>
                <a:spcPts val="0"/>
              </a:spcAft>
              <a:buClr>
                <a:schemeClr val="lt1"/>
              </a:buClr>
              <a:buSzPts val="600"/>
              <a:buNone/>
              <a:defRPr sz="600"/>
            </a:lvl3pPr>
            <a:lvl4pPr lvl="3">
              <a:spcBef>
                <a:spcPts val="0"/>
              </a:spcBef>
              <a:spcAft>
                <a:spcPts val="0"/>
              </a:spcAft>
              <a:buClr>
                <a:schemeClr val="lt1"/>
              </a:buClr>
              <a:buSzPts val="600"/>
              <a:buNone/>
              <a:defRPr sz="600"/>
            </a:lvl4pPr>
            <a:lvl5pPr lvl="4">
              <a:spcBef>
                <a:spcPts val="0"/>
              </a:spcBef>
              <a:spcAft>
                <a:spcPts val="0"/>
              </a:spcAft>
              <a:buClr>
                <a:schemeClr val="lt1"/>
              </a:buClr>
              <a:buSzPts val="600"/>
              <a:buNone/>
              <a:defRPr sz="600"/>
            </a:lvl5pPr>
            <a:lvl6pPr lvl="5">
              <a:spcBef>
                <a:spcPts val="0"/>
              </a:spcBef>
              <a:spcAft>
                <a:spcPts val="0"/>
              </a:spcAft>
              <a:buClr>
                <a:schemeClr val="lt1"/>
              </a:buClr>
              <a:buSzPts val="600"/>
              <a:buNone/>
              <a:defRPr sz="600"/>
            </a:lvl6pPr>
            <a:lvl7pPr lvl="6">
              <a:spcBef>
                <a:spcPts val="0"/>
              </a:spcBef>
              <a:spcAft>
                <a:spcPts val="0"/>
              </a:spcAft>
              <a:buClr>
                <a:schemeClr val="lt1"/>
              </a:buClr>
              <a:buSzPts val="600"/>
              <a:buNone/>
              <a:defRPr sz="600"/>
            </a:lvl7pPr>
            <a:lvl8pPr lvl="7">
              <a:spcBef>
                <a:spcPts val="0"/>
              </a:spcBef>
              <a:spcAft>
                <a:spcPts val="0"/>
              </a:spcAft>
              <a:buClr>
                <a:schemeClr val="lt1"/>
              </a:buClr>
              <a:buSzPts val="600"/>
              <a:buNone/>
              <a:defRPr sz="600"/>
            </a:lvl8pPr>
            <a:lvl9pPr lvl="8">
              <a:spcBef>
                <a:spcPts val="0"/>
              </a:spcBef>
              <a:spcAft>
                <a:spcPts val="0"/>
              </a:spcAft>
              <a:buClr>
                <a:schemeClr val="lt1"/>
              </a:buClr>
              <a:buSzPts val="600"/>
              <a:buNone/>
              <a:defRPr sz="600"/>
            </a:lvl9pPr>
          </a:lstStyle>
          <a:p/>
        </p:txBody>
      </p:sp>
      <p:sp>
        <p:nvSpPr>
          <p:cNvPr id="170" name="Google Shape;170;p17"/>
          <p:cNvSpPr txBox="1"/>
          <p:nvPr>
            <p:ph idx="13" type="subTitle"/>
          </p:nvPr>
        </p:nvSpPr>
        <p:spPr>
          <a:xfrm>
            <a:off x="7518500" y="4750800"/>
            <a:ext cx="1340700" cy="103200"/>
          </a:xfrm>
          <a:prstGeom prst="rect">
            <a:avLst/>
          </a:prstGeom>
        </p:spPr>
        <p:txBody>
          <a:bodyPr anchorCtr="0" anchor="t" bIns="0" lIns="0" spcFirstLastPara="1" rIns="0" wrap="square" tIns="0">
            <a:noAutofit/>
          </a:bodyPr>
          <a:lstStyle>
            <a:lvl1pPr lvl="0" algn="r">
              <a:lnSpc>
                <a:spcPct val="115000"/>
              </a:lnSpc>
              <a:spcBef>
                <a:spcPts val="0"/>
              </a:spcBef>
              <a:spcAft>
                <a:spcPts val="0"/>
              </a:spcAft>
              <a:buNone/>
              <a:defRPr sz="600"/>
            </a:lvl1pPr>
            <a:lvl2pPr lvl="1" algn="r">
              <a:spcBef>
                <a:spcPts val="0"/>
              </a:spcBef>
              <a:spcAft>
                <a:spcPts val="0"/>
              </a:spcAft>
              <a:buClr>
                <a:schemeClr val="lt1"/>
              </a:buClr>
              <a:buSzPts val="600"/>
              <a:buNone/>
              <a:defRPr sz="600"/>
            </a:lvl2pPr>
            <a:lvl3pPr lvl="2" algn="r">
              <a:spcBef>
                <a:spcPts val="0"/>
              </a:spcBef>
              <a:spcAft>
                <a:spcPts val="0"/>
              </a:spcAft>
              <a:buClr>
                <a:schemeClr val="lt1"/>
              </a:buClr>
              <a:buSzPts val="600"/>
              <a:buNone/>
              <a:defRPr sz="600"/>
            </a:lvl3pPr>
            <a:lvl4pPr lvl="3" algn="r">
              <a:spcBef>
                <a:spcPts val="0"/>
              </a:spcBef>
              <a:spcAft>
                <a:spcPts val="0"/>
              </a:spcAft>
              <a:buClr>
                <a:schemeClr val="lt1"/>
              </a:buClr>
              <a:buSzPts val="600"/>
              <a:buNone/>
              <a:defRPr sz="600"/>
            </a:lvl4pPr>
            <a:lvl5pPr lvl="4" algn="r">
              <a:spcBef>
                <a:spcPts val="0"/>
              </a:spcBef>
              <a:spcAft>
                <a:spcPts val="0"/>
              </a:spcAft>
              <a:buClr>
                <a:schemeClr val="lt1"/>
              </a:buClr>
              <a:buSzPts val="600"/>
              <a:buNone/>
              <a:defRPr sz="600"/>
            </a:lvl5pPr>
            <a:lvl6pPr lvl="5" algn="r">
              <a:spcBef>
                <a:spcPts val="0"/>
              </a:spcBef>
              <a:spcAft>
                <a:spcPts val="0"/>
              </a:spcAft>
              <a:buClr>
                <a:schemeClr val="lt1"/>
              </a:buClr>
              <a:buSzPts val="600"/>
              <a:buNone/>
              <a:defRPr sz="600"/>
            </a:lvl6pPr>
            <a:lvl7pPr lvl="6" algn="r">
              <a:spcBef>
                <a:spcPts val="0"/>
              </a:spcBef>
              <a:spcAft>
                <a:spcPts val="0"/>
              </a:spcAft>
              <a:buClr>
                <a:schemeClr val="lt1"/>
              </a:buClr>
              <a:buSzPts val="600"/>
              <a:buNone/>
              <a:defRPr sz="600"/>
            </a:lvl7pPr>
            <a:lvl8pPr lvl="7" algn="r">
              <a:spcBef>
                <a:spcPts val="0"/>
              </a:spcBef>
              <a:spcAft>
                <a:spcPts val="0"/>
              </a:spcAft>
              <a:buClr>
                <a:schemeClr val="lt1"/>
              </a:buClr>
              <a:buSzPts val="600"/>
              <a:buNone/>
              <a:defRPr sz="600"/>
            </a:lvl8pPr>
            <a:lvl9pPr lvl="8" algn="r">
              <a:spcBef>
                <a:spcPts val="0"/>
              </a:spcBef>
              <a:spcAft>
                <a:spcPts val="0"/>
              </a:spcAft>
              <a:buClr>
                <a:schemeClr val="lt1"/>
              </a:buClr>
              <a:buSzPts val="600"/>
              <a:buNone/>
              <a:defRPr sz="600"/>
            </a:lvl9pPr>
          </a:lstStyle>
          <a:p/>
        </p:txBody>
      </p:sp>
      <p:sp>
        <p:nvSpPr>
          <p:cNvPr id="171" name="Google Shape;171;p17"/>
          <p:cNvSpPr txBox="1"/>
          <p:nvPr>
            <p:ph idx="14" type="title"/>
          </p:nvPr>
        </p:nvSpPr>
        <p:spPr>
          <a:xfrm>
            <a:off x="4731400" y="509451"/>
            <a:ext cx="481500" cy="304800"/>
          </a:xfrm>
          <a:prstGeom prst="rect">
            <a:avLst/>
          </a:prstGeom>
        </p:spPr>
        <p:txBody>
          <a:bodyPr anchorCtr="0" anchor="t" bIns="0" lIns="0" spcFirstLastPara="1" rIns="0" wrap="square" tIns="0">
            <a:spAutoFit/>
          </a:bodyPr>
          <a:lstStyle>
            <a:lvl1pPr lvl="0">
              <a:lnSpc>
                <a:spcPct val="100000"/>
              </a:lnSpc>
              <a:spcBef>
                <a:spcPts val="0"/>
              </a:spcBef>
              <a:spcAft>
                <a:spcPts val="0"/>
              </a:spcAft>
              <a:buNone/>
              <a:defRPr sz="1000">
                <a:solidFill>
                  <a:schemeClr val="lt2"/>
                </a:solidFill>
              </a:defRPr>
            </a:lvl1pPr>
            <a:lvl2pPr lvl="1">
              <a:lnSpc>
                <a:spcPct val="100000"/>
              </a:lnSpc>
              <a:spcBef>
                <a:spcPts val="0"/>
              </a:spcBef>
              <a:spcAft>
                <a:spcPts val="0"/>
              </a:spcAft>
              <a:buNone/>
              <a:defRPr sz="1000"/>
            </a:lvl2pPr>
            <a:lvl3pPr lvl="2">
              <a:lnSpc>
                <a:spcPct val="100000"/>
              </a:lnSpc>
              <a:spcBef>
                <a:spcPts val="0"/>
              </a:spcBef>
              <a:spcAft>
                <a:spcPts val="0"/>
              </a:spcAft>
              <a:buNone/>
              <a:defRPr sz="1000"/>
            </a:lvl3pPr>
            <a:lvl4pPr lvl="3">
              <a:lnSpc>
                <a:spcPct val="100000"/>
              </a:lnSpc>
              <a:spcBef>
                <a:spcPts val="0"/>
              </a:spcBef>
              <a:spcAft>
                <a:spcPts val="0"/>
              </a:spcAft>
              <a:buNone/>
              <a:defRPr sz="1000"/>
            </a:lvl4pPr>
            <a:lvl5pPr lvl="4">
              <a:lnSpc>
                <a:spcPct val="100000"/>
              </a:lnSpc>
              <a:spcBef>
                <a:spcPts val="0"/>
              </a:spcBef>
              <a:spcAft>
                <a:spcPts val="0"/>
              </a:spcAft>
              <a:buNone/>
              <a:defRPr sz="1000"/>
            </a:lvl5pPr>
            <a:lvl6pPr lvl="5">
              <a:lnSpc>
                <a:spcPct val="100000"/>
              </a:lnSpc>
              <a:spcBef>
                <a:spcPts val="0"/>
              </a:spcBef>
              <a:spcAft>
                <a:spcPts val="0"/>
              </a:spcAft>
              <a:buNone/>
              <a:defRPr sz="1000"/>
            </a:lvl6pPr>
            <a:lvl7pPr lvl="6">
              <a:lnSpc>
                <a:spcPct val="100000"/>
              </a:lnSpc>
              <a:spcBef>
                <a:spcPts val="0"/>
              </a:spcBef>
              <a:spcAft>
                <a:spcPts val="0"/>
              </a:spcAft>
              <a:buNone/>
              <a:defRPr sz="1000"/>
            </a:lvl7pPr>
            <a:lvl8pPr lvl="7">
              <a:lnSpc>
                <a:spcPct val="100000"/>
              </a:lnSpc>
              <a:spcBef>
                <a:spcPts val="0"/>
              </a:spcBef>
              <a:spcAft>
                <a:spcPts val="0"/>
              </a:spcAft>
              <a:buNone/>
              <a:defRPr sz="1000"/>
            </a:lvl8pPr>
            <a:lvl9pPr lvl="8">
              <a:lnSpc>
                <a:spcPct val="100000"/>
              </a:lnSpc>
              <a:spcBef>
                <a:spcPts val="0"/>
              </a:spcBef>
              <a:spcAft>
                <a:spcPts val="0"/>
              </a:spcAft>
              <a:buNone/>
              <a:defRPr sz="1000"/>
            </a:lvl9pPr>
          </a:lstStyle>
          <a:p/>
        </p:txBody>
      </p:sp>
      <p:sp>
        <p:nvSpPr>
          <p:cNvPr id="172" name="Google Shape;172;p17"/>
          <p:cNvSpPr txBox="1"/>
          <p:nvPr>
            <p:ph idx="15" type="title"/>
          </p:nvPr>
        </p:nvSpPr>
        <p:spPr>
          <a:xfrm>
            <a:off x="4731400" y="1596758"/>
            <a:ext cx="481500" cy="304800"/>
          </a:xfrm>
          <a:prstGeom prst="rect">
            <a:avLst/>
          </a:prstGeom>
        </p:spPr>
        <p:txBody>
          <a:bodyPr anchorCtr="0" anchor="t" bIns="0" lIns="0" spcFirstLastPara="1" rIns="0" wrap="square" tIns="0">
            <a:spAutoFit/>
          </a:bodyPr>
          <a:lstStyle>
            <a:lvl1pPr lvl="0">
              <a:lnSpc>
                <a:spcPct val="100000"/>
              </a:lnSpc>
              <a:spcBef>
                <a:spcPts val="0"/>
              </a:spcBef>
              <a:spcAft>
                <a:spcPts val="0"/>
              </a:spcAft>
              <a:buNone/>
              <a:defRPr sz="1000"/>
            </a:lvl1pPr>
            <a:lvl2pPr lvl="1">
              <a:lnSpc>
                <a:spcPct val="100000"/>
              </a:lnSpc>
              <a:spcBef>
                <a:spcPts val="0"/>
              </a:spcBef>
              <a:spcAft>
                <a:spcPts val="0"/>
              </a:spcAft>
              <a:buNone/>
              <a:defRPr sz="1000"/>
            </a:lvl2pPr>
            <a:lvl3pPr lvl="2">
              <a:lnSpc>
                <a:spcPct val="100000"/>
              </a:lnSpc>
              <a:spcBef>
                <a:spcPts val="0"/>
              </a:spcBef>
              <a:spcAft>
                <a:spcPts val="0"/>
              </a:spcAft>
              <a:buNone/>
              <a:defRPr sz="1000"/>
            </a:lvl3pPr>
            <a:lvl4pPr lvl="3">
              <a:lnSpc>
                <a:spcPct val="100000"/>
              </a:lnSpc>
              <a:spcBef>
                <a:spcPts val="0"/>
              </a:spcBef>
              <a:spcAft>
                <a:spcPts val="0"/>
              </a:spcAft>
              <a:buNone/>
              <a:defRPr sz="1000"/>
            </a:lvl4pPr>
            <a:lvl5pPr lvl="4">
              <a:lnSpc>
                <a:spcPct val="100000"/>
              </a:lnSpc>
              <a:spcBef>
                <a:spcPts val="0"/>
              </a:spcBef>
              <a:spcAft>
                <a:spcPts val="0"/>
              </a:spcAft>
              <a:buNone/>
              <a:defRPr sz="1000"/>
            </a:lvl5pPr>
            <a:lvl6pPr lvl="5">
              <a:lnSpc>
                <a:spcPct val="100000"/>
              </a:lnSpc>
              <a:spcBef>
                <a:spcPts val="0"/>
              </a:spcBef>
              <a:spcAft>
                <a:spcPts val="0"/>
              </a:spcAft>
              <a:buNone/>
              <a:defRPr sz="1000"/>
            </a:lvl6pPr>
            <a:lvl7pPr lvl="6">
              <a:lnSpc>
                <a:spcPct val="100000"/>
              </a:lnSpc>
              <a:spcBef>
                <a:spcPts val="0"/>
              </a:spcBef>
              <a:spcAft>
                <a:spcPts val="0"/>
              </a:spcAft>
              <a:buNone/>
              <a:defRPr sz="1000"/>
            </a:lvl7pPr>
            <a:lvl8pPr lvl="7">
              <a:lnSpc>
                <a:spcPct val="100000"/>
              </a:lnSpc>
              <a:spcBef>
                <a:spcPts val="0"/>
              </a:spcBef>
              <a:spcAft>
                <a:spcPts val="0"/>
              </a:spcAft>
              <a:buNone/>
              <a:defRPr sz="1000"/>
            </a:lvl8pPr>
            <a:lvl9pPr lvl="8">
              <a:lnSpc>
                <a:spcPct val="100000"/>
              </a:lnSpc>
              <a:spcBef>
                <a:spcPts val="0"/>
              </a:spcBef>
              <a:spcAft>
                <a:spcPts val="0"/>
              </a:spcAft>
              <a:buNone/>
              <a:defRPr sz="1000"/>
            </a:lvl9pPr>
          </a:lstStyle>
          <a:p/>
        </p:txBody>
      </p:sp>
      <p:sp>
        <p:nvSpPr>
          <p:cNvPr id="173" name="Google Shape;173;p17"/>
          <p:cNvSpPr txBox="1"/>
          <p:nvPr>
            <p:ph idx="16" type="title"/>
          </p:nvPr>
        </p:nvSpPr>
        <p:spPr>
          <a:xfrm>
            <a:off x="4731400" y="2684065"/>
            <a:ext cx="481500" cy="304800"/>
          </a:xfrm>
          <a:prstGeom prst="rect">
            <a:avLst/>
          </a:prstGeom>
        </p:spPr>
        <p:txBody>
          <a:bodyPr anchorCtr="0" anchor="t" bIns="0" lIns="0" spcFirstLastPara="1" rIns="0" wrap="square" tIns="0">
            <a:spAutoFit/>
          </a:bodyPr>
          <a:lstStyle>
            <a:lvl1pPr lvl="0">
              <a:lnSpc>
                <a:spcPct val="100000"/>
              </a:lnSpc>
              <a:spcBef>
                <a:spcPts val="0"/>
              </a:spcBef>
              <a:spcAft>
                <a:spcPts val="0"/>
              </a:spcAft>
              <a:buNone/>
              <a:defRPr sz="1000"/>
            </a:lvl1pPr>
            <a:lvl2pPr lvl="1">
              <a:lnSpc>
                <a:spcPct val="100000"/>
              </a:lnSpc>
              <a:spcBef>
                <a:spcPts val="0"/>
              </a:spcBef>
              <a:spcAft>
                <a:spcPts val="0"/>
              </a:spcAft>
              <a:buNone/>
              <a:defRPr sz="1000"/>
            </a:lvl2pPr>
            <a:lvl3pPr lvl="2">
              <a:lnSpc>
                <a:spcPct val="100000"/>
              </a:lnSpc>
              <a:spcBef>
                <a:spcPts val="0"/>
              </a:spcBef>
              <a:spcAft>
                <a:spcPts val="0"/>
              </a:spcAft>
              <a:buNone/>
              <a:defRPr sz="1000"/>
            </a:lvl3pPr>
            <a:lvl4pPr lvl="3">
              <a:lnSpc>
                <a:spcPct val="100000"/>
              </a:lnSpc>
              <a:spcBef>
                <a:spcPts val="0"/>
              </a:spcBef>
              <a:spcAft>
                <a:spcPts val="0"/>
              </a:spcAft>
              <a:buNone/>
              <a:defRPr sz="1000"/>
            </a:lvl4pPr>
            <a:lvl5pPr lvl="4">
              <a:lnSpc>
                <a:spcPct val="100000"/>
              </a:lnSpc>
              <a:spcBef>
                <a:spcPts val="0"/>
              </a:spcBef>
              <a:spcAft>
                <a:spcPts val="0"/>
              </a:spcAft>
              <a:buNone/>
              <a:defRPr sz="1000"/>
            </a:lvl5pPr>
            <a:lvl6pPr lvl="5">
              <a:lnSpc>
                <a:spcPct val="100000"/>
              </a:lnSpc>
              <a:spcBef>
                <a:spcPts val="0"/>
              </a:spcBef>
              <a:spcAft>
                <a:spcPts val="0"/>
              </a:spcAft>
              <a:buNone/>
              <a:defRPr sz="1000"/>
            </a:lvl6pPr>
            <a:lvl7pPr lvl="6">
              <a:lnSpc>
                <a:spcPct val="100000"/>
              </a:lnSpc>
              <a:spcBef>
                <a:spcPts val="0"/>
              </a:spcBef>
              <a:spcAft>
                <a:spcPts val="0"/>
              </a:spcAft>
              <a:buNone/>
              <a:defRPr sz="1000"/>
            </a:lvl7pPr>
            <a:lvl8pPr lvl="7">
              <a:lnSpc>
                <a:spcPct val="100000"/>
              </a:lnSpc>
              <a:spcBef>
                <a:spcPts val="0"/>
              </a:spcBef>
              <a:spcAft>
                <a:spcPts val="0"/>
              </a:spcAft>
              <a:buNone/>
              <a:defRPr sz="1000"/>
            </a:lvl8pPr>
            <a:lvl9pPr lvl="8">
              <a:lnSpc>
                <a:spcPct val="100000"/>
              </a:lnSpc>
              <a:spcBef>
                <a:spcPts val="0"/>
              </a:spcBef>
              <a:spcAft>
                <a:spcPts val="0"/>
              </a:spcAft>
              <a:buNone/>
              <a:defRPr sz="1000"/>
            </a:lvl9pPr>
          </a:lstStyle>
          <a:p/>
        </p:txBody>
      </p:sp>
      <p:sp>
        <p:nvSpPr>
          <p:cNvPr id="174" name="Google Shape;174;p17"/>
          <p:cNvSpPr txBox="1"/>
          <p:nvPr>
            <p:ph idx="17" type="title"/>
          </p:nvPr>
        </p:nvSpPr>
        <p:spPr>
          <a:xfrm>
            <a:off x="4731400" y="3771372"/>
            <a:ext cx="481500" cy="304800"/>
          </a:xfrm>
          <a:prstGeom prst="rect">
            <a:avLst/>
          </a:prstGeom>
        </p:spPr>
        <p:txBody>
          <a:bodyPr anchorCtr="0" anchor="t" bIns="0" lIns="0" spcFirstLastPara="1" rIns="0" wrap="square" tIns="0">
            <a:spAutoFit/>
          </a:bodyPr>
          <a:lstStyle>
            <a:lvl1pPr lvl="0">
              <a:lnSpc>
                <a:spcPct val="100000"/>
              </a:lnSpc>
              <a:spcBef>
                <a:spcPts val="0"/>
              </a:spcBef>
              <a:spcAft>
                <a:spcPts val="0"/>
              </a:spcAft>
              <a:buNone/>
              <a:defRPr sz="1000"/>
            </a:lvl1pPr>
            <a:lvl2pPr lvl="1">
              <a:lnSpc>
                <a:spcPct val="100000"/>
              </a:lnSpc>
              <a:spcBef>
                <a:spcPts val="0"/>
              </a:spcBef>
              <a:spcAft>
                <a:spcPts val="0"/>
              </a:spcAft>
              <a:buNone/>
              <a:defRPr sz="1000"/>
            </a:lvl2pPr>
            <a:lvl3pPr lvl="2">
              <a:lnSpc>
                <a:spcPct val="100000"/>
              </a:lnSpc>
              <a:spcBef>
                <a:spcPts val="0"/>
              </a:spcBef>
              <a:spcAft>
                <a:spcPts val="0"/>
              </a:spcAft>
              <a:buNone/>
              <a:defRPr sz="1000"/>
            </a:lvl3pPr>
            <a:lvl4pPr lvl="3">
              <a:lnSpc>
                <a:spcPct val="100000"/>
              </a:lnSpc>
              <a:spcBef>
                <a:spcPts val="0"/>
              </a:spcBef>
              <a:spcAft>
                <a:spcPts val="0"/>
              </a:spcAft>
              <a:buNone/>
              <a:defRPr sz="1000"/>
            </a:lvl4pPr>
            <a:lvl5pPr lvl="4">
              <a:lnSpc>
                <a:spcPct val="100000"/>
              </a:lnSpc>
              <a:spcBef>
                <a:spcPts val="0"/>
              </a:spcBef>
              <a:spcAft>
                <a:spcPts val="0"/>
              </a:spcAft>
              <a:buNone/>
              <a:defRPr sz="1000"/>
            </a:lvl5pPr>
            <a:lvl6pPr lvl="5">
              <a:lnSpc>
                <a:spcPct val="100000"/>
              </a:lnSpc>
              <a:spcBef>
                <a:spcPts val="0"/>
              </a:spcBef>
              <a:spcAft>
                <a:spcPts val="0"/>
              </a:spcAft>
              <a:buNone/>
              <a:defRPr sz="1000"/>
            </a:lvl6pPr>
            <a:lvl7pPr lvl="6">
              <a:lnSpc>
                <a:spcPct val="100000"/>
              </a:lnSpc>
              <a:spcBef>
                <a:spcPts val="0"/>
              </a:spcBef>
              <a:spcAft>
                <a:spcPts val="0"/>
              </a:spcAft>
              <a:buNone/>
              <a:defRPr sz="1000"/>
            </a:lvl7pPr>
            <a:lvl8pPr lvl="7">
              <a:lnSpc>
                <a:spcPct val="100000"/>
              </a:lnSpc>
              <a:spcBef>
                <a:spcPts val="0"/>
              </a:spcBef>
              <a:spcAft>
                <a:spcPts val="0"/>
              </a:spcAft>
              <a:buNone/>
              <a:defRPr sz="1000"/>
            </a:lvl8pPr>
            <a:lvl9pPr lvl="8">
              <a:lnSpc>
                <a:spcPct val="100000"/>
              </a:lnSpc>
              <a:spcBef>
                <a:spcPts val="0"/>
              </a:spcBef>
              <a:spcAft>
                <a:spcPts val="0"/>
              </a:spcAft>
              <a:buNone/>
              <a:defRPr sz="1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4">
  <p:cSld name="CUSTOM_2_1_1">
    <p:spTree>
      <p:nvGrpSpPr>
        <p:cNvPr id="175" name="Shape 175"/>
        <p:cNvGrpSpPr/>
        <p:nvPr/>
      </p:nvGrpSpPr>
      <p:grpSpPr>
        <a:xfrm>
          <a:off x="0" y="0"/>
          <a:ext cx="0" cy="0"/>
          <a:chOff x="0" y="0"/>
          <a:chExt cx="0" cy="0"/>
        </a:xfrm>
      </p:grpSpPr>
      <p:sp>
        <p:nvSpPr>
          <p:cNvPr id="176" name="Google Shape;176;p18"/>
          <p:cNvSpPr txBox="1"/>
          <p:nvPr>
            <p:ph idx="1" type="body"/>
          </p:nvPr>
        </p:nvSpPr>
        <p:spPr>
          <a:xfrm>
            <a:off x="6071873" y="767058"/>
            <a:ext cx="2787300" cy="1608300"/>
          </a:xfrm>
          <a:prstGeom prst="rect">
            <a:avLst/>
          </a:prstGeom>
        </p:spPr>
        <p:txBody>
          <a:bodyPr anchorCtr="0" anchor="t" bIns="182875" lIns="182875" spcFirstLastPara="1" rIns="182875"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77" name="Google Shape;177;p18"/>
          <p:cNvSpPr txBox="1"/>
          <p:nvPr>
            <p:ph idx="2" type="body"/>
          </p:nvPr>
        </p:nvSpPr>
        <p:spPr>
          <a:xfrm>
            <a:off x="3178225" y="767058"/>
            <a:ext cx="2787300" cy="1608300"/>
          </a:xfrm>
          <a:prstGeom prst="rect">
            <a:avLst/>
          </a:prstGeom>
        </p:spPr>
        <p:txBody>
          <a:bodyPr anchorCtr="0" anchor="t" bIns="182875" lIns="182875" spcFirstLastPara="1" rIns="182875" wrap="square" tIns="0">
            <a:no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178" name="Google Shape;178;p18"/>
          <p:cNvSpPr txBox="1"/>
          <p:nvPr>
            <p:ph idx="3" type="body"/>
          </p:nvPr>
        </p:nvSpPr>
        <p:spPr>
          <a:xfrm>
            <a:off x="6071873" y="2993932"/>
            <a:ext cx="2787300" cy="1608300"/>
          </a:xfrm>
          <a:prstGeom prst="rect">
            <a:avLst/>
          </a:prstGeom>
        </p:spPr>
        <p:txBody>
          <a:bodyPr anchorCtr="0" anchor="t" bIns="182875" lIns="182875" spcFirstLastPara="1" rIns="182875"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79" name="Google Shape;179;p18"/>
          <p:cNvSpPr txBox="1"/>
          <p:nvPr>
            <p:ph idx="4" type="body"/>
          </p:nvPr>
        </p:nvSpPr>
        <p:spPr>
          <a:xfrm>
            <a:off x="3178225" y="2993932"/>
            <a:ext cx="2787300" cy="1608300"/>
          </a:xfrm>
          <a:prstGeom prst="rect">
            <a:avLst/>
          </a:prstGeom>
        </p:spPr>
        <p:txBody>
          <a:bodyPr anchorCtr="0" anchor="t" bIns="182875" lIns="182875" spcFirstLastPara="1" rIns="182875"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80" name="Google Shape;180;p18"/>
          <p:cNvSpPr txBox="1"/>
          <p:nvPr>
            <p:ph type="title"/>
          </p:nvPr>
        </p:nvSpPr>
        <p:spPr>
          <a:xfrm>
            <a:off x="3178383" y="282825"/>
            <a:ext cx="1553400" cy="475800"/>
          </a:xfrm>
          <a:prstGeom prst="rect">
            <a:avLst/>
          </a:prstGeom>
        </p:spPr>
        <p:txBody>
          <a:bodyPr anchorCtr="0" anchor="t" bIns="0" lIns="182875" spcFirstLastPara="1" rIns="0" wrap="square" tIns="182875">
            <a:spAutoFit/>
          </a:bodyPr>
          <a:lstStyle>
            <a:lvl1pPr lvl="0">
              <a:lnSpc>
                <a:spcPct val="90000"/>
              </a:lnSpc>
              <a:spcBef>
                <a:spcPts val="0"/>
              </a:spcBef>
              <a:spcAft>
                <a:spcPts val="0"/>
              </a:spcAft>
              <a:buNone/>
              <a:defRPr sz="1200">
                <a:solidFill>
                  <a:schemeClr val="lt2"/>
                </a:solidFill>
                <a:latin typeface="Outfit SemiBold"/>
                <a:ea typeface="Outfit SemiBold"/>
                <a:cs typeface="Outfit SemiBold"/>
                <a:sym typeface="Outfit SemiBold"/>
              </a:defRPr>
            </a:lvl1pPr>
            <a:lvl2pPr lvl="1">
              <a:lnSpc>
                <a:spcPct val="115000"/>
              </a:lnSpc>
              <a:spcBef>
                <a:spcPts val="0"/>
              </a:spcBef>
              <a:spcAft>
                <a:spcPts val="0"/>
              </a:spcAft>
              <a:buNone/>
              <a:defRPr sz="1800">
                <a:solidFill>
                  <a:schemeClr val="lt2"/>
                </a:solidFill>
              </a:defRPr>
            </a:lvl2pPr>
            <a:lvl3pPr lvl="2">
              <a:lnSpc>
                <a:spcPct val="115000"/>
              </a:lnSpc>
              <a:spcBef>
                <a:spcPts val="0"/>
              </a:spcBef>
              <a:spcAft>
                <a:spcPts val="0"/>
              </a:spcAft>
              <a:buNone/>
              <a:defRPr sz="1800">
                <a:solidFill>
                  <a:schemeClr val="lt2"/>
                </a:solidFill>
              </a:defRPr>
            </a:lvl3pPr>
            <a:lvl4pPr lvl="3">
              <a:lnSpc>
                <a:spcPct val="115000"/>
              </a:lnSpc>
              <a:spcBef>
                <a:spcPts val="0"/>
              </a:spcBef>
              <a:spcAft>
                <a:spcPts val="0"/>
              </a:spcAft>
              <a:buNone/>
              <a:defRPr sz="1800">
                <a:solidFill>
                  <a:schemeClr val="lt2"/>
                </a:solidFill>
              </a:defRPr>
            </a:lvl4pPr>
            <a:lvl5pPr lvl="4">
              <a:lnSpc>
                <a:spcPct val="115000"/>
              </a:lnSpc>
              <a:spcBef>
                <a:spcPts val="0"/>
              </a:spcBef>
              <a:spcAft>
                <a:spcPts val="0"/>
              </a:spcAft>
              <a:buNone/>
              <a:defRPr sz="1800">
                <a:solidFill>
                  <a:schemeClr val="lt2"/>
                </a:solidFill>
              </a:defRPr>
            </a:lvl5pPr>
            <a:lvl6pPr lvl="5">
              <a:lnSpc>
                <a:spcPct val="115000"/>
              </a:lnSpc>
              <a:spcBef>
                <a:spcPts val="0"/>
              </a:spcBef>
              <a:spcAft>
                <a:spcPts val="0"/>
              </a:spcAft>
              <a:buNone/>
              <a:defRPr sz="1800">
                <a:solidFill>
                  <a:schemeClr val="lt2"/>
                </a:solidFill>
              </a:defRPr>
            </a:lvl6pPr>
            <a:lvl7pPr lvl="6">
              <a:lnSpc>
                <a:spcPct val="115000"/>
              </a:lnSpc>
              <a:spcBef>
                <a:spcPts val="0"/>
              </a:spcBef>
              <a:spcAft>
                <a:spcPts val="0"/>
              </a:spcAft>
              <a:buNone/>
              <a:defRPr sz="1800">
                <a:solidFill>
                  <a:schemeClr val="lt2"/>
                </a:solidFill>
              </a:defRPr>
            </a:lvl7pPr>
            <a:lvl8pPr lvl="7">
              <a:lnSpc>
                <a:spcPct val="115000"/>
              </a:lnSpc>
              <a:spcBef>
                <a:spcPts val="0"/>
              </a:spcBef>
              <a:spcAft>
                <a:spcPts val="0"/>
              </a:spcAft>
              <a:buNone/>
              <a:defRPr sz="1800">
                <a:solidFill>
                  <a:schemeClr val="lt2"/>
                </a:solidFill>
              </a:defRPr>
            </a:lvl8pPr>
            <a:lvl9pPr lvl="8">
              <a:lnSpc>
                <a:spcPct val="115000"/>
              </a:lnSpc>
              <a:spcBef>
                <a:spcPts val="0"/>
              </a:spcBef>
              <a:spcAft>
                <a:spcPts val="0"/>
              </a:spcAft>
              <a:buNone/>
              <a:defRPr sz="1800">
                <a:solidFill>
                  <a:schemeClr val="lt2"/>
                </a:solidFill>
              </a:defRPr>
            </a:lvl9pPr>
          </a:lstStyle>
          <a:p/>
        </p:txBody>
      </p:sp>
      <p:sp>
        <p:nvSpPr>
          <p:cNvPr id="181" name="Google Shape;181;p18"/>
          <p:cNvSpPr txBox="1"/>
          <p:nvPr>
            <p:ph idx="5" type="title"/>
          </p:nvPr>
        </p:nvSpPr>
        <p:spPr>
          <a:xfrm>
            <a:off x="6072048" y="282825"/>
            <a:ext cx="1553400" cy="475800"/>
          </a:xfrm>
          <a:prstGeom prst="rect">
            <a:avLst/>
          </a:prstGeom>
        </p:spPr>
        <p:txBody>
          <a:bodyPr anchorCtr="0" anchor="t" bIns="0" lIns="182875" spcFirstLastPara="1" rIns="0" wrap="square" tIns="182875">
            <a:spAutoFit/>
          </a:bodyPr>
          <a:lstStyle>
            <a:lvl1pPr lvl="0">
              <a:lnSpc>
                <a:spcPct val="90000"/>
              </a:lnSpc>
              <a:spcBef>
                <a:spcPts val="0"/>
              </a:spcBef>
              <a:spcAft>
                <a:spcPts val="0"/>
              </a:spcAft>
              <a:buNone/>
              <a:defRPr sz="1200">
                <a:latin typeface="Outfit SemiBold"/>
                <a:ea typeface="Outfit SemiBold"/>
                <a:cs typeface="Outfit SemiBold"/>
                <a:sym typeface="Outfit SemiBold"/>
              </a:defRPr>
            </a:lvl1pPr>
            <a:lvl2pPr lvl="1">
              <a:lnSpc>
                <a:spcPct val="115000"/>
              </a:lnSpc>
              <a:spcBef>
                <a:spcPts val="0"/>
              </a:spcBef>
              <a:spcAft>
                <a:spcPts val="0"/>
              </a:spcAft>
              <a:buNone/>
              <a:defRPr sz="1800"/>
            </a:lvl2pPr>
            <a:lvl3pPr lvl="2">
              <a:lnSpc>
                <a:spcPct val="115000"/>
              </a:lnSpc>
              <a:spcBef>
                <a:spcPts val="0"/>
              </a:spcBef>
              <a:spcAft>
                <a:spcPts val="0"/>
              </a:spcAft>
              <a:buNone/>
              <a:defRPr sz="1800"/>
            </a:lvl3pPr>
            <a:lvl4pPr lvl="3">
              <a:lnSpc>
                <a:spcPct val="115000"/>
              </a:lnSpc>
              <a:spcBef>
                <a:spcPts val="0"/>
              </a:spcBef>
              <a:spcAft>
                <a:spcPts val="0"/>
              </a:spcAft>
              <a:buNone/>
              <a:defRPr sz="1800"/>
            </a:lvl4pPr>
            <a:lvl5pPr lvl="4">
              <a:lnSpc>
                <a:spcPct val="115000"/>
              </a:lnSpc>
              <a:spcBef>
                <a:spcPts val="0"/>
              </a:spcBef>
              <a:spcAft>
                <a:spcPts val="0"/>
              </a:spcAft>
              <a:buNone/>
              <a:defRPr sz="1800"/>
            </a:lvl5pPr>
            <a:lvl6pPr lvl="5">
              <a:lnSpc>
                <a:spcPct val="115000"/>
              </a:lnSpc>
              <a:spcBef>
                <a:spcPts val="0"/>
              </a:spcBef>
              <a:spcAft>
                <a:spcPts val="0"/>
              </a:spcAft>
              <a:buNone/>
              <a:defRPr sz="1800"/>
            </a:lvl6pPr>
            <a:lvl7pPr lvl="6">
              <a:lnSpc>
                <a:spcPct val="115000"/>
              </a:lnSpc>
              <a:spcBef>
                <a:spcPts val="0"/>
              </a:spcBef>
              <a:spcAft>
                <a:spcPts val="0"/>
              </a:spcAft>
              <a:buNone/>
              <a:defRPr sz="1800"/>
            </a:lvl7pPr>
            <a:lvl8pPr lvl="7">
              <a:lnSpc>
                <a:spcPct val="115000"/>
              </a:lnSpc>
              <a:spcBef>
                <a:spcPts val="0"/>
              </a:spcBef>
              <a:spcAft>
                <a:spcPts val="0"/>
              </a:spcAft>
              <a:buNone/>
              <a:defRPr sz="1800"/>
            </a:lvl8pPr>
            <a:lvl9pPr lvl="8">
              <a:lnSpc>
                <a:spcPct val="115000"/>
              </a:lnSpc>
              <a:spcBef>
                <a:spcPts val="0"/>
              </a:spcBef>
              <a:spcAft>
                <a:spcPts val="0"/>
              </a:spcAft>
              <a:buNone/>
              <a:defRPr sz="1800"/>
            </a:lvl9pPr>
          </a:lstStyle>
          <a:p/>
        </p:txBody>
      </p:sp>
      <p:sp>
        <p:nvSpPr>
          <p:cNvPr id="182" name="Google Shape;182;p18"/>
          <p:cNvSpPr txBox="1"/>
          <p:nvPr>
            <p:ph idx="6" type="title"/>
          </p:nvPr>
        </p:nvSpPr>
        <p:spPr>
          <a:xfrm>
            <a:off x="3178383" y="2509698"/>
            <a:ext cx="1553400" cy="475800"/>
          </a:xfrm>
          <a:prstGeom prst="rect">
            <a:avLst/>
          </a:prstGeom>
        </p:spPr>
        <p:txBody>
          <a:bodyPr anchorCtr="0" anchor="t" bIns="0" lIns="182875" spcFirstLastPara="1" rIns="0" wrap="square" tIns="182875">
            <a:spAutoFit/>
          </a:bodyPr>
          <a:lstStyle>
            <a:lvl1pPr lvl="0">
              <a:lnSpc>
                <a:spcPct val="90000"/>
              </a:lnSpc>
              <a:spcBef>
                <a:spcPts val="0"/>
              </a:spcBef>
              <a:spcAft>
                <a:spcPts val="0"/>
              </a:spcAft>
              <a:buNone/>
              <a:defRPr sz="1200">
                <a:latin typeface="Outfit SemiBold"/>
                <a:ea typeface="Outfit SemiBold"/>
                <a:cs typeface="Outfit SemiBold"/>
                <a:sym typeface="Outfit SemiBold"/>
              </a:defRPr>
            </a:lvl1pPr>
            <a:lvl2pPr lvl="1">
              <a:lnSpc>
                <a:spcPct val="115000"/>
              </a:lnSpc>
              <a:spcBef>
                <a:spcPts val="0"/>
              </a:spcBef>
              <a:spcAft>
                <a:spcPts val="0"/>
              </a:spcAft>
              <a:buNone/>
              <a:defRPr sz="1800"/>
            </a:lvl2pPr>
            <a:lvl3pPr lvl="2">
              <a:lnSpc>
                <a:spcPct val="115000"/>
              </a:lnSpc>
              <a:spcBef>
                <a:spcPts val="0"/>
              </a:spcBef>
              <a:spcAft>
                <a:spcPts val="0"/>
              </a:spcAft>
              <a:buNone/>
              <a:defRPr sz="1800"/>
            </a:lvl3pPr>
            <a:lvl4pPr lvl="3">
              <a:lnSpc>
                <a:spcPct val="115000"/>
              </a:lnSpc>
              <a:spcBef>
                <a:spcPts val="0"/>
              </a:spcBef>
              <a:spcAft>
                <a:spcPts val="0"/>
              </a:spcAft>
              <a:buNone/>
              <a:defRPr sz="1800"/>
            </a:lvl4pPr>
            <a:lvl5pPr lvl="4">
              <a:lnSpc>
                <a:spcPct val="115000"/>
              </a:lnSpc>
              <a:spcBef>
                <a:spcPts val="0"/>
              </a:spcBef>
              <a:spcAft>
                <a:spcPts val="0"/>
              </a:spcAft>
              <a:buNone/>
              <a:defRPr sz="1800"/>
            </a:lvl5pPr>
            <a:lvl6pPr lvl="5">
              <a:lnSpc>
                <a:spcPct val="115000"/>
              </a:lnSpc>
              <a:spcBef>
                <a:spcPts val="0"/>
              </a:spcBef>
              <a:spcAft>
                <a:spcPts val="0"/>
              </a:spcAft>
              <a:buNone/>
              <a:defRPr sz="1800"/>
            </a:lvl6pPr>
            <a:lvl7pPr lvl="6">
              <a:lnSpc>
                <a:spcPct val="115000"/>
              </a:lnSpc>
              <a:spcBef>
                <a:spcPts val="0"/>
              </a:spcBef>
              <a:spcAft>
                <a:spcPts val="0"/>
              </a:spcAft>
              <a:buNone/>
              <a:defRPr sz="1800"/>
            </a:lvl7pPr>
            <a:lvl8pPr lvl="7">
              <a:lnSpc>
                <a:spcPct val="115000"/>
              </a:lnSpc>
              <a:spcBef>
                <a:spcPts val="0"/>
              </a:spcBef>
              <a:spcAft>
                <a:spcPts val="0"/>
              </a:spcAft>
              <a:buNone/>
              <a:defRPr sz="1800"/>
            </a:lvl8pPr>
            <a:lvl9pPr lvl="8">
              <a:lnSpc>
                <a:spcPct val="115000"/>
              </a:lnSpc>
              <a:spcBef>
                <a:spcPts val="0"/>
              </a:spcBef>
              <a:spcAft>
                <a:spcPts val="0"/>
              </a:spcAft>
              <a:buNone/>
              <a:defRPr sz="1800"/>
            </a:lvl9pPr>
          </a:lstStyle>
          <a:p/>
        </p:txBody>
      </p:sp>
      <p:sp>
        <p:nvSpPr>
          <p:cNvPr id="183" name="Google Shape;183;p18"/>
          <p:cNvSpPr txBox="1"/>
          <p:nvPr>
            <p:ph idx="7" type="title"/>
          </p:nvPr>
        </p:nvSpPr>
        <p:spPr>
          <a:xfrm>
            <a:off x="6072048" y="2509698"/>
            <a:ext cx="1553400" cy="475800"/>
          </a:xfrm>
          <a:prstGeom prst="rect">
            <a:avLst/>
          </a:prstGeom>
        </p:spPr>
        <p:txBody>
          <a:bodyPr anchorCtr="0" anchor="t" bIns="0" lIns="182875" spcFirstLastPara="1" rIns="0" wrap="square" tIns="182875">
            <a:spAutoFit/>
          </a:bodyPr>
          <a:lstStyle>
            <a:lvl1pPr lvl="0">
              <a:lnSpc>
                <a:spcPct val="90000"/>
              </a:lnSpc>
              <a:spcBef>
                <a:spcPts val="0"/>
              </a:spcBef>
              <a:spcAft>
                <a:spcPts val="0"/>
              </a:spcAft>
              <a:buNone/>
              <a:defRPr sz="1200">
                <a:latin typeface="Outfit SemiBold"/>
                <a:ea typeface="Outfit SemiBold"/>
                <a:cs typeface="Outfit SemiBold"/>
                <a:sym typeface="Outfit SemiBold"/>
              </a:defRPr>
            </a:lvl1pPr>
            <a:lvl2pPr lvl="1">
              <a:lnSpc>
                <a:spcPct val="115000"/>
              </a:lnSpc>
              <a:spcBef>
                <a:spcPts val="0"/>
              </a:spcBef>
              <a:spcAft>
                <a:spcPts val="0"/>
              </a:spcAft>
              <a:buNone/>
              <a:defRPr sz="1800"/>
            </a:lvl2pPr>
            <a:lvl3pPr lvl="2">
              <a:lnSpc>
                <a:spcPct val="115000"/>
              </a:lnSpc>
              <a:spcBef>
                <a:spcPts val="0"/>
              </a:spcBef>
              <a:spcAft>
                <a:spcPts val="0"/>
              </a:spcAft>
              <a:buNone/>
              <a:defRPr sz="1800"/>
            </a:lvl3pPr>
            <a:lvl4pPr lvl="3">
              <a:lnSpc>
                <a:spcPct val="115000"/>
              </a:lnSpc>
              <a:spcBef>
                <a:spcPts val="0"/>
              </a:spcBef>
              <a:spcAft>
                <a:spcPts val="0"/>
              </a:spcAft>
              <a:buNone/>
              <a:defRPr sz="1800"/>
            </a:lvl4pPr>
            <a:lvl5pPr lvl="4">
              <a:lnSpc>
                <a:spcPct val="115000"/>
              </a:lnSpc>
              <a:spcBef>
                <a:spcPts val="0"/>
              </a:spcBef>
              <a:spcAft>
                <a:spcPts val="0"/>
              </a:spcAft>
              <a:buNone/>
              <a:defRPr sz="1800"/>
            </a:lvl5pPr>
            <a:lvl6pPr lvl="5">
              <a:lnSpc>
                <a:spcPct val="115000"/>
              </a:lnSpc>
              <a:spcBef>
                <a:spcPts val="0"/>
              </a:spcBef>
              <a:spcAft>
                <a:spcPts val="0"/>
              </a:spcAft>
              <a:buNone/>
              <a:defRPr sz="1800"/>
            </a:lvl6pPr>
            <a:lvl7pPr lvl="6">
              <a:lnSpc>
                <a:spcPct val="115000"/>
              </a:lnSpc>
              <a:spcBef>
                <a:spcPts val="0"/>
              </a:spcBef>
              <a:spcAft>
                <a:spcPts val="0"/>
              </a:spcAft>
              <a:buNone/>
              <a:defRPr sz="1800"/>
            </a:lvl7pPr>
            <a:lvl8pPr lvl="7">
              <a:lnSpc>
                <a:spcPct val="115000"/>
              </a:lnSpc>
              <a:spcBef>
                <a:spcPts val="0"/>
              </a:spcBef>
              <a:spcAft>
                <a:spcPts val="0"/>
              </a:spcAft>
              <a:buNone/>
              <a:defRPr sz="1800"/>
            </a:lvl8pPr>
            <a:lvl9pPr lvl="8">
              <a:lnSpc>
                <a:spcPct val="115000"/>
              </a:lnSpc>
              <a:spcBef>
                <a:spcPts val="0"/>
              </a:spcBef>
              <a:spcAft>
                <a:spcPts val="0"/>
              </a:spcAft>
              <a:buNone/>
              <a:defRPr sz="1800"/>
            </a:lvl9pPr>
          </a:lstStyle>
          <a:p/>
        </p:txBody>
      </p:sp>
      <p:sp>
        <p:nvSpPr>
          <p:cNvPr id="184" name="Google Shape;184;p18"/>
          <p:cNvSpPr txBox="1"/>
          <p:nvPr>
            <p:ph idx="8" type="title"/>
          </p:nvPr>
        </p:nvSpPr>
        <p:spPr>
          <a:xfrm>
            <a:off x="284775" y="282900"/>
            <a:ext cx="2787600" cy="11169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185" name="Google Shape;185;p18"/>
          <p:cNvSpPr txBox="1"/>
          <p:nvPr>
            <p:ph idx="9" type="body"/>
          </p:nvPr>
        </p:nvSpPr>
        <p:spPr>
          <a:xfrm>
            <a:off x="284775" y="3598975"/>
            <a:ext cx="2064000" cy="1036200"/>
          </a:xfrm>
          <a:prstGeom prst="rect">
            <a:avLst/>
          </a:prstGeom>
        </p:spPr>
        <p:txBody>
          <a:bodyPr anchorCtr="0" anchor="b" bIns="0" lIns="0" spcFirstLastPara="1" rIns="0" wrap="square" tIns="0">
            <a:noAutofit/>
          </a:bodyPr>
          <a:lstStyle>
            <a:lvl1pPr indent="-292100" lvl="0" marL="457200">
              <a:spcBef>
                <a:spcPts val="0"/>
              </a:spcBef>
              <a:spcAft>
                <a:spcPts val="0"/>
              </a:spcAft>
              <a:buSzPts val="1000"/>
              <a:buChar char="●"/>
              <a:defRPr b="1" sz="1000"/>
            </a:lvl1pPr>
            <a:lvl2pPr indent="-292100" lvl="1" marL="914400">
              <a:spcBef>
                <a:spcPts val="0"/>
              </a:spcBef>
              <a:spcAft>
                <a:spcPts val="0"/>
              </a:spcAft>
              <a:buSzPts val="1000"/>
              <a:buChar char="○"/>
              <a:defRPr b="1" sz="1000"/>
            </a:lvl2pPr>
            <a:lvl3pPr indent="-292100" lvl="2" marL="1371600">
              <a:spcBef>
                <a:spcPts val="0"/>
              </a:spcBef>
              <a:spcAft>
                <a:spcPts val="0"/>
              </a:spcAft>
              <a:buSzPts val="1000"/>
              <a:buChar char="■"/>
              <a:defRPr b="1" sz="1000"/>
            </a:lvl3pPr>
            <a:lvl4pPr indent="-292100" lvl="3" marL="1828800">
              <a:spcBef>
                <a:spcPts val="0"/>
              </a:spcBef>
              <a:spcAft>
                <a:spcPts val="0"/>
              </a:spcAft>
              <a:buSzPts val="1000"/>
              <a:buChar char="●"/>
              <a:defRPr b="1" sz="1000"/>
            </a:lvl4pPr>
            <a:lvl5pPr indent="-292100" lvl="4" marL="2286000">
              <a:spcBef>
                <a:spcPts val="0"/>
              </a:spcBef>
              <a:spcAft>
                <a:spcPts val="0"/>
              </a:spcAft>
              <a:buSzPts val="1000"/>
              <a:buChar char="○"/>
              <a:defRPr b="1" sz="1000"/>
            </a:lvl5pPr>
            <a:lvl6pPr indent="-292100" lvl="5" marL="2743200">
              <a:spcBef>
                <a:spcPts val="0"/>
              </a:spcBef>
              <a:spcAft>
                <a:spcPts val="0"/>
              </a:spcAft>
              <a:buSzPts val="1000"/>
              <a:buChar char="■"/>
              <a:defRPr b="1" sz="1000"/>
            </a:lvl6pPr>
            <a:lvl7pPr indent="-292100" lvl="6" marL="3200400">
              <a:spcBef>
                <a:spcPts val="0"/>
              </a:spcBef>
              <a:spcAft>
                <a:spcPts val="0"/>
              </a:spcAft>
              <a:buSzPts val="1000"/>
              <a:buChar char="●"/>
              <a:defRPr b="1" sz="1000"/>
            </a:lvl7pPr>
            <a:lvl8pPr indent="-292100" lvl="7" marL="3657600">
              <a:spcBef>
                <a:spcPts val="0"/>
              </a:spcBef>
              <a:spcAft>
                <a:spcPts val="0"/>
              </a:spcAft>
              <a:buSzPts val="1000"/>
              <a:buChar char="○"/>
              <a:defRPr b="1" sz="1000"/>
            </a:lvl8pPr>
            <a:lvl9pPr indent="-292100" lvl="8" marL="4114800">
              <a:spcBef>
                <a:spcPts val="0"/>
              </a:spcBef>
              <a:spcAft>
                <a:spcPts val="0"/>
              </a:spcAft>
              <a:buSzPts val="1000"/>
              <a:buChar char="■"/>
              <a:defRPr b="1" sz="1000"/>
            </a:lvl9pPr>
          </a:lstStyle>
          <a:p/>
        </p:txBody>
      </p:sp>
      <p:sp>
        <p:nvSpPr>
          <p:cNvPr id="186" name="Google Shape;186;p18"/>
          <p:cNvSpPr txBox="1"/>
          <p:nvPr>
            <p:ph idx="13" type="subTitle"/>
          </p:nvPr>
        </p:nvSpPr>
        <p:spPr>
          <a:xfrm>
            <a:off x="1731400" y="4750800"/>
            <a:ext cx="1340700" cy="1032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600"/>
            </a:lvl1pPr>
            <a:lvl2pPr lvl="1">
              <a:spcBef>
                <a:spcPts val="0"/>
              </a:spcBef>
              <a:spcAft>
                <a:spcPts val="0"/>
              </a:spcAft>
              <a:buClr>
                <a:schemeClr val="lt1"/>
              </a:buClr>
              <a:buSzPts val="600"/>
              <a:buNone/>
              <a:defRPr sz="600"/>
            </a:lvl2pPr>
            <a:lvl3pPr lvl="2">
              <a:spcBef>
                <a:spcPts val="0"/>
              </a:spcBef>
              <a:spcAft>
                <a:spcPts val="0"/>
              </a:spcAft>
              <a:buClr>
                <a:schemeClr val="lt1"/>
              </a:buClr>
              <a:buSzPts val="600"/>
              <a:buNone/>
              <a:defRPr sz="600"/>
            </a:lvl3pPr>
            <a:lvl4pPr lvl="3">
              <a:spcBef>
                <a:spcPts val="0"/>
              </a:spcBef>
              <a:spcAft>
                <a:spcPts val="0"/>
              </a:spcAft>
              <a:buClr>
                <a:schemeClr val="lt1"/>
              </a:buClr>
              <a:buSzPts val="600"/>
              <a:buNone/>
              <a:defRPr sz="600"/>
            </a:lvl4pPr>
            <a:lvl5pPr lvl="4">
              <a:spcBef>
                <a:spcPts val="0"/>
              </a:spcBef>
              <a:spcAft>
                <a:spcPts val="0"/>
              </a:spcAft>
              <a:buClr>
                <a:schemeClr val="lt1"/>
              </a:buClr>
              <a:buSzPts val="600"/>
              <a:buNone/>
              <a:defRPr sz="600"/>
            </a:lvl5pPr>
            <a:lvl6pPr lvl="5">
              <a:spcBef>
                <a:spcPts val="0"/>
              </a:spcBef>
              <a:spcAft>
                <a:spcPts val="0"/>
              </a:spcAft>
              <a:buClr>
                <a:schemeClr val="lt1"/>
              </a:buClr>
              <a:buSzPts val="600"/>
              <a:buNone/>
              <a:defRPr sz="600"/>
            </a:lvl6pPr>
            <a:lvl7pPr lvl="6">
              <a:spcBef>
                <a:spcPts val="0"/>
              </a:spcBef>
              <a:spcAft>
                <a:spcPts val="0"/>
              </a:spcAft>
              <a:buClr>
                <a:schemeClr val="lt1"/>
              </a:buClr>
              <a:buSzPts val="600"/>
              <a:buNone/>
              <a:defRPr sz="600"/>
            </a:lvl7pPr>
            <a:lvl8pPr lvl="7">
              <a:spcBef>
                <a:spcPts val="0"/>
              </a:spcBef>
              <a:spcAft>
                <a:spcPts val="0"/>
              </a:spcAft>
              <a:buClr>
                <a:schemeClr val="lt1"/>
              </a:buClr>
              <a:buSzPts val="600"/>
              <a:buNone/>
              <a:defRPr sz="600"/>
            </a:lvl8pPr>
            <a:lvl9pPr lvl="8">
              <a:spcBef>
                <a:spcPts val="0"/>
              </a:spcBef>
              <a:spcAft>
                <a:spcPts val="0"/>
              </a:spcAft>
              <a:buClr>
                <a:schemeClr val="lt1"/>
              </a:buClr>
              <a:buSzPts val="600"/>
              <a:buNone/>
              <a:defRPr sz="600"/>
            </a:lvl9pPr>
          </a:lstStyle>
          <a:p/>
        </p:txBody>
      </p:sp>
      <p:sp>
        <p:nvSpPr>
          <p:cNvPr id="187" name="Google Shape;187;p18"/>
          <p:cNvSpPr txBox="1"/>
          <p:nvPr>
            <p:ph idx="14" type="subTitle"/>
          </p:nvPr>
        </p:nvSpPr>
        <p:spPr>
          <a:xfrm>
            <a:off x="7518500" y="4750800"/>
            <a:ext cx="1340700" cy="103200"/>
          </a:xfrm>
          <a:prstGeom prst="rect">
            <a:avLst/>
          </a:prstGeom>
        </p:spPr>
        <p:txBody>
          <a:bodyPr anchorCtr="0" anchor="t" bIns="0" lIns="0" spcFirstLastPara="1" rIns="0" wrap="square" tIns="0">
            <a:noAutofit/>
          </a:bodyPr>
          <a:lstStyle>
            <a:lvl1pPr lvl="0" algn="r">
              <a:lnSpc>
                <a:spcPct val="115000"/>
              </a:lnSpc>
              <a:spcBef>
                <a:spcPts val="0"/>
              </a:spcBef>
              <a:spcAft>
                <a:spcPts val="0"/>
              </a:spcAft>
              <a:buNone/>
              <a:defRPr sz="600"/>
            </a:lvl1pPr>
            <a:lvl2pPr lvl="1" algn="r">
              <a:spcBef>
                <a:spcPts val="0"/>
              </a:spcBef>
              <a:spcAft>
                <a:spcPts val="0"/>
              </a:spcAft>
              <a:buClr>
                <a:schemeClr val="lt1"/>
              </a:buClr>
              <a:buSzPts val="600"/>
              <a:buNone/>
              <a:defRPr sz="600"/>
            </a:lvl2pPr>
            <a:lvl3pPr lvl="2" algn="r">
              <a:spcBef>
                <a:spcPts val="0"/>
              </a:spcBef>
              <a:spcAft>
                <a:spcPts val="0"/>
              </a:spcAft>
              <a:buClr>
                <a:schemeClr val="lt1"/>
              </a:buClr>
              <a:buSzPts val="600"/>
              <a:buNone/>
              <a:defRPr sz="600"/>
            </a:lvl3pPr>
            <a:lvl4pPr lvl="3" algn="r">
              <a:spcBef>
                <a:spcPts val="0"/>
              </a:spcBef>
              <a:spcAft>
                <a:spcPts val="0"/>
              </a:spcAft>
              <a:buClr>
                <a:schemeClr val="lt1"/>
              </a:buClr>
              <a:buSzPts val="600"/>
              <a:buNone/>
              <a:defRPr sz="600"/>
            </a:lvl4pPr>
            <a:lvl5pPr lvl="4" algn="r">
              <a:spcBef>
                <a:spcPts val="0"/>
              </a:spcBef>
              <a:spcAft>
                <a:spcPts val="0"/>
              </a:spcAft>
              <a:buClr>
                <a:schemeClr val="lt1"/>
              </a:buClr>
              <a:buSzPts val="600"/>
              <a:buNone/>
              <a:defRPr sz="600"/>
            </a:lvl5pPr>
            <a:lvl6pPr lvl="5" algn="r">
              <a:spcBef>
                <a:spcPts val="0"/>
              </a:spcBef>
              <a:spcAft>
                <a:spcPts val="0"/>
              </a:spcAft>
              <a:buClr>
                <a:schemeClr val="lt1"/>
              </a:buClr>
              <a:buSzPts val="600"/>
              <a:buNone/>
              <a:defRPr sz="600"/>
            </a:lvl6pPr>
            <a:lvl7pPr lvl="6" algn="r">
              <a:spcBef>
                <a:spcPts val="0"/>
              </a:spcBef>
              <a:spcAft>
                <a:spcPts val="0"/>
              </a:spcAft>
              <a:buClr>
                <a:schemeClr val="lt1"/>
              </a:buClr>
              <a:buSzPts val="600"/>
              <a:buNone/>
              <a:defRPr sz="600"/>
            </a:lvl7pPr>
            <a:lvl8pPr lvl="7" algn="r">
              <a:spcBef>
                <a:spcPts val="0"/>
              </a:spcBef>
              <a:spcAft>
                <a:spcPts val="0"/>
              </a:spcAft>
              <a:buClr>
                <a:schemeClr val="lt1"/>
              </a:buClr>
              <a:buSzPts val="600"/>
              <a:buNone/>
              <a:defRPr sz="600"/>
            </a:lvl8pPr>
            <a:lvl9pPr lvl="8" algn="r">
              <a:spcBef>
                <a:spcPts val="0"/>
              </a:spcBef>
              <a:spcAft>
                <a:spcPts val="0"/>
              </a:spcAft>
              <a:buClr>
                <a:schemeClr val="lt1"/>
              </a:buClr>
              <a:buSzPts val="600"/>
              <a:buNone/>
              <a:defRPr sz="6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5">
  <p:cSld name="CUSTOM_6">
    <p:spTree>
      <p:nvGrpSpPr>
        <p:cNvPr id="188" name="Shape 188"/>
        <p:cNvGrpSpPr/>
        <p:nvPr/>
      </p:nvGrpSpPr>
      <p:grpSpPr>
        <a:xfrm>
          <a:off x="0" y="0"/>
          <a:ext cx="0" cy="0"/>
          <a:chOff x="0" y="0"/>
          <a:chExt cx="0" cy="0"/>
        </a:xfrm>
      </p:grpSpPr>
      <p:sp>
        <p:nvSpPr>
          <p:cNvPr id="189" name="Google Shape;189;p19"/>
          <p:cNvSpPr txBox="1"/>
          <p:nvPr>
            <p:ph type="title"/>
          </p:nvPr>
        </p:nvSpPr>
        <p:spPr>
          <a:xfrm>
            <a:off x="7054825" y="1868626"/>
            <a:ext cx="1808700" cy="337800"/>
          </a:xfrm>
          <a:prstGeom prst="rect">
            <a:avLst/>
          </a:prstGeom>
        </p:spPr>
        <p:txBody>
          <a:bodyPr anchorCtr="0" anchor="t" bIns="0" lIns="182875" spcFirstLastPara="1" rIns="91425" wrap="square" tIns="91425">
            <a:spAutoFit/>
          </a:bodyPr>
          <a:lstStyle>
            <a:lvl1pPr lvl="0">
              <a:lnSpc>
                <a:spcPct val="90000"/>
              </a:lnSpc>
              <a:spcBef>
                <a:spcPts val="0"/>
              </a:spcBef>
              <a:spcAft>
                <a:spcPts val="0"/>
              </a:spcAft>
              <a:buNone/>
              <a:defRPr b="1" sz="1000">
                <a:latin typeface="Instrument Sans"/>
                <a:ea typeface="Instrument Sans"/>
                <a:cs typeface="Instrument Sans"/>
                <a:sym typeface="Instrument Sans"/>
              </a:defRPr>
            </a:lvl1pPr>
            <a:lvl2pPr lvl="1">
              <a:lnSpc>
                <a:spcPct val="115000"/>
              </a:lnSpc>
              <a:spcBef>
                <a:spcPts val="0"/>
              </a:spcBef>
              <a:spcAft>
                <a:spcPts val="0"/>
              </a:spcAft>
              <a:buNone/>
              <a:defRPr b="1" sz="1000">
                <a:latin typeface="Instrument Sans"/>
                <a:ea typeface="Instrument Sans"/>
                <a:cs typeface="Instrument Sans"/>
                <a:sym typeface="Instrument Sans"/>
              </a:defRPr>
            </a:lvl2pPr>
            <a:lvl3pPr lvl="2">
              <a:lnSpc>
                <a:spcPct val="115000"/>
              </a:lnSpc>
              <a:spcBef>
                <a:spcPts val="0"/>
              </a:spcBef>
              <a:spcAft>
                <a:spcPts val="0"/>
              </a:spcAft>
              <a:buNone/>
              <a:defRPr b="1" sz="1000">
                <a:latin typeface="Instrument Sans"/>
                <a:ea typeface="Instrument Sans"/>
                <a:cs typeface="Instrument Sans"/>
                <a:sym typeface="Instrument Sans"/>
              </a:defRPr>
            </a:lvl3pPr>
            <a:lvl4pPr lvl="3">
              <a:lnSpc>
                <a:spcPct val="115000"/>
              </a:lnSpc>
              <a:spcBef>
                <a:spcPts val="0"/>
              </a:spcBef>
              <a:spcAft>
                <a:spcPts val="0"/>
              </a:spcAft>
              <a:buNone/>
              <a:defRPr b="1" sz="1000">
                <a:latin typeface="Instrument Sans"/>
                <a:ea typeface="Instrument Sans"/>
                <a:cs typeface="Instrument Sans"/>
                <a:sym typeface="Instrument Sans"/>
              </a:defRPr>
            </a:lvl4pPr>
            <a:lvl5pPr lvl="4">
              <a:lnSpc>
                <a:spcPct val="115000"/>
              </a:lnSpc>
              <a:spcBef>
                <a:spcPts val="0"/>
              </a:spcBef>
              <a:spcAft>
                <a:spcPts val="0"/>
              </a:spcAft>
              <a:buNone/>
              <a:defRPr b="1" sz="1000">
                <a:latin typeface="Instrument Sans"/>
                <a:ea typeface="Instrument Sans"/>
                <a:cs typeface="Instrument Sans"/>
                <a:sym typeface="Instrument Sans"/>
              </a:defRPr>
            </a:lvl5pPr>
            <a:lvl6pPr lvl="5">
              <a:lnSpc>
                <a:spcPct val="115000"/>
              </a:lnSpc>
              <a:spcBef>
                <a:spcPts val="0"/>
              </a:spcBef>
              <a:spcAft>
                <a:spcPts val="0"/>
              </a:spcAft>
              <a:buNone/>
              <a:defRPr b="1" sz="1000">
                <a:latin typeface="Instrument Sans"/>
                <a:ea typeface="Instrument Sans"/>
                <a:cs typeface="Instrument Sans"/>
                <a:sym typeface="Instrument Sans"/>
              </a:defRPr>
            </a:lvl6pPr>
            <a:lvl7pPr lvl="6">
              <a:lnSpc>
                <a:spcPct val="115000"/>
              </a:lnSpc>
              <a:spcBef>
                <a:spcPts val="0"/>
              </a:spcBef>
              <a:spcAft>
                <a:spcPts val="0"/>
              </a:spcAft>
              <a:buNone/>
              <a:defRPr b="1" sz="1000">
                <a:latin typeface="Instrument Sans"/>
                <a:ea typeface="Instrument Sans"/>
                <a:cs typeface="Instrument Sans"/>
                <a:sym typeface="Instrument Sans"/>
              </a:defRPr>
            </a:lvl7pPr>
            <a:lvl8pPr lvl="7">
              <a:lnSpc>
                <a:spcPct val="115000"/>
              </a:lnSpc>
              <a:spcBef>
                <a:spcPts val="0"/>
              </a:spcBef>
              <a:spcAft>
                <a:spcPts val="0"/>
              </a:spcAft>
              <a:buNone/>
              <a:defRPr b="1" sz="1000">
                <a:latin typeface="Instrument Sans"/>
                <a:ea typeface="Instrument Sans"/>
                <a:cs typeface="Instrument Sans"/>
                <a:sym typeface="Instrument Sans"/>
              </a:defRPr>
            </a:lvl8pPr>
            <a:lvl9pPr lvl="8">
              <a:lnSpc>
                <a:spcPct val="115000"/>
              </a:lnSpc>
              <a:spcBef>
                <a:spcPts val="0"/>
              </a:spcBef>
              <a:spcAft>
                <a:spcPts val="0"/>
              </a:spcAft>
              <a:buNone/>
              <a:defRPr b="1" sz="1000">
                <a:latin typeface="Instrument Sans"/>
                <a:ea typeface="Instrument Sans"/>
                <a:cs typeface="Instrument Sans"/>
                <a:sym typeface="Instrument Sans"/>
              </a:defRPr>
            </a:lvl9pPr>
          </a:lstStyle>
          <a:p/>
        </p:txBody>
      </p:sp>
      <p:sp>
        <p:nvSpPr>
          <p:cNvPr id="190" name="Google Shape;190;p19"/>
          <p:cNvSpPr txBox="1"/>
          <p:nvPr>
            <p:ph idx="2" type="title"/>
          </p:nvPr>
        </p:nvSpPr>
        <p:spPr>
          <a:xfrm>
            <a:off x="5249650" y="1868626"/>
            <a:ext cx="1808700" cy="337800"/>
          </a:xfrm>
          <a:prstGeom prst="rect">
            <a:avLst/>
          </a:prstGeom>
        </p:spPr>
        <p:txBody>
          <a:bodyPr anchorCtr="0" anchor="t" bIns="0" lIns="182875" spcFirstLastPara="1" rIns="91425" wrap="square" tIns="91425">
            <a:spAutoFit/>
          </a:bodyPr>
          <a:lstStyle>
            <a:lvl1pPr lvl="0">
              <a:lnSpc>
                <a:spcPct val="90000"/>
              </a:lnSpc>
              <a:spcBef>
                <a:spcPts val="0"/>
              </a:spcBef>
              <a:spcAft>
                <a:spcPts val="0"/>
              </a:spcAft>
              <a:buNone/>
              <a:defRPr b="1" sz="1000">
                <a:latin typeface="Instrument Sans"/>
                <a:ea typeface="Instrument Sans"/>
                <a:cs typeface="Instrument Sans"/>
                <a:sym typeface="Instrument Sans"/>
              </a:defRPr>
            </a:lvl1pPr>
            <a:lvl2pPr lvl="1">
              <a:lnSpc>
                <a:spcPct val="115000"/>
              </a:lnSpc>
              <a:spcBef>
                <a:spcPts val="0"/>
              </a:spcBef>
              <a:spcAft>
                <a:spcPts val="0"/>
              </a:spcAft>
              <a:buNone/>
              <a:defRPr b="1" sz="1000">
                <a:latin typeface="Instrument Sans"/>
                <a:ea typeface="Instrument Sans"/>
                <a:cs typeface="Instrument Sans"/>
                <a:sym typeface="Instrument Sans"/>
              </a:defRPr>
            </a:lvl2pPr>
            <a:lvl3pPr lvl="2">
              <a:lnSpc>
                <a:spcPct val="115000"/>
              </a:lnSpc>
              <a:spcBef>
                <a:spcPts val="0"/>
              </a:spcBef>
              <a:spcAft>
                <a:spcPts val="0"/>
              </a:spcAft>
              <a:buNone/>
              <a:defRPr b="1" sz="1000">
                <a:latin typeface="Instrument Sans"/>
                <a:ea typeface="Instrument Sans"/>
                <a:cs typeface="Instrument Sans"/>
                <a:sym typeface="Instrument Sans"/>
              </a:defRPr>
            </a:lvl3pPr>
            <a:lvl4pPr lvl="3">
              <a:lnSpc>
                <a:spcPct val="115000"/>
              </a:lnSpc>
              <a:spcBef>
                <a:spcPts val="0"/>
              </a:spcBef>
              <a:spcAft>
                <a:spcPts val="0"/>
              </a:spcAft>
              <a:buNone/>
              <a:defRPr b="1" sz="1000">
                <a:latin typeface="Instrument Sans"/>
                <a:ea typeface="Instrument Sans"/>
                <a:cs typeface="Instrument Sans"/>
                <a:sym typeface="Instrument Sans"/>
              </a:defRPr>
            </a:lvl4pPr>
            <a:lvl5pPr lvl="4">
              <a:lnSpc>
                <a:spcPct val="115000"/>
              </a:lnSpc>
              <a:spcBef>
                <a:spcPts val="0"/>
              </a:spcBef>
              <a:spcAft>
                <a:spcPts val="0"/>
              </a:spcAft>
              <a:buNone/>
              <a:defRPr b="1" sz="1000">
                <a:latin typeface="Instrument Sans"/>
                <a:ea typeface="Instrument Sans"/>
                <a:cs typeface="Instrument Sans"/>
                <a:sym typeface="Instrument Sans"/>
              </a:defRPr>
            </a:lvl5pPr>
            <a:lvl6pPr lvl="5">
              <a:lnSpc>
                <a:spcPct val="115000"/>
              </a:lnSpc>
              <a:spcBef>
                <a:spcPts val="0"/>
              </a:spcBef>
              <a:spcAft>
                <a:spcPts val="0"/>
              </a:spcAft>
              <a:buNone/>
              <a:defRPr b="1" sz="1000">
                <a:latin typeface="Instrument Sans"/>
                <a:ea typeface="Instrument Sans"/>
                <a:cs typeface="Instrument Sans"/>
                <a:sym typeface="Instrument Sans"/>
              </a:defRPr>
            </a:lvl6pPr>
            <a:lvl7pPr lvl="6">
              <a:lnSpc>
                <a:spcPct val="115000"/>
              </a:lnSpc>
              <a:spcBef>
                <a:spcPts val="0"/>
              </a:spcBef>
              <a:spcAft>
                <a:spcPts val="0"/>
              </a:spcAft>
              <a:buNone/>
              <a:defRPr b="1" sz="1000">
                <a:latin typeface="Instrument Sans"/>
                <a:ea typeface="Instrument Sans"/>
                <a:cs typeface="Instrument Sans"/>
                <a:sym typeface="Instrument Sans"/>
              </a:defRPr>
            </a:lvl7pPr>
            <a:lvl8pPr lvl="7">
              <a:lnSpc>
                <a:spcPct val="115000"/>
              </a:lnSpc>
              <a:spcBef>
                <a:spcPts val="0"/>
              </a:spcBef>
              <a:spcAft>
                <a:spcPts val="0"/>
              </a:spcAft>
              <a:buNone/>
              <a:defRPr b="1" sz="1000">
                <a:latin typeface="Instrument Sans"/>
                <a:ea typeface="Instrument Sans"/>
                <a:cs typeface="Instrument Sans"/>
                <a:sym typeface="Instrument Sans"/>
              </a:defRPr>
            </a:lvl8pPr>
            <a:lvl9pPr lvl="8">
              <a:lnSpc>
                <a:spcPct val="115000"/>
              </a:lnSpc>
              <a:spcBef>
                <a:spcPts val="0"/>
              </a:spcBef>
              <a:spcAft>
                <a:spcPts val="0"/>
              </a:spcAft>
              <a:buNone/>
              <a:defRPr b="1" sz="1000">
                <a:latin typeface="Instrument Sans"/>
                <a:ea typeface="Instrument Sans"/>
                <a:cs typeface="Instrument Sans"/>
                <a:sym typeface="Instrument Sans"/>
              </a:defRPr>
            </a:lvl9pPr>
          </a:lstStyle>
          <a:p/>
        </p:txBody>
      </p:sp>
      <p:sp>
        <p:nvSpPr>
          <p:cNvPr id="191" name="Google Shape;191;p19"/>
          <p:cNvSpPr txBox="1"/>
          <p:nvPr>
            <p:ph idx="3" type="title"/>
          </p:nvPr>
        </p:nvSpPr>
        <p:spPr>
          <a:xfrm>
            <a:off x="3444475" y="1868626"/>
            <a:ext cx="1808700" cy="337800"/>
          </a:xfrm>
          <a:prstGeom prst="rect">
            <a:avLst/>
          </a:prstGeom>
        </p:spPr>
        <p:txBody>
          <a:bodyPr anchorCtr="0" anchor="t" bIns="0" lIns="182875" spcFirstLastPara="1" rIns="91425" wrap="square" tIns="91425">
            <a:spAutoFit/>
          </a:bodyPr>
          <a:lstStyle>
            <a:lvl1pPr lvl="0">
              <a:lnSpc>
                <a:spcPct val="90000"/>
              </a:lnSpc>
              <a:spcBef>
                <a:spcPts val="0"/>
              </a:spcBef>
              <a:spcAft>
                <a:spcPts val="0"/>
              </a:spcAft>
              <a:buNone/>
              <a:defRPr b="1" sz="1000">
                <a:latin typeface="Instrument Sans"/>
                <a:ea typeface="Instrument Sans"/>
                <a:cs typeface="Instrument Sans"/>
                <a:sym typeface="Instrument Sans"/>
              </a:defRPr>
            </a:lvl1pPr>
            <a:lvl2pPr lvl="1">
              <a:lnSpc>
                <a:spcPct val="115000"/>
              </a:lnSpc>
              <a:spcBef>
                <a:spcPts val="0"/>
              </a:spcBef>
              <a:spcAft>
                <a:spcPts val="0"/>
              </a:spcAft>
              <a:buNone/>
              <a:defRPr b="1" sz="1000">
                <a:latin typeface="Instrument Sans"/>
                <a:ea typeface="Instrument Sans"/>
                <a:cs typeface="Instrument Sans"/>
                <a:sym typeface="Instrument Sans"/>
              </a:defRPr>
            </a:lvl2pPr>
            <a:lvl3pPr lvl="2">
              <a:lnSpc>
                <a:spcPct val="115000"/>
              </a:lnSpc>
              <a:spcBef>
                <a:spcPts val="0"/>
              </a:spcBef>
              <a:spcAft>
                <a:spcPts val="0"/>
              </a:spcAft>
              <a:buNone/>
              <a:defRPr b="1" sz="1000">
                <a:latin typeface="Instrument Sans"/>
                <a:ea typeface="Instrument Sans"/>
                <a:cs typeface="Instrument Sans"/>
                <a:sym typeface="Instrument Sans"/>
              </a:defRPr>
            </a:lvl3pPr>
            <a:lvl4pPr lvl="3">
              <a:lnSpc>
                <a:spcPct val="115000"/>
              </a:lnSpc>
              <a:spcBef>
                <a:spcPts val="0"/>
              </a:spcBef>
              <a:spcAft>
                <a:spcPts val="0"/>
              </a:spcAft>
              <a:buNone/>
              <a:defRPr b="1" sz="1000">
                <a:latin typeface="Instrument Sans"/>
                <a:ea typeface="Instrument Sans"/>
                <a:cs typeface="Instrument Sans"/>
                <a:sym typeface="Instrument Sans"/>
              </a:defRPr>
            </a:lvl4pPr>
            <a:lvl5pPr lvl="4">
              <a:lnSpc>
                <a:spcPct val="115000"/>
              </a:lnSpc>
              <a:spcBef>
                <a:spcPts val="0"/>
              </a:spcBef>
              <a:spcAft>
                <a:spcPts val="0"/>
              </a:spcAft>
              <a:buNone/>
              <a:defRPr b="1" sz="1000">
                <a:latin typeface="Instrument Sans"/>
                <a:ea typeface="Instrument Sans"/>
                <a:cs typeface="Instrument Sans"/>
                <a:sym typeface="Instrument Sans"/>
              </a:defRPr>
            </a:lvl5pPr>
            <a:lvl6pPr lvl="5">
              <a:lnSpc>
                <a:spcPct val="115000"/>
              </a:lnSpc>
              <a:spcBef>
                <a:spcPts val="0"/>
              </a:spcBef>
              <a:spcAft>
                <a:spcPts val="0"/>
              </a:spcAft>
              <a:buNone/>
              <a:defRPr b="1" sz="1000">
                <a:latin typeface="Instrument Sans"/>
                <a:ea typeface="Instrument Sans"/>
                <a:cs typeface="Instrument Sans"/>
                <a:sym typeface="Instrument Sans"/>
              </a:defRPr>
            </a:lvl6pPr>
            <a:lvl7pPr lvl="6">
              <a:lnSpc>
                <a:spcPct val="115000"/>
              </a:lnSpc>
              <a:spcBef>
                <a:spcPts val="0"/>
              </a:spcBef>
              <a:spcAft>
                <a:spcPts val="0"/>
              </a:spcAft>
              <a:buNone/>
              <a:defRPr b="1" sz="1000">
                <a:latin typeface="Instrument Sans"/>
                <a:ea typeface="Instrument Sans"/>
                <a:cs typeface="Instrument Sans"/>
                <a:sym typeface="Instrument Sans"/>
              </a:defRPr>
            </a:lvl7pPr>
            <a:lvl8pPr lvl="7">
              <a:lnSpc>
                <a:spcPct val="115000"/>
              </a:lnSpc>
              <a:spcBef>
                <a:spcPts val="0"/>
              </a:spcBef>
              <a:spcAft>
                <a:spcPts val="0"/>
              </a:spcAft>
              <a:buNone/>
              <a:defRPr b="1" sz="1000">
                <a:latin typeface="Instrument Sans"/>
                <a:ea typeface="Instrument Sans"/>
                <a:cs typeface="Instrument Sans"/>
                <a:sym typeface="Instrument Sans"/>
              </a:defRPr>
            </a:lvl8pPr>
            <a:lvl9pPr lvl="8">
              <a:lnSpc>
                <a:spcPct val="115000"/>
              </a:lnSpc>
              <a:spcBef>
                <a:spcPts val="0"/>
              </a:spcBef>
              <a:spcAft>
                <a:spcPts val="0"/>
              </a:spcAft>
              <a:buNone/>
              <a:defRPr b="1" sz="1000">
                <a:latin typeface="Instrument Sans"/>
                <a:ea typeface="Instrument Sans"/>
                <a:cs typeface="Instrument Sans"/>
                <a:sym typeface="Instrument Sans"/>
              </a:defRPr>
            </a:lvl9pPr>
          </a:lstStyle>
          <a:p/>
        </p:txBody>
      </p:sp>
      <p:sp>
        <p:nvSpPr>
          <p:cNvPr id="192" name="Google Shape;192;p19"/>
          <p:cNvSpPr txBox="1"/>
          <p:nvPr>
            <p:ph idx="4" type="title"/>
          </p:nvPr>
        </p:nvSpPr>
        <p:spPr>
          <a:xfrm>
            <a:off x="1624900" y="1868626"/>
            <a:ext cx="1808700" cy="337800"/>
          </a:xfrm>
          <a:prstGeom prst="rect">
            <a:avLst/>
          </a:prstGeom>
        </p:spPr>
        <p:txBody>
          <a:bodyPr anchorCtr="0" anchor="t" bIns="0" lIns="182875" spcFirstLastPara="1" rIns="91425" wrap="square" tIns="91425">
            <a:spAutoFit/>
          </a:bodyPr>
          <a:lstStyle>
            <a:lvl1pPr lvl="0">
              <a:lnSpc>
                <a:spcPct val="90000"/>
              </a:lnSpc>
              <a:spcBef>
                <a:spcPts val="0"/>
              </a:spcBef>
              <a:spcAft>
                <a:spcPts val="0"/>
              </a:spcAft>
              <a:buNone/>
              <a:defRPr b="1" sz="1000">
                <a:solidFill>
                  <a:schemeClr val="lt2"/>
                </a:solidFill>
                <a:latin typeface="Instrument Sans"/>
                <a:ea typeface="Instrument Sans"/>
                <a:cs typeface="Instrument Sans"/>
                <a:sym typeface="Instrument Sans"/>
              </a:defRPr>
            </a:lvl1pPr>
            <a:lvl2pPr lvl="1">
              <a:lnSpc>
                <a:spcPct val="115000"/>
              </a:lnSpc>
              <a:spcBef>
                <a:spcPts val="0"/>
              </a:spcBef>
              <a:spcAft>
                <a:spcPts val="0"/>
              </a:spcAft>
              <a:buNone/>
              <a:defRPr b="1" sz="1000">
                <a:solidFill>
                  <a:schemeClr val="lt2"/>
                </a:solidFill>
                <a:latin typeface="Instrument Sans"/>
                <a:ea typeface="Instrument Sans"/>
                <a:cs typeface="Instrument Sans"/>
                <a:sym typeface="Instrument Sans"/>
              </a:defRPr>
            </a:lvl2pPr>
            <a:lvl3pPr lvl="2">
              <a:lnSpc>
                <a:spcPct val="115000"/>
              </a:lnSpc>
              <a:spcBef>
                <a:spcPts val="0"/>
              </a:spcBef>
              <a:spcAft>
                <a:spcPts val="0"/>
              </a:spcAft>
              <a:buNone/>
              <a:defRPr b="1" sz="1000">
                <a:solidFill>
                  <a:schemeClr val="lt2"/>
                </a:solidFill>
                <a:latin typeface="Instrument Sans"/>
                <a:ea typeface="Instrument Sans"/>
                <a:cs typeface="Instrument Sans"/>
                <a:sym typeface="Instrument Sans"/>
              </a:defRPr>
            </a:lvl3pPr>
            <a:lvl4pPr lvl="3">
              <a:lnSpc>
                <a:spcPct val="115000"/>
              </a:lnSpc>
              <a:spcBef>
                <a:spcPts val="0"/>
              </a:spcBef>
              <a:spcAft>
                <a:spcPts val="0"/>
              </a:spcAft>
              <a:buNone/>
              <a:defRPr b="1" sz="1000">
                <a:solidFill>
                  <a:schemeClr val="lt2"/>
                </a:solidFill>
                <a:latin typeface="Instrument Sans"/>
                <a:ea typeface="Instrument Sans"/>
                <a:cs typeface="Instrument Sans"/>
                <a:sym typeface="Instrument Sans"/>
              </a:defRPr>
            </a:lvl4pPr>
            <a:lvl5pPr lvl="4">
              <a:lnSpc>
                <a:spcPct val="115000"/>
              </a:lnSpc>
              <a:spcBef>
                <a:spcPts val="0"/>
              </a:spcBef>
              <a:spcAft>
                <a:spcPts val="0"/>
              </a:spcAft>
              <a:buNone/>
              <a:defRPr b="1" sz="1000">
                <a:solidFill>
                  <a:schemeClr val="lt2"/>
                </a:solidFill>
                <a:latin typeface="Instrument Sans"/>
                <a:ea typeface="Instrument Sans"/>
                <a:cs typeface="Instrument Sans"/>
                <a:sym typeface="Instrument Sans"/>
              </a:defRPr>
            </a:lvl5pPr>
            <a:lvl6pPr lvl="5">
              <a:lnSpc>
                <a:spcPct val="115000"/>
              </a:lnSpc>
              <a:spcBef>
                <a:spcPts val="0"/>
              </a:spcBef>
              <a:spcAft>
                <a:spcPts val="0"/>
              </a:spcAft>
              <a:buNone/>
              <a:defRPr b="1" sz="1000">
                <a:solidFill>
                  <a:schemeClr val="lt2"/>
                </a:solidFill>
                <a:latin typeface="Instrument Sans"/>
                <a:ea typeface="Instrument Sans"/>
                <a:cs typeface="Instrument Sans"/>
                <a:sym typeface="Instrument Sans"/>
              </a:defRPr>
            </a:lvl6pPr>
            <a:lvl7pPr lvl="6">
              <a:lnSpc>
                <a:spcPct val="115000"/>
              </a:lnSpc>
              <a:spcBef>
                <a:spcPts val="0"/>
              </a:spcBef>
              <a:spcAft>
                <a:spcPts val="0"/>
              </a:spcAft>
              <a:buNone/>
              <a:defRPr b="1" sz="1000">
                <a:solidFill>
                  <a:schemeClr val="lt2"/>
                </a:solidFill>
                <a:latin typeface="Instrument Sans"/>
                <a:ea typeface="Instrument Sans"/>
                <a:cs typeface="Instrument Sans"/>
                <a:sym typeface="Instrument Sans"/>
              </a:defRPr>
            </a:lvl7pPr>
            <a:lvl8pPr lvl="7">
              <a:lnSpc>
                <a:spcPct val="115000"/>
              </a:lnSpc>
              <a:spcBef>
                <a:spcPts val="0"/>
              </a:spcBef>
              <a:spcAft>
                <a:spcPts val="0"/>
              </a:spcAft>
              <a:buNone/>
              <a:defRPr b="1" sz="1000">
                <a:solidFill>
                  <a:schemeClr val="lt2"/>
                </a:solidFill>
                <a:latin typeface="Instrument Sans"/>
                <a:ea typeface="Instrument Sans"/>
                <a:cs typeface="Instrument Sans"/>
                <a:sym typeface="Instrument Sans"/>
              </a:defRPr>
            </a:lvl8pPr>
            <a:lvl9pPr lvl="8">
              <a:lnSpc>
                <a:spcPct val="115000"/>
              </a:lnSpc>
              <a:spcBef>
                <a:spcPts val="0"/>
              </a:spcBef>
              <a:spcAft>
                <a:spcPts val="0"/>
              </a:spcAft>
              <a:buNone/>
              <a:defRPr b="1" sz="1000">
                <a:solidFill>
                  <a:schemeClr val="lt2"/>
                </a:solidFill>
                <a:latin typeface="Instrument Sans"/>
                <a:ea typeface="Instrument Sans"/>
                <a:cs typeface="Instrument Sans"/>
                <a:sym typeface="Instrument Sans"/>
              </a:defRPr>
            </a:lvl9pPr>
          </a:lstStyle>
          <a:p/>
        </p:txBody>
      </p:sp>
      <p:sp>
        <p:nvSpPr>
          <p:cNvPr id="193" name="Google Shape;193;p19"/>
          <p:cNvSpPr txBox="1"/>
          <p:nvPr>
            <p:ph idx="1" type="body"/>
          </p:nvPr>
        </p:nvSpPr>
        <p:spPr>
          <a:xfrm>
            <a:off x="5249650" y="2206475"/>
            <a:ext cx="1808700" cy="2428500"/>
          </a:xfrm>
          <a:prstGeom prst="rect">
            <a:avLst/>
          </a:prstGeom>
        </p:spPr>
        <p:txBody>
          <a:bodyPr anchorCtr="0" anchor="t" bIns="91425" lIns="155425" spcFirstLastPara="1" rIns="137150"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4" name="Google Shape;194;p19"/>
          <p:cNvSpPr txBox="1"/>
          <p:nvPr>
            <p:ph idx="5" type="body"/>
          </p:nvPr>
        </p:nvSpPr>
        <p:spPr>
          <a:xfrm>
            <a:off x="3444475" y="2206475"/>
            <a:ext cx="1808700" cy="2428500"/>
          </a:xfrm>
          <a:prstGeom prst="rect">
            <a:avLst/>
          </a:prstGeom>
        </p:spPr>
        <p:txBody>
          <a:bodyPr anchorCtr="0" anchor="t" bIns="91425" lIns="155425" spcFirstLastPara="1" rIns="137150"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95" name="Google Shape;195;p19"/>
          <p:cNvSpPr txBox="1"/>
          <p:nvPr>
            <p:ph idx="6" type="title"/>
          </p:nvPr>
        </p:nvSpPr>
        <p:spPr>
          <a:xfrm>
            <a:off x="1731400" y="282900"/>
            <a:ext cx="7128000" cy="11169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196" name="Google Shape;196;p19"/>
          <p:cNvSpPr txBox="1"/>
          <p:nvPr>
            <p:ph idx="7" type="title"/>
          </p:nvPr>
        </p:nvSpPr>
        <p:spPr>
          <a:xfrm>
            <a:off x="284800" y="2206500"/>
            <a:ext cx="1340100" cy="409500"/>
          </a:xfrm>
          <a:prstGeom prst="rect">
            <a:avLst/>
          </a:prstGeom>
        </p:spPr>
        <p:txBody>
          <a:bodyPr anchorCtr="0" anchor="t" bIns="0" lIns="182875" spcFirstLastPara="1" rIns="91425" wrap="square" tIns="91425">
            <a:spAutoFit/>
          </a:bodyPr>
          <a:lstStyle>
            <a:lvl1pPr lvl="0">
              <a:lnSpc>
                <a:spcPct val="90000"/>
              </a:lnSpc>
              <a:spcBef>
                <a:spcPts val="0"/>
              </a:spcBef>
              <a:spcAft>
                <a:spcPts val="0"/>
              </a:spcAft>
              <a:buNone/>
              <a:defRPr sz="1000">
                <a:latin typeface="Instrument Sans"/>
                <a:ea typeface="Instrument Sans"/>
                <a:cs typeface="Instrument Sans"/>
                <a:sym typeface="Instrument Sans"/>
              </a:defRPr>
            </a:lvl1pPr>
            <a:lvl2pPr lvl="1">
              <a:lnSpc>
                <a:spcPct val="115000"/>
              </a:lnSpc>
              <a:spcBef>
                <a:spcPts val="0"/>
              </a:spcBef>
              <a:spcAft>
                <a:spcPts val="0"/>
              </a:spcAft>
              <a:buNone/>
              <a:defRPr sz="1000">
                <a:latin typeface="Instrument Sans"/>
                <a:ea typeface="Instrument Sans"/>
                <a:cs typeface="Instrument Sans"/>
                <a:sym typeface="Instrument Sans"/>
              </a:defRPr>
            </a:lvl2pPr>
            <a:lvl3pPr lvl="2">
              <a:lnSpc>
                <a:spcPct val="115000"/>
              </a:lnSpc>
              <a:spcBef>
                <a:spcPts val="0"/>
              </a:spcBef>
              <a:spcAft>
                <a:spcPts val="0"/>
              </a:spcAft>
              <a:buNone/>
              <a:defRPr sz="1000">
                <a:latin typeface="Instrument Sans"/>
                <a:ea typeface="Instrument Sans"/>
                <a:cs typeface="Instrument Sans"/>
                <a:sym typeface="Instrument Sans"/>
              </a:defRPr>
            </a:lvl3pPr>
            <a:lvl4pPr lvl="3">
              <a:lnSpc>
                <a:spcPct val="115000"/>
              </a:lnSpc>
              <a:spcBef>
                <a:spcPts val="0"/>
              </a:spcBef>
              <a:spcAft>
                <a:spcPts val="0"/>
              </a:spcAft>
              <a:buNone/>
              <a:defRPr sz="1000">
                <a:latin typeface="Instrument Sans"/>
                <a:ea typeface="Instrument Sans"/>
                <a:cs typeface="Instrument Sans"/>
                <a:sym typeface="Instrument Sans"/>
              </a:defRPr>
            </a:lvl4pPr>
            <a:lvl5pPr lvl="4">
              <a:lnSpc>
                <a:spcPct val="115000"/>
              </a:lnSpc>
              <a:spcBef>
                <a:spcPts val="0"/>
              </a:spcBef>
              <a:spcAft>
                <a:spcPts val="0"/>
              </a:spcAft>
              <a:buNone/>
              <a:defRPr sz="1000">
                <a:latin typeface="Instrument Sans"/>
                <a:ea typeface="Instrument Sans"/>
                <a:cs typeface="Instrument Sans"/>
                <a:sym typeface="Instrument Sans"/>
              </a:defRPr>
            </a:lvl5pPr>
            <a:lvl6pPr lvl="5">
              <a:lnSpc>
                <a:spcPct val="115000"/>
              </a:lnSpc>
              <a:spcBef>
                <a:spcPts val="0"/>
              </a:spcBef>
              <a:spcAft>
                <a:spcPts val="0"/>
              </a:spcAft>
              <a:buNone/>
              <a:defRPr sz="1000">
                <a:latin typeface="Instrument Sans"/>
                <a:ea typeface="Instrument Sans"/>
                <a:cs typeface="Instrument Sans"/>
                <a:sym typeface="Instrument Sans"/>
              </a:defRPr>
            </a:lvl6pPr>
            <a:lvl7pPr lvl="6">
              <a:lnSpc>
                <a:spcPct val="115000"/>
              </a:lnSpc>
              <a:spcBef>
                <a:spcPts val="0"/>
              </a:spcBef>
              <a:spcAft>
                <a:spcPts val="0"/>
              </a:spcAft>
              <a:buNone/>
              <a:defRPr sz="1000">
                <a:latin typeface="Instrument Sans"/>
                <a:ea typeface="Instrument Sans"/>
                <a:cs typeface="Instrument Sans"/>
                <a:sym typeface="Instrument Sans"/>
              </a:defRPr>
            </a:lvl7pPr>
            <a:lvl8pPr lvl="7">
              <a:lnSpc>
                <a:spcPct val="115000"/>
              </a:lnSpc>
              <a:spcBef>
                <a:spcPts val="0"/>
              </a:spcBef>
              <a:spcAft>
                <a:spcPts val="0"/>
              </a:spcAft>
              <a:buNone/>
              <a:defRPr sz="1000">
                <a:latin typeface="Instrument Sans"/>
                <a:ea typeface="Instrument Sans"/>
                <a:cs typeface="Instrument Sans"/>
                <a:sym typeface="Instrument Sans"/>
              </a:defRPr>
            </a:lvl8pPr>
            <a:lvl9pPr lvl="8">
              <a:lnSpc>
                <a:spcPct val="115000"/>
              </a:lnSpc>
              <a:spcBef>
                <a:spcPts val="0"/>
              </a:spcBef>
              <a:spcAft>
                <a:spcPts val="0"/>
              </a:spcAft>
              <a:buNone/>
              <a:defRPr sz="1000">
                <a:latin typeface="Instrument Sans"/>
                <a:ea typeface="Instrument Sans"/>
                <a:cs typeface="Instrument Sans"/>
                <a:sym typeface="Instrument Sans"/>
              </a:defRPr>
            </a:lvl9pPr>
          </a:lstStyle>
          <a:p/>
        </p:txBody>
      </p:sp>
      <p:sp>
        <p:nvSpPr>
          <p:cNvPr id="197" name="Google Shape;197;p19"/>
          <p:cNvSpPr txBox="1"/>
          <p:nvPr>
            <p:ph idx="8" type="title"/>
          </p:nvPr>
        </p:nvSpPr>
        <p:spPr>
          <a:xfrm>
            <a:off x="284800" y="2939825"/>
            <a:ext cx="1340100" cy="409500"/>
          </a:xfrm>
          <a:prstGeom prst="rect">
            <a:avLst/>
          </a:prstGeom>
        </p:spPr>
        <p:txBody>
          <a:bodyPr anchorCtr="0" anchor="t" bIns="0" lIns="182875" spcFirstLastPara="1" rIns="91425" wrap="square" tIns="91425">
            <a:spAutoFit/>
          </a:bodyPr>
          <a:lstStyle>
            <a:lvl1pPr lvl="0">
              <a:lnSpc>
                <a:spcPct val="90000"/>
              </a:lnSpc>
              <a:spcBef>
                <a:spcPts val="0"/>
              </a:spcBef>
              <a:spcAft>
                <a:spcPts val="0"/>
              </a:spcAft>
              <a:buNone/>
              <a:defRPr sz="1000">
                <a:latin typeface="Instrument Sans"/>
                <a:ea typeface="Instrument Sans"/>
                <a:cs typeface="Instrument Sans"/>
                <a:sym typeface="Instrument Sans"/>
              </a:defRPr>
            </a:lvl1pPr>
            <a:lvl2pPr lvl="1">
              <a:lnSpc>
                <a:spcPct val="115000"/>
              </a:lnSpc>
              <a:spcBef>
                <a:spcPts val="0"/>
              </a:spcBef>
              <a:spcAft>
                <a:spcPts val="0"/>
              </a:spcAft>
              <a:buNone/>
              <a:defRPr sz="1000">
                <a:latin typeface="Instrument Sans"/>
                <a:ea typeface="Instrument Sans"/>
                <a:cs typeface="Instrument Sans"/>
                <a:sym typeface="Instrument Sans"/>
              </a:defRPr>
            </a:lvl2pPr>
            <a:lvl3pPr lvl="2">
              <a:lnSpc>
                <a:spcPct val="115000"/>
              </a:lnSpc>
              <a:spcBef>
                <a:spcPts val="0"/>
              </a:spcBef>
              <a:spcAft>
                <a:spcPts val="0"/>
              </a:spcAft>
              <a:buNone/>
              <a:defRPr sz="1000">
                <a:latin typeface="Instrument Sans"/>
                <a:ea typeface="Instrument Sans"/>
                <a:cs typeface="Instrument Sans"/>
                <a:sym typeface="Instrument Sans"/>
              </a:defRPr>
            </a:lvl3pPr>
            <a:lvl4pPr lvl="3">
              <a:lnSpc>
                <a:spcPct val="115000"/>
              </a:lnSpc>
              <a:spcBef>
                <a:spcPts val="0"/>
              </a:spcBef>
              <a:spcAft>
                <a:spcPts val="0"/>
              </a:spcAft>
              <a:buNone/>
              <a:defRPr sz="1000">
                <a:latin typeface="Instrument Sans"/>
                <a:ea typeface="Instrument Sans"/>
                <a:cs typeface="Instrument Sans"/>
                <a:sym typeface="Instrument Sans"/>
              </a:defRPr>
            </a:lvl4pPr>
            <a:lvl5pPr lvl="4">
              <a:lnSpc>
                <a:spcPct val="115000"/>
              </a:lnSpc>
              <a:spcBef>
                <a:spcPts val="0"/>
              </a:spcBef>
              <a:spcAft>
                <a:spcPts val="0"/>
              </a:spcAft>
              <a:buNone/>
              <a:defRPr sz="1000">
                <a:latin typeface="Instrument Sans"/>
                <a:ea typeface="Instrument Sans"/>
                <a:cs typeface="Instrument Sans"/>
                <a:sym typeface="Instrument Sans"/>
              </a:defRPr>
            </a:lvl5pPr>
            <a:lvl6pPr lvl="5">
              <a:lnSpc>
                <a:spcPct val="115000"/>
              </a:lnSpc>
              <a:spcBef>
                <a:spcPts val="0"/>
              </a:spcBef>
              <a:spcAft>
                <a:spcPts val="0"/>
              </a:spcAft>
              <a:buNone/>
              <a:defRPr sz="1000">
                <a:latin typeface="Instrument Sans"/>
                <a:ea typeface="Instrument Sans"/>
                <a:cs typeface="Instrument Sans"/>
                <a:sym typeface="Instrument Sans"/>
              </a:defRPr>
            </a:lvl6pPr>
            <a:lvl7pPr lvl="6">
              <a:lnSpc>
                <a:spcPct val="115000"/>
              </a:lnSpc>
              <a:spcBef>
                <a:spcPts val="0"/>
              </a:spcBef>
              <a:spcAft>
                <a:spcPts val="0"/>
              </a:spcAft>
              <a:buNone/>
              <a:defRPr sz="1000">
                <a:latin typeface="Instrument Sans"/>
                <a:ea typeface="Instrument Sans"/>
                <a:cs typeface="Instrument Sans"/>
                <a:sym typeface="Instrument Sans"/>
              </a:defRPr>
            </a:lvl7pPr>
            <a:lvl8pPr lvl="7">
              <a:lnSpc>
                <a:spcPct val="115000"/>
              </a:lnSpc>
              <a:spcBef>
                <a:spcPts val="0"/>
              </a:spcBef>
              <a:spcAft>
                <a:spcPts val="0"/>
              </a:spcAft>
              <a:buNone/>
              <a:defRPr sz="1000">
                <a:latin typeface="Instrument Sans"/>
                <a:ea typeface="Instrument Sans"/>
                <a:cs typeface="Instrument Sans"/>
                <a:sym typeface="Instrument Sans"/>
              </a:defRPr>
            </a:lvl8pPr>
            <a:lvl9pPr lvl="8">
              <a:lnSpc>
                <a:spcPct val="115000"/>
              </a:lnSpc>
              <a:spcBef>
                <a:spcPts val="0"/>
              </a:spcBef>
              <a:spcAft>
                <a:spcPts val="0"/>
              </a:spcAft>
              <a:buNone/>
              <a:defRPr sz="1000">
                <a:latin typeface="Instrument Sans"/>
                <a:ea typeface="Instrument Sans"/>
                <a:cs typeface="Instrument Sans"/>
                <a:sym typeface="Instrument Sans"/>
              </a:defRPr>
            </a:lvl9pPr>
          </a:lstStyle>
          <a:p/>
        </p:txBody>
      </p:sp>
      <p:sp>
        <p:nvSpPr>
          <p:cNvPr id="198" name="Google Shape;198;p19"/>
          <p:cNvSpPr txBox="1"/>
          <p:nvPr>
            <p:ph idx="9" type="subTitle"/>
          </p:nvPr>
        </p:nvSpPr>
        <p:spPr>
          <a:xfrm>
            <a:off x="284798" y="282900"/>
            <a:ext cx="1207200" cy="368100"/>
          </a:xfrm>
          <a:prstGeom prst="rect">
            <a:avLst/>
          </a:prstGeom>
        </p:spPr>
        <p:txBody>
          <a:bodyPr anchorCtr="0" anchor="ctr" bIns="0" lIns="0" spcFirstLastPara="1" rIns="0" wrap="square" tIns="0">
            <a:noAutofit/>
          </a:bodyPr>
          <a:lstStyle>
            <a:lvl1pPr lvl="0" algn="ctr">
              <a:lnSpc>
                <a:spcPct val="115000"/>
              </a:lnSpc>
              <a:spcBef>
                <a:spcPts val="0"/>
              </a:spcBef>
              <a:spcAft>
                <a:spcPts val="0"/>
              </a:spcAft>
              <a:buNone/>
              <a:defRPr sz="800"/>
            </a:lvl1pPr>
            <a:lvl2pPr lvl="1" algn="ctr">
              <a:spcBef>
                <a:spcPts val="0"/>
              </a:spcBef>
              <a:spcAft>
                <a:spcPts val="0"/>
              </a:spcAft>
              <a:buSzPts val="800"/>
              <a:buNone/>
              <a:defRPr sz="800"/>
            </a:lvl2pPr>
            <a:lvl3pPr lvl="2" algn="ctr">
              <a:spcBef>
                <a:spcPts val="0"/>
              </a:spcBef>
              <a:spcAft>
                <a:spcPts val="0"/>
              </a:spcAft>
              <a:buSzPts val="800"/>
              <a:buNone/>
              <a:defRPr sz="800"/>
            </a:lvl3pPr>
            <a:lvl4pPr lvl="3" algn="ctr">
              <a:spcBef>
                <a:spcPts val="0"/>
              </a:spcBef>
              <a:spcAft>
                <a:spcPts val="0"/>
              </a:spcAft>
              <a:buSzPts val="800"/>
              <a:buNone/>
              <a:defRPr sz="800"/>
            </a:lvl4pPr>
            <a:lvl5pPr lvl="4" algn="ctr">
              <a:spcBef>
                <a:spcPts val="0"/>
              </a:spcBef>
              <a:spcAft>
                <a:spcPts val="0"/>
              </a:spcAft>
              <a:buSzPts val="800"/>
              <a:buNone/>
              <a:defRPr sz="800"/>
            </a:lvl5pPr>
            <a:lvl6pPr lvl="5" algn="ctr">
              <a:spcBef>
                <a:spcPts val="0"/>
              </a:spcBef>
              <a:spcAft>
                <a:spcPts val="0"/>
              </a:spcAft>
              <a:buSzPts val="800"/>
              <a:buNone/>
              <a:defRPr sz="800"/>
            </a:lvl6pPr>
            <a:lvl7pPr lvl="6" algn="ctr">
              <a:spcBef>
                <a:spcPts val="0"/>
              </a:spcBef>
              <a:spcAft>
                <a:spcPts val="0"/>
              </a:spcAft>
              <a:buSzPts val="800"/>
              <a:buNone/>
              <a:defRPr sz="800"/>
            </a:lvl7pPr>
            <a:lvl8pPr lvl="7" algn="ctr">
              <a:spcBef>
                <a:spcPts val="0"/>
              </a:spcBef>
              <a:spcAft>
                <a:spcPts val="0"/>
              </a:spcAft>
              <a:buSzPts val="800"/>
              <a:buNone/>
              <a:defRPr sz="800"/>
            </a:lvl8pPr>
            <a:lvl9pPr lvl="8" algn="ctr">
              <a:spcBef>
                <a:spcPts val="0"/>
              </a:spcBef>
              <a:spcAft>
                <a:spcPts val="0"/>
              </a:spcAft>
              <a:buSzPts val="800"/>
              <a:buNone/>
              <a:defRPr sz="800"/>
            </a:lvl9pPr>
          </a:lstStyle>
          <a:p/>
        </p:txBody>
      </p:sp>
      <p:sp>
        <p:nvSpPr>
          <p:cNvPr id="199" name="Google Shape;199;p19"/>
          <p:cNvSpPr txBox="1"/>
          <p:nvPr>
            <p:ph idx="13" type="title"/>
          </p:nvPr>
        </p:nvSpPr>
        <p:spPr>
          <a:xfrm>
            <a:off x="284800" y="3825550"/>
            <a:ext cx="1340100" cy="409500"/>
          </a:xfrm>
          <a:prstGeom prst="rect">
            <a:avLst/>
          </a:prstGeom>
        </p:spPr>
        <p:txBody>
          <a:bodyPr anchorCtr="0" anchor="t" bIns="0" lIns="182875" spcFirstLastPara="1" rIns="91425" wrap="square" tIns="91425">
            <a:spAutoFit/>
          </a:bodyPr>
          <a:lstStyle>
            <a:lvl1pPr lvl="0">
              <a:lnSpc>
                <a:spcPct val="90000"/>
              </a:lnSpc>
              <a:spcBef>
                <a:spcPts val="0"/>
              </a:spcBef>
              <a:spcAft>
                <a:spcPts val="0"/>
              </a:spcAft>
              <a:buNone/>
              <a:defRPr sz="1000">
                <a:latin typeface="Instrument Sans"/>
                <a:ea typeface="Instrument Sans"/>
                <a:cs typeface="Instrument Sans"/>
                <a:sym typeface="Instrument Sans"/>
              </a:defRPr>
            </a:lvl1pPr>
            <a:lvl2pPr lvl="1">
              <a:lnSpc>
                <a:spcPct val="115000"/>
              </a:lnSpc>
              <a:spcBef>
                <a:spcPts val="0"/>
              </a:spcBef>
              <a:spcAft>
                <a:spcPts val="0"/>
              </a:spcAft>
              <a:buNone/>
              <a:defRPr sz="1000">
                <a:latin typeface="Instrument Sans"/>
                <a:ea typeface="Instrument Sans"/>
                <a:cs typeface="Instrument Sans"/>
                <a:sym typeface="Instrument Sans"/>
              </a:defRPr>
            </a:lvl2pPr>
            <a:lvl3pPr lvl="2">
              <a:lnSpc>
                <a:spcPct val="115000"/>
              </a:lnSpc>
              <a:spcBef>
                <a:spcPts val="0"/>
              </a:spcBef>
              <a:spcAft>
                <a:spcPts val="0"/>
              </a:spcAft>
              <a:buNone/>
              <a:defRPr sz="1000">
                <a:latin typeface="Instrument Sans"/>
                <a:ea typeface="Instrument Sans"/>
                <a:cs typeface="Instrument Sans"/>
                <a:sym typeface="Instrument Sans"/>
              </a:defRPr>
            </a:lvl3pPr>
            <a:lvl4pPr lvl="3">
              <a:lnSpc>
                <a:spcPct val="115000"/>
              </a:lnSpc>
              <a:spcBef>
                <a:spcPts val="0"/>
              </a:spcBef>
              <a:spcAft>
                <a:spcPts val="0"/>
              </a:spcAft>
              <a:buNone/>
              <a:defRPr sz="1000">
                <a:latin typeface="Instrument Sans"/>
                <a:ea typeface="Instrument Sans"/>
                <a:cs typeface="Instrument Sans"/>
                <a:sym typeface="Instrument Sans"/>
              </a:defRPr>
            </a:lvl4pPr>
            <a:lvl5pPr lvl="4">
              <a:lnSpc>
                <a:spcPct val="115000"/>
              </a:lnSpc>
              <a:spcBef>
                <a:spcPts val="0"/>
              </a:spcBef>
              <a:spcAft>
                <a:spcPts val="0"/>
              </a:spcAft>
              <a:buNone/>
              <a:defRPr sz="1000">
                <a:latin typeface="Instrument Sans"/>
                <a:ea typeface="Instrument Sans"/>
                <a:cs typeface="Instrument Sans"/>
                <a:sym typeface="Instrument Sans"/>
              </a:defRPr>
            </a:lvl5pPr>
            <a:lvl6pPr lvl="5">
              <a:lnSpc>
                <a:spcPct val="115000"/>
              </a:lnSpc>
              <a:spcBef>
                <a:spcPts val="0"/>
              </a:spcBef>
              <a:spcAft>
                <a:spcPts val="0"/>
              </a:spcAft>
              <a:buNone/>
              <a:defRPr sz="1000">
                <a:latin typeface="Instrument Sans"/>
                <a:ea typeface="Instrument Sans"/>
                <a:cs typeface="Instrument Sans"/>
                <a:sym typeface="Instrument Sans"/>
              </a:defRPr>
            </a:lvl6pPr>
            <a:lvl7pPr lvl="6">
              <a:lnSpc>
                <a:spcPct val="115000"/>
              </a:lnSpc>
              <a:spcBef>
                <a:spcPts val="0"/>
              </a:spcBef>
              <a:spcAft>
                <a:spcPts val="0"/>
              </a:spcAft>
              <a:buNone/>
              <a:defRPr sz="1000">
                <a:latin typeface="Instrument Sans"/>
                <a:ea typeface="Instrument Sans"/>
                <a:cs typeface="Instrument Sans"/>
                <a:sym typeface="Instrument Sans"/>
              </a:defRPr>
            </a:lvl7pPr>
            <a:lvl8pPr lvl="7">
              <a:lnSpc>
                <a:spcPct val="115000"/>
              </a:lnSpc>
              <a:spcBef>
                <a:spcPts val="0"/>
              </a:spcBef>
              <a:spcAft>
                <a:spcPts val="0"/>
              </a:spcAft>
              <a:buNone/>
              <a:defRPr sz="1000">
                <a:latin typeface="Instrument Sans"/>
                <a:ea typeface="Instrument Sans"/>
                <a:cs typeface="Instrument Sans"/>
                <a:sym typeface="Instrument Sans"/>
              </a:defRPr>
            </a:lvl8pPr>
            <a:lvl9pPr lvl="8">
              <a:lnSpc>
                <a:spcPct val="115000"/>
              </a:lnSpc>
              <a:spcBef>
                <a:spcPts val="0"/>
              </a:spcBef>
              <a:spcAft>
                <a:spcPts val="0"/>
              </a:spcAft>
              <a:buNone/>
              <a:defRPr sz="1000">
                <a:latin typeface="Instrument Sans"/>
                <a:ea typeface="Instrument Sans"/>
                <a:cs typeface="Instrument Sans"/>
                <a:sym typeface="Instrument Sans"/>
              </a:defRPr>
            </a:lvl9pPr>
          </a:lstStyle>
          <a:p/>
        </p:txBody>
      </p:sp>
      <p:sp>
        <p:nvSpPr>
          <p:cNvPr id="200" name="Google Shape;200;p19"/>
          <p:cNvSpPr txBox="1"/>
          <p:nvPr>
            <p:ph idx="14" type="subTitle"/>
          </p:nvPr>
        </p:nvSpPr>
        <p:spPr>
          <a:xfrm>
            <a:off x="1731400" y="4750800"/>
            <a:ext cx="1340700" cy="1032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600"/>
            </a:lvl1pPr>
            <a:lvl2pPr lvl="1">
              <a:spcBef>
                <a:spcPts val="0"/>
              </a:spcBef>
              <a:spcAft>
                <a:spcPts val="0"/>
              </a:spcAft>
              <a:buClr>
                <a:schemeClr val="lt1"/>
              </a:buClr>
              <a:buSzPts val="600"/>
              <a:buNone/>
              <a:defRPr sz="600"/>
            </a:lvl2pPr>
            <a:lvl3pPr lvl="2">
              <a:spcBef>
                <a:spcPts val="0"/>
              </a:spcBef>
              <a:spcAft>
                <a:spcPts val="0"/>
              </a:spcAft>
              <a:buClr>
                <a:schemeClr val="lt1"/>
              </a:buClr>
              <a:buSzPts val="600"/>
              <a:buNone/>
              <a:defRPr sz="600"/>
            </a:lvl3pPr>
            <a:lvl4pPr lvl="3">
              <a:spcBef>
                <a:spcPts val="0"/>
              </a:spcBef>
              <a:spcAft>
                <a:spcPts val="0"/>
              </a:spcAft>
              <a:buClr>
                <a:schemeClr val="lt1"/>
              </a:buClr>
              <a:buSzPts val="600"/>
              <a:buNone/>
              <a:defRPr sz="600"/>
            </a:lvl4pPr>
            <a:lvl5pPr lvl="4">
              <a:spcBef>
                <a:spcPts val="0"/>
              </a:spcBef>
              <a:spcAft>
                <a:spcPts val="0"/>
              </a:spcAft>
              <a:buClr>
                <a:schemeClr val="lt1"/>
              </a:buClr>
              <a:buSzPts val="600"/>
              <a:buNone/>
              <a:defRPr sz="600"/>
            </a:lvl5pPr>
            <a:lvl6pPr lvl="5">
              <a:spcBef>
                <a:spcPts val="0"/>
              </a:spcBef>
              <a:spcAft>
                <a:spcPts val="0"/>
              </a:spcAft>
              <a:buClr>
                <a:schemeClr val="lt1"/>
              </a:buClr>
              <a:buSzPts val="600"/>
              <a:buNone/>
              <a:defRPr sz="600"/>
            </a:lvl6pPr>
            <a:lvl7pPr lvl="6">
              <a:spcBef>
                <a:spcPts val="0"/>
              </a:spcBef>
              <a:spcAft>
                <a:spcPts val="0"/>
              </a:spcAft>
              <a:buClr>
                <a:schemeClr val="lt1"/>
              </a:buClr>
              <a:buSzPts val="600"/>
              <a:buNone/>
              <a:defRPr sz="600"/>
            </a:lvl7pPr>
            <a:lvl8pPr lvl="7">
              <a:spcBef>
                <a:spcPts val="0"/>
              </a:spcBef>
              <a:spcAft>
                <a:spcPts val="0"/>
              </a:spcAft>
              <a:buClr>
                <a:schemeClr val="lt1"/>
              </a:buClr>
              <a:buSzPts val="600"/>
              <a:buNone/>
              <a:defRPr sz="600"/>
            </a:lvl8pPr>
            <a:lvl9pPr lvl="8">
              <a:spcBef>
                <a:spcPts val="0"/>
              </a:spcBef>
              <a:spcAft>
                <a:spcPts val="0"/>
              </a:spcAft>
              <a:buClr>
                <a:schemeClr val="lt1"/>
              </a:buClr>
              <a:buSzPts val="600"/>
              <a:buNone/>
              <a:defRPr sz="600"/>
            </a:lvl9pPr>
          </a:lstStyle>
          <a:p/>
        </p:txBody>
      </p:sp>
      <p:sp>
        <p:nvSpPr>
          <p:cNvPr id="201" name="Google Shape;201;p19"/>
          <p:cNvSpPr txBox="1"/>
          <p:nvPr>
            <p:ph idx="15" type="body"/>
          </p:nvPr>
        </p:nvSpPr>
        <p:spPr>
          <a:xfrm>
            <a:off x="1624900" y="2206475"/>
            <a:ext cx="1808700" cy="2428500"/>
          </a:xfrm>
          <a:prstGeom prst="rect">
            <a:avLst/>
          </a:prstGeom>
        </p:spPr>
        <p:txBody>
          <a:bodyPr anchorCtr="0" anchor="t" bIns="91425" lIns="155425" spcFirstLastPara="1" rIns="137150" wrap="square" tIns="91425">
            <a:no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202" name="Google Shape;202;p19"/>
          <p:cNvSpPr txBox="1"/>
          <p:nvPr>
            <p:ph idx="16" type="body"/>
          </p:nvPr>
        </p:nvSpPr>
        <p:spPr>
          <a:xfrm>
            <a:off x="7054825" y="2206475"/>
            <a:ext cx="1808700" cy="2428500"/>
          </a:xfrm>
          <a:prstGeom prst="rect">
            <a:avLst/>
          </a:prstGeom>
        </p:spPr>
        <p:txBody>
          <a:bodyPr anchorCtr="0" anchor="t" bIns="91425" lIns="155425" spcFirstLastPara="1" rIns="137150"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03" name="Google Shape;203;p19"/>
          <p:cNvSpPr txBox="1"/>
          <p:nvPr>
            <p:ph idx="17" type="subTitle"/>
          </p:nvPr>
        </p:nvSpPr>
        <p:spPr>
          <a:xfrm>
            <a:off x="7518500" y="4750800"/>
            <a:ext cx="1340700" cy="103200"/>
          </a:xfrm>
          <a:prstGeom prst="rect">
            <a:avLst/>
          </a:prstGeom>
        </p:spPr>
        <p:txBody>
          <a:bodyPr anchorCtr="0" anchor="t" bIns="0" lIns="0" spcFirstLastPara="1" rIns="0" wrap="square" tIns="0">
            <a:noAutofit/>
          </a:bodyPr>
          <a:lstStyle>
            <a:lvl1pPr lvl="0" algn="r">
              <a:lnSpc>
                <a:spcPct val="115000"/>
              </a:lnSpc>
              <a:spcBef>
                <a:spcPts val="0"/>
              </a:spcBef>
              <a:spcAft>
                <a:spcPts val="0"/>
              </a:spcAft>
              <a:buNone/>
              <a:defRPr sz="600"/>
            </a:lvl1pPr>
            <a:lvl2pPr lvl="1" algn="r">
              <a:spcBef>
                <a:spcPts val="0"/>
              </a:spcBef>
              <a:spcAft>
                <a:spcPts val="0"/>
              </a:spcAft>
              <a:buClr>
                <a:schemeClr val="lt1"/>
              </a:buClr>
              <a:buSzPts val="600"/>
              <a:buNone/>
              <a:defRPr sz="600"/>
            </a:lvl2pPr>
            <a:lvl3pPr lvl="2" algn="r">
              <a:spcBef>
                <a:spcPts val="0"/>
              </a:spcBef>
              <a:spcAft>
                <a:spcPts val="0"/>
              </a:spcAft>
              <a:buClr>
                <a:schemeClr val="lt1"/>
              </a:buClr>
              <a:buSzPts val="600"/>
              <a:buNone/>
              <a:defRPr sz="600"/>
            </a:lvl3pPr>
            <a:lvl4pPr lvl="3" algn="r">
              <a:spcBef>
                <a:spcPts val="0"/>
              </a:spcBef>
              <a:spcAft>
                <a:spcPts val="0"/>
              </a:spcAft>
              <a:buClr>
                <a:schemeClr val="lt1"/>
              </a:buClr>
              <a:buSzPts val="600"/>
              <a:buNone/>
              <a:defRPr sz="600"/>
            </a:lvl4pPr>
            <a:lvl5pPr lvl="4" algn="r">
              <a:spcBef>
                <a:spcPts val="0"/>
              </a:spcBef>
              <a:spcAft>
                <a:spcPts val="0"/>
              </a:spcAft>
              <a:buClr>
                <a:schemeClr val="lt1"/>
              </a:buClr>
              <a:buSzPts val="600"/>
              <a:buNone/>
              <a:defRPr sz="600"/>
            </a:lvl5pPr>
            <a:lvl6pPr lvl="5" algn="r">
              <a:spcBef>
                <a:spcPts val="0"/>
              </a:spcBef>
              <a:spcAft>
                <a:spcPts val="0"/>
              </a:spcAft>
              <a:buClr>
                <a:schemeClr val="lt1"/>
              </a:buClr>
              <a:buSzPts val="600"/>
              <a:buNone/>
              <a:defRPr sz="600"/>
            </a:lvl6pPr>
            <a:lvl7pPr lvl="6" algn="r">
              <a:spcBef>
                <a:spcPts val="0"/>
              </a:spcBef>
              <a:spcAft>
                <a:spcPts val="0"/>
              </a:spcAft>
              <a:buClr>
                <a:schemeClr val="lt1"/>
              </a:buClr>
              <a:buSzPts val="600"/>
              <a:buNone/>
              <a:defRPr sz="600"/>
            </a:lvl7pPr>
            <a:lvl8pPr lvl="7" algn="r">
              <a:spcBef>
                <a:spcPts val="0"/>
              </a:spcBef>
              <a:spcAft>
                <a:spcPts val="0"/>
              </a:spcAft>
              <a:buClr>
                <a:schemeClr val="lt1"/>
              </a:buClr>
              <a:buSzPts val="600"/>
              <a:buNone/>
              <a:defRPr sz="600"/>
            </a:lvl8pPr>
            <a:lvl9pPr lvl="8" algn="r">
              <a:spcBef>
                <a:spcPts val="0"/>
              </a:spcBef>
              <a:spcAft>
                <a:spcPts val="0"/>
              </a:spcAft>
              <a:buClr>
                <a:schemeClr val="lt1"/>
              </a:buClr>
              <a:buSzPts val="600"/>
              <a:buNone/>
              <a:defRPr sz="6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 Alt 6">
  <p:cSld name="CUSTOM_9">
    <p:spTree>
      <p:nvGrpSpPr>
        <p:cNvPr id="204" name="Shape 204"/>
        <p:cNvGrpSpPr/>
        <p:nvPr/>
      </p:nvGrpSpPr>
      <p:grpSpPr>
        <a:xfrm>
          <a:off x="0" y="0"/>
          <a:ext cx="0" cy="0"/>
          <a:chOff x="0" y="0"/>
          <a:chExt cx="0" cy="0"/>
        </a:xfrm>
      </p:grpSpPr>
      <p:sp>
        <p:nvSpPr>
          <p:cNvPr id="205" name="Google Shape;205;p20"/>
          <p:cNvSpPr txBox="1"/>
          <p:nvPr>
            <p:ph idx="1" type="body"/>
          </p:nvPr>
        </p:nvSpPr>
        <p:spPr>
          <a:xfrm>
            <a:off x="6795150" y="3532980"/>
            <a:ext cx="2064000" cy="1101900"/>
          </a:xfrm>
          <a:prstGeom prst="rect">
            <a:avLst/>
          </a:prstGeom>
        </p:spPr>
        <p:txBody>
          <a:bodyPr anchorCtr="0" anchor="b" bIns="182875" lIns="182875" spcFirstLastPara="1" rIns="182875" wrap="square" tIns="91425">
            <a:no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206" name="Google Shape;206;p20"/>
          <p:cNvSpPr txBox="1"/>
          <p:nvPr>
            <p:ph type="title"/>
          </p:nvPr>
        </p:nvSpPr>
        <p:spPr>
          <a:xfrm>
            <a:off x="6795150" y="2623350"/>
            <a:ext cx="2064000" cy="464700"/>
          </a:xfrm>
          <a:prstGeom prst="rect">
            <a:avLst/>
          </a:prstGeom>
        </p:spPr>
        <p:txBody>
          <a:bodyPr anchorCtr="0" anchor="t" bIns="0" lIns="164575" spcFirstLastPara="1" rIns="91425" wrap="square" tIns="164575">
            <a:spAutoFit/>
          </a:bodyPr>
          <a:lstStyle>
            <a:lvl1pPr lvl="0">
              <a:spcBef>
                <a:spcPts val="0"/>
              </a:spcBef>
              <a:spcAft>
                <a:spcPts val="0"/>
              </a:spcAft>
              <a:buNone/>
              <a:defRPr sz="1200">
                <a:solidFill>
                  <a:schemeClr val="lt2"/>
                </a:solidFill>
                <a:latin typeface="Outfit SemiBold"/>
                <a:ea typeface="Outfit SemiBold"/>
                <a:cs typeface="Outfit SemiBold"/>
                <a:sym typeface="Outfit SemiBold"/>
              </a:defRPr>
            </a:lvl1pPr>
            <a:lvl2pPr lvl="1">
              <a:lnSpc>
                <a:spcPct val="115000"/>
              </a:lnSpc>
              <a:spcBef>
                <a:spcPts val="0"/>
              </a:spcBef>
              <a:spcAft>
                <a:spcPts val="0"/>
              </a:spcAft>
              <a:buNone/>
              <a:defRPr b="1" sz="1200">
                <a:solidFill>
                  <a:schemeClr val="lt2"/>
                </a:solidFill>
              </a:defRPr>
            </a:lvl2pPr>
            <a:lvl3pPr lvl="2">
              <a:lnSpc>
                <a:spcPct val="115000"/>
              </a:lnSpc>
              <a:spcBef>
                <a:spcPts val="0"/>
              </a:spcBef>
              <a:spcAft>
                <a:spcPts val="0"/>
              </a:spcAft>
              <a:buNone/>
              <a:defRPr b="1" sz="1200">
                <a:solidFill>
                  <a:schemeClr val="lt2"/>
                </a:solidFill>
              </a:defRPr>
            </a:lvl3pPr>
            <a:lvl4pPr lvl="3">
              <a:lnSpc>
                <a:spcPct val="115000"/>
              </a:lnSpc>
              <a:spcBef>
                <a:spcPts val="0"/>
              </a:spcBef>
              <a:spcAft>
                <a:spcPts val="0"/>
              </a:spcAft>
              <a:buNone/>
              <a:defRPr b="1" sz="1200">
                <a:solidFill>
                  <a:schemeClr val="lt2"/>
                </a:solidFill>
              </a:defRPr>
            </a:lvl4pPr>
            <a:lvl5pPr lvl="4">
              <a:lnSpc>
                <a:spcPct val="115000"/>
              </a:lnSpc>
              <a:spcBef>
                <a:spcPts val="0"/>
              </a:spcBef>
              <a:spcAft>
                <a:spcPts val="0"/>
              </a:spcAft>
              <a:buNone/>
              <a:defRPr b="1" sz="1200">
                <a:solidFill>
                  <a:schemeClr val="lt2"/>
                </a:solidFill>
              </a:defRPr>
            </a:lvl5pPr>
            <a:lvl6pPr lvl="5">
              <a:lnSpc>
                <a:spcPct val="115000"/>
              </a:lnSpc>
              <a:spcBef>
                <a:spcPts val="0"/>
              </a:spcBef>
              <a:spcAft>
                <a:spcPts val="0"/>
              </a:spcAft>
              <a:buNone/>
              <a:defRPr b="1" sz="1200">
                <a:solidFill>
                  <a:schemeClr val="lt2"/>
                </a:solidFill>
              </a:defRPr>
            </a:lvl6pPr>
            <a:lvl7pPr lvl="6">
              <a:lnSpc>
                <a:spcPct val="115000"/>
              </a:lnSpc>
              <a:spcBef>
                <a:spcPts val="0"/>
              </a:spcBef>
              <a:spcAft>
                <a:spcPts val="0"/>
              </a:spcAft>
              <a:buNone/>
              <a:defRPr b="1" sz="1200">
                <a:solidFill>
                  <a:schemeClr val="lt2"/>
                </a:solidFill>
              </a:defRPr>
            </a:lvl7pPr>
            <a:lvl8pPr lvl="7">
              <a:lnSpc>
                <a:spcPct val="115000"/>
              </a:lnSpc>
              <a:spcBef>
                <a:spcPts val="0"/>
              </a:spcBef>
              <a:spcAft>
                <a:spcPts val="0"/>
              </a:spcAft>
              <a:buNone/>
              <a:defRPr b="1" sz="1200">
                <a:solidFill>
                  <a:schemeClr val="lt2"/>
                </a:solidFill>
              </a:defRPr>
            </a:lvl8pPr>
            <a:lvl9pPr lvl="8">
              <a:lnSpc>
                <a:spcPct val="115000"/>
              </a:lnSpc>
              <a:spcBef>
                <a:spcPts val="0"/>
              </a:spcBef>
              <a:spcAft>
                <a:spcPts val="0"/>
              </a:spcAft>
              <a:buNone/>
              <a:defRPr b="1" sz="1200">
                <a:solidFill>
                  <a:schemeClr val="lt2"/>
                </a:solidFill>
              </a:defRPr>
            </a:lvl9pPr>
          </a:lstStyle>
          <a:p/>
        </p:txBody>
      </p:sp>
      <p:sp>
        <p:nvSpPr>
          <p:cNvPr id="207" name="Google Shape;207;p20"/>
          <p:cNvSpPr txBox="1"/>
          <p:nvPr>
            <p:ph idx="2" type="body"/>
          </p:nvPr>
        </p:nvSpPr>
        <p:spPr>
          <a:xfrm>
            <a:off x="3901625" y="3532980"/>
            <a:ext cx="2064000" cy="1101900"/>
          </a:xfrm>
          <a:prstGeom prst="rect">
            <a:avLst/>
          </a:prstGeom>
        </p:spPr>
        <p:txBody>
          <a:bodyPr anchorCtr="0" anchor="b" bIns="182875" lIns="182875" spcFirstLastPara="1" rIns="18287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08" name="Google Shape;208;p20"/>
          <p:cNvSpPr txBox="1"/>
          <p:nvPr>
            <p:ph idx="3" type="body"/>
          </p:nvPr>
        </p:nvSpPr>
        <p:spPr>
          <a:xfrm>
            <a:off x="1731400" y="3532980"/>
            <a:ext cx="2064000" cy="1101900"/>
          </a:xfrm>
          <a:prstGeom prst="rect">
            <a:avLst/>
          </a:prstGeom>
        </p:spPr>
        <p:txBody>
          <a:bodyPr anchorCtr="0" anchor="b" bIns="182875" lIns="182875" spcFirstLastPara="1" rIns="182875" wrap="square" tIns="91425">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09" name="Google Shape;209;p20"/>
          <p:cNvSpPr txBox="1"/>
          <p:nvPr>
            <p:ph idx="4" type="title"/>
          </p:nvPr>
        </p:nvSpPr>
        <p:spPr>
          <a:xfrm>
            <a:off x="3901625" y="2623350"/>
            <a:ext cx="2064000" cy="464700"/>
          </a:xfrm>
          <a:prstGeom prst="rect">
            <a:avLst/>
          </a:prstGeom>
        </p:spPr>
        <p:txBody>
          <a:bodyPr anchorCtr="0" anchor="t" bIns="0" lIns="164575" spcFirstLastPara="1" rIns="91425" wrap="square" tIns="164575">
            <a:spAutoFit/>
          </a:bodyPr>
          <a:lstStyle>
            <a:lvl1pPr lvl="0">
              <a:spcBef>
                <a:spcPts val="0"/>
              </a:spcBef>
              <a:spcAft>
                <a:spcPts val="0"/>
              </a:spcAft>
              <a:buNone/>
              <a:defRPr sz="1200">
                <a:latin typeface="Outfit SemiBold"/>
                <a:ea typeface="Outfit SemiBold"/>
                <a:cs typeface="Outfit SemiBold"/>
                <a:sym typeface="Outfit SemiBold"/>
              </a:defRPr>
            </a:lvl1pPr>
            <a:lvl2pPr lvl="1">
              <a:lnSpc>
                <a:spcPct val="115000"/>
              </a:lnSpc>
              <a:spcBef>
                <a:spcPts val="0"/>
              </a:spcBef>
              <a:spcAft>
                <a:spcPts val="0"/>
              </a:spcAft>
              <a:buNone/>
              <a:defRPr b="1" sz="1200"/>
            </a:lvl2pPr>
            <a:lvl3pPr lvl="2">
              <a:lnSpc>
                <a:spcPct val="115000"/>
              </a:lnSpc>
              <a:spcBef>
                <a:spcPts val="0"/>
              </a:spcBef>
              <a:spcAft>
                <a:spcPts val="0"/>
              </a:spcAft>
              <a:buNone/>
              <a:defRPr b="1" sz="1200"/>
            </a:lvl3pPr>
            <a:lvl4pPr lvl="3">
              <a:lnSpc>
                <a:spcPct val="115000"/>
              </a:lnSpc>
              <a:spcBef>
                <a:spcPts val="0"/>
              </a:spcBef>
              <a:spcAft>
                <a:spcPts val="0"/>
              </a:spcAft>
              <a:buNone/>
              <a:defRPr b="1" sz="1200"/>
            </a:lvl4pPr>
            <a:lvl5pPr lvl="4">
              <a:lnSpc>
                <a:spcPct val="115000"/>
              </a:lnSpc>
              <a:spcBef>
                <a:spcPts val="0"/>
              </a:spcBef>
              <a:spcAft>
                <a:spcPts val="0"/>
              </a:spcAft>
              <a:buNone/>
              <a:defRPr b="1" sz="1200"/>
            </a:lvl5pPr>
            <a:lvl6pPr lvl="5">
              <a:lnSpc>
                <a:spcPct val="115000"/>
              </a:lnSpc>
              <a:spcBef>
                <a:spcPts val="0"/>
              </a:spcBef>
              <a:spcAft>
                <a:spcPts val="0"/>
              </a:spcAft>
              <a:buNone/>
              <a:defRPr b="1" sz="1200"/>
            </a:lvl6pPr>
            <a:lvl7pPr lvl="6">
              <a:lnSpc>
                <a:spcPct val="115000"/>
              </a:lnSpc>
              <a:spcBef>
                <a:spcPts val="0"/>
              </a:spcBef>
              <a:spcAft>
                <a:spcPts val="0"/>
              </a:spcAft>
              <a:buNone/>
              <a:defRPr b="1" sz="1200"/>
            </a:lvl7pPr>
            <a:lvl8pPr lvl="7">
              <a:lnSpc>
                <a:spcPct val="115000"/>
              </a:lnSpc>
              <a:spcBef>
                <a:spcPts val="0"/>
              </a:spcBef>
              <a:spcAft>
                <a:spcPts val="0"/>
              </a:spcAft>
              <a:buNone/>
              <a:defRPr b="1" sz="1200"/>
            </a:lvl8pPr>
            <a:lvl9pPr lvl="8">
              <a:lnSpc>
                <a:spcPct val="115000"/>
              </a:lnSpc>
              <a:spcBef>
                <a:spcPts val="0"/>
              </a:spcBef>
              <a:spcAft>
                <a:spcPts val="0"/>
              </a:spcAft>
              <a:buNone/>
              <a:defRPr b="1" sz="1200"/>
            </a:lvl9pPr>
          </a:lstStyle>
          <a:p/>
        </p:txBody>
      </p:sp>
      <p:sp>
        <p:nvSpPr>
          <p:cNvPr id="210" name="Google Shape;210;p20"/>
          <p:cNvSpPr txBox="1"/>
          <p:nvPr>
            <p:ph idx="5" type="title"/>
          </p:nvPr>
        </p:nvSpPr>
        <p:spPr>
          <a:xfrm>
            <a:off x="1731400" y="2623350"/>
            <a:ext cx="2064000" cy="464700"/>
          </a:xfrm>
          <a:prstGeom prst="rect">
            <a:avLst/>
          </a:prstGeom>
        </p:spPr>
        <p:txBody>
          <a:bodyPr anchorCtr="0" anchor="t" bIns="0" lIns="164575" spcFirstLastPara="1" rIns="91425" wrap="square" tIns="164575">
            <a:spAutoFit/>
          </a:bodyPr>
          <a:lstStyle>
            <a:lvl1pPr lvl="0">
              <a:spcBef>
                <a:spcPts val="0"/>
              </a:spcBef>
              <a:spcAft>
                <a:spcPts val="0"/>
              </a:spcAft>
              <a:buNone/>
              <a:defRPr sz="1200">
                <a:latin typeface="Outfit SemiBold"/>
                <a:ea typeface="Outfit SemiBold"/>
                <a:cs typeface="Outfit SemiBold"/>
                <a:sym typeface="Outfit SemiBold"/>
              </a:defRPr>
            </a:lvl1pPr>
            <a:lvl2pPr lvl="1">
              <a:lnSpc>
                <a:spcPct val="115000"/>
              </a:lnSpc>
              <a:spcBef>
                <a:spcPts val="0"/>
              </a:spcBef>
              <a:spcAft>
                <a:spcPts val="0"/>
              </a:spcAft>
              <a:buNone/>
              <a:defRPr b="1" sz="1200"/>
            </a:lvl2pPr>
            <a:lvl3pPr lvl="2">
              <a:lnSpc>
                <a:spcPct val="115000"/>
              </a:lnSpc>
              <a:spcBef>
                <a:spcPts val="0"/>
              </a:spcBef>
              <a:spcAft>
                <a:spcPts val="0"/>
              </a:spcAft>
              <a:buNone/>
              <a:defRPr b="1" sz="1200"/>
            </a:lvl3pPr>
            <a:lvl4pPr lvl="3">
              <a:lnSpc>
                <a:spcPct val="115000"/>
              </a:lnSpc>
              <a:spcBef>
                <a:spcPts val="0"/>
              </a:spcBef>
              <a:spcAft>
                <a:spcPts val="0"/>
              </a:spcAft>
              <a:buNone/>
              <a:defRPr b="1" sz="1200"/>
            </a:lvl4pPr>
            <a:lvl5pPr lvl="4">
              <a:lnSpc>
                <a:spcPct val="115000"/>
              </a:lnSpc>
              <a:spcBef>
                <a:spcPts val="0"/>
              </a:spcBef>
              <a:spcAft>
                <a:spcPts val="0"/>
              </a:spcAft>
              <a:buNone/>
              <a:defRPr b="1" sz="1200"/>
            </a:lvl5pPr>
            <a:lvl6pPr lvl="5">
              <a:lnSpc>
                <a:spcPct val="115000"/>
              </a:lnSpc>
              <a:spcBef>
                <a:spcPts val="0"/>
              </a:spcBef>
              <a:spcAft>
                <a:spcPts val="0"/>
              </a:spcAft>
              <a:buNone/>
              <a:defRPr b="1" sz="1200"/>
            </a:lvl6pPr>
            <a:lvl7pPr lvl="6">
              <a:lnSpc>
                <a:spcPct val="115000"/>
              </a:lnSpc>
              <a:spcBef>
                <a:spcPts val="0"/>
              </a:spcBef>
              <a:spcAft>
                <a:spcPts val="0"/>
              </a:spcAft>
              <a:buNone/>
              <a:defRPr b="1" sz="1200"/>
            </a:lvl7pPr>
            <a:lvl8pPr lvl="7">
              <a:lnSpc>
                <a:spcPct val="115000"/>
              </a:lnSpc>
              <a:spcBef>
                <a:spcPts val="0"/>
              </a:spcBef>
              <a:spcAft>
                <a:spcPts val="0"/>
              </a:spcAft>
              <a:buNone/>
              <a:defRPr b="1" sz="1200"/>
            </a:lvl8pPr>
            <a:lvl9pPr lvl="8">
              <a:lnSpc>
                <a:spcPct val="115000"/>
              </a:lnSpc>
              <a:spcBef>
                <a:spcPts val="0"/>
              </a:spcBef>
              <a:spcAft>
                <a:spcPts val="0"/>
              </a:spcAft>
              <a:buNone/>
              <a:defRPr b="1" sz="1200"/>
            </a:lvl9pPr>
          </a:lstStyle>
          <a:p/>
        </p:txBody>
      </p:sp>
      <p:sp>
        <p:nvSpPr>
          <p:cNvPr id="211" name="Google Shape;211;p20"/>
          <p:cNvSpPr/>
          <p:nvPr/>
        </p:nvSpPr>
        <p:spPr>
          <a:xfrm flipH="1">
            <a:off x="4625100" y="282925"/>
            <a:ext cx="3510900" cy="2234100"/>
          </a:xfrm>
          <a:prstGeom prst="round2DiagRect">
            <a:avLst>
              <a:gd fmla="val 13968"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Outfit"/>
              <a:ea typeface="Outfit"/>
              <a:cs typeface="Outfit"/>
              <a:sym typeface="Outfit"/>
            </a:endParaRPr>
          </a:p>
        </p:txBody>
      </p:sp>
      <p:sp>
        <p:nvSpPr>
          <p:cNvPr id="212" name="Google Shape;212;p20"/>
          <p:cNvSpPr txBox="1"/>
          <p:nvPr>
            <p:ph idx="6" type="subTitle"/>
          </p:nvPr>
        </p:nvSpPr>
        <p:spPr>
          <a:xfrm>
            <a:off x="284798" y="282900"/>
            <a:ext cx="1207200" cy="368100"/>
          </a:xfrm>
          <a:prstGeom prst="rect">
            <a:avLst/>
          </a:prstGeom>
        </p:spPr>
        <p:txBody>
          <a:bodyPr anchorCtr="0" anchor="ctr" bIns="0" lIns="0" spcFirstLastPara="1" rIns="0" wrap="square" tIns="0">
            <a:noAutofit/>
          </a:bodyPr>
          <a:lstStyle>
            <a:lvl1pPr lvl="0" algn="ctr">
              <a:lnSpc>
                <a:spcPct val="115000"/>
              </a:lnSpc>
              <a:spcBef>
                <a:spcPts val="0"/>
              </a:spcBef>
              <a:spcAft>
                <a:spcPts val="0"/>
              </a:spcAft>
              <a:buNone/>
              <a:defRPr sz="800"/>
            </a:lvl1pPr>
            <a:lvl2pPr lvl="1" algn="ctr">
              <a:spcBef>
                <a:spcPts val="0"/>
              </a:spcBef>
              <a:spcAft>
                <a:spcPts val="0"/>
              </a:spcAft>
              <a:buSzPts val="800"/>
              <a:buNone/>
              <a:defRPr sz="800"/>
            </a:lvl2pPr>
            <a:lvl3pPr lvl="2" algn="ctr">
              <a:spcBef>
                <a:spcPts val="0"/>
              </a:spcBef>
              <a:spcAft>
                <a:spcPts val="0"/>
              </a:spcAft>
              <a:buSzPts val="800"/>
              <a:buNone/>
              <a:defRPr sz="800"/>
            </a:lvl3pPr>
            <a:lvl4pPr lvl="3" algn="ctr">
              <a:spcBef>
                <a:spcPts val="0"/>
              </a:spcBef>
              <a:spcAft>
                <a:spcPts val="0"/>
              </a:spcAft>
              <a:buSzPts val="800"/>
              <a:buNone/>
              <a:defRPr sz="800"/>
            </a:lvl4pPr>
            <a:lvl5pPr lvl="4" algn="ctr">
              <a:spcBef>
                <a:spcPts val="0"/>
              </a:spcBef>
              <a:spcAft>
                <a:spcPts val="0"/>
              </a:spcAft>
              <a:buSzPts val="800"/>
              <a:buNone/>
              <a:defRPr sz="800"/>
            </a:lvl5pPr>
            <a:lvl6pPr lvl="5" algn="ctr">
              <a:spcBef>
                <a:spcPts val="0"/>
              </a:spcBef>
              <a:spcAft>
                <a:spcPts val="0"/>
              </a:spcAft>
              <a:buSzPts val="800"/>
              <a:buNone/>
              <a:defRPr sz="800"/>
            </a:lvl6pPr>
            <a:lvl7pPr lvl="6" algn="ctr">
              <a:spcBef>
                <a:spcPts val="0"/>
              </a:spcBef>
              <a:spcAft>
                <a:spcPts val="0"/>
              </a:spcAft>
              <a:buSzPts val="800"/>
              <a:buNone/>
              <a:defRPr sz="800"/>
            </a:lvl7pPr>
            <a:lvl8pPr lvl="7" algn="ctr">
              <a:spcBef>
                <a:spcPts val="0"/>
              </a:spcBef>
              <a:spcAft>
                <a:spcPts val="0"/>
              </a:spcAft>
              <a:buSzPts val="800"/>
              <a:buNone/>
              <a:defRPr sz="800"/>
            </a:lvl8pPr>
            <a:lvl9pPr lvl="8" algn="ctr">
              <a:spcBef>
                <a:spcPts val="0"/>
              </a:spcBef>
              <a:spcAft>
                <a:spcPts val="0"/>
              </a:spcAft>
              <a:buSzPts val="800"/>
              <a:buNone/>
              <a:defRPr sz="800"/>
            </a:lvl9pPr>
          </a:lstStyle>
          <a:p/>
        </p:txBody>
      </p:sp>
      <p:sp>
        <p:nvSpPr>
          <p:cNvPr id="213" name="Google Shape;213;p20"/>
          <p:cNvSpPr/>
          <p:nvPr>
            <p:ph idx="7" type="pic"/>
          </p:nvPr>
        </p:nvSpPr>
        <p:spPr>
          <a:xfrm>
            <a:off x="2561025" y="389125"/>
            <a:ext cx="1957500" cy="2025300"/>
          </a:xfrm>
          <a:prstGeom prst="roundRect">
            <a:avLst>
              <a:gd fmla="val 7835" name="adj"/>
            </a:avLst>
          </a:prstGeom>
          <a:noFill/>
          <a:ln>
            <a:noFill/>
          </a:ln>
        </p:spPr>
      </p:sp>
      <p:sp>
        <p:nvSpPr>
          <p:cNvPr id="214" name="Google Shape;214;p20"/>
          <p:cNvSpPr txBox="1"/>
          <p:nvPr>
            <p:ph idx="8" type="subTitle"/>
          </p:nvPr>
        </p:nvSpPr>
        <p:spPr>
          <a:xfrm>
            <a:off x="1731400" y="4750800"/>
            <a:ext cx="1340700" cy="1032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600"/>
            </a:lvl1pPr>
            <a:lvl2pPr lvl="1">
              <a:spcBef>
                <a:spcPts val="0"/>
              </a:spcBef>
              <a:spcAft>
                <a:spcPts val="0"/>
              </a:spcAft>
              <a:buClr>
                <a:schemeClr val="lt1"/>
              </a:buClr>
              <a:buSzPts val="600"/>
              <a:buNone/>
              <a:defRPr sz="600"/>
            </a:lvl2pPr>
            <a:lvl3pPr lvl="2">
              <a:spcBef>
                <a:spcPts val="0"/>
              </a:spcBef>
              <a:spcAft>
                <a:spcPts val="0"/>
              </a:spcAft>
              <a:buClr>
                <a:schemeClr val="lt1"/>
              </a:buClr>
              <a:buSzPts val="600"/>
              <a:buNone/>
              <a:defRPr sz="600"/>
            </a:lvl3pPr>
            <a:lvl4pPr lvl="3">
              <a:spcBef>
                <a:spcPts val="0"/>
              </a:spcBef>
              <a:spcAft>
                <a:spcPts val="0"/>
              </a:spcAft>
              <a:buClr>
                <a:schemeClr val="lt1"/>
              </a:buClr>
              <a:buSzPts val="600"/>
              <a:buNone/>
              <a:defRPr sz="600"/>
            </a:lvl4pPr>
            <a:lvl5pPr lvl="4">
              <a:spcBef>
                <a:spcPts val="0"/>
              </a:spcBef>
              <a:spcAft>
                <a:spcPts val="0"/>
              </a:spcAft>
              <a:buClr>
                <a:schemeClr val="lt1"/>
              </a:buClr>
              <a:buSzPts val="600"/>
              <a:buNone/>
              <a:defRPr sz="600"/>
            </a:lvl5pPr>
            <a:lvl6pPr lvl="5">
              <a:spcBef>
                <a:spcPts val="0"/>
              </a:spcBef>
              <a:spcAft>
                <a:spcPts val="0"/>
              </a:spcAft>
              <a:buClr>
                <a:schemeClr val="lt1"/>
              </a:buClr>
              <a:buSzPts val="600"/>
              <a:buNone/>
              <a:defRPr sz="600"/>
            </a:lvl6pPr>
            <a:lvl7pPr lvl="6">
              <a:spcBef>
                <a:spcPts val="0"/>
              </a:spcBef>
              <a:spcAft>
                <a:spcPts val="0"/>
              </a:spcAft>
              <a:buClr>
                <a:schemeClr val="lt1"/>
              </a:buClr>
              <a:buSzPts val="600"/>
              <a:buNone/>
              <a:defRPr sz="600"/>
            </a:lvl7pPr>
            <a:lvl8pPr lvl="7">
              <a:spcBef>
                <a:spcPts val="0"/>
              </a:spcBef>
              <a:spcAft>
                <a:spcPts val="0"/>
              </a:spcAft>
              <a:buClr>
                <a:schemeClr val="lt1"/>
              </a:buClr>
              <a:buSzPts val="600"/>
              <a:buNone/>
              <a:defRPr sz="600"/>
            </a:lvl8pPr>
            <a:lvl9pPr lvl="8">
              <a:spcBef>
                <a:spcPts val="0"/>
              </a:spcBef>
              <a:spcAft>
                <a:spcPts val="0"/>
              </a:spcAft>
              <a:buClr>
                <a:schemeClr val="lt1"/>
              </a:buClr>
              <a:buSzPts val="600"/>
              <a:buNone/>
              <a:defRPr sz="600"/>
            </a:lvl9pPr>
          </a:lstStyle>
          <a:p/>
        </p:txBody>
      </p:sp>
      <p:sp>
        <p:nvSpPr>
          <p:cNvPr id="215" name="Google Shape;215;p20"/>
          <p:cNvSpPr txBox="1"/>
          <p:nvPr>
            <p:ph idx="9" type="subTitle"/>
          </p:nvPr>
        </p:nvSpPr>
        <p:spPr>
          <a:xfrm>
            <a:off x="7518500" y="4750800"/>
            <a:ext cx="1340700" cy="103200"/>
          </a:xfrm>
          <a:prstGeom prst="rect">
            <a:avLst/>
          </a:prstGeom>
        </p:spPr>
        <p:txBody>
          <a:bodyPr anchorCtr="0" anchor="t" bIns="0" lIns="0" spcFirstLastPara="1" rIns="0" wrap="square" tIns="0">
            <a:noAutofit/>
          </a:bodyPr>
          <a:lstStyle>
            <a:lvl1pPr lvl="0" algn="r">
              <a:lnSpc>
                <a:spcPct val="115000"/>
              </a:lnSpc>
              <a:spcBef>
                <a:spcPts val="0"/>
              </a:spcBef>
              <a:spcAft>
                <a:spcPts val="0"/>
              </a:spcAft>
              <a:buNone/>
              <a:defRPr sz="600"/>
            </a:lvl1pPr>
            <a:lvl2pPr lvl="1" algn="r">
              <a:spcBef>
                <a:spcPts val="0"/>
              </a:spcBef>
              <a:spcAft>
                <a:spcPts val="0"/>
              </a:spcAft>
              <a:buClr>
                <a:schemeClr val="lt1"/>
              </a:buClr>
              <a:buSzPts val="600"/>
              <a:buNone/>
              <a:defRPr sz="600"/>
            </a:lvl2pPr>
            <a:lvl3pPr lvl="2" algn="r">
              <a:spcBef>
                <a:spcPts val="0"/>
              </a:spcBef>
              <a:spcAft>
                <a:spcPts val="0"/>
              </a:spcAft>
              <a:buClr>
                <a:schemeClr val="lt1"/>
              </a:buClr>
              <a:buSzPts val="600"/>
              <a:buNone/>
              <a:defRPr sz="600"/>
            </a:lvl3pPr>
            <a:lvl4pPr lvl="3" algn="r">
              <a:spcBef>
                <a:spcPts val="0"/>
              </a:spcBef>
              <a:spcAft>
                <a:spcPts val="0"/>
              </a:spcAft>
              <a:buClr>
                <a:schemeClr val="lt1"/>
              </a:buClr>
              <a:buSzPts val="600"/>
              <a:buNone/>
              <a:defRPr sz="600"/>
            </a:lvl4pPr>
            <a:lvl5pPr lvl="4" algn="r">
              <a:spcBef>
                <a:spcPts val="0"/>
              </a:spcBef>
              <a:spcAft>
                <a:spcPts val="0"/>
              </a:spcAft>
              <a:buClr>
                <a:schemeClr val="lt1"/>
              </a:buClr>
              <a:buSzPts val="600"/>
              <a:buNone/>
              <a:defRPr sz="600"/>
            </a:lvl5pPr>
            <a:lvl6pPr lvl="5" algn="r">
              <a:spcBef>
                <a:spcPts val="0"/>
              </a:spcBef>
              <a:spcAft>
                <a:spcPts val="0"/>
              </a:spcAft>
              <a:buClr>
                <a:schemeClr val="lt1"/>
              </a:buClr>
              <a:buSzPts val="600"/>
              <a:buNone/>
              <a:defRPr sz="600"/>
            </a:lvl6pPr>
            <a:lvl7pPr lvl="6" algn="r">
              <a:spcBef>
                <a:spcPts val="0"/>
              </a:spcBef>
              <a:spcAft>
                <a:spcPts val="0"/>
              </a:spcAft>
              <a:buClr>
                <a:schemeClr val="lt1"/>
              </a:buClr>
              <a:buSzPts val="600"/>
              <a:buNone/>
              <a:defRPr sz="600"/>
            </a:lvl7pPr>
            <a:lvl8pPr lvl="7" algn="r">
              <a:spcBef>
                <a:spcPts val="0"/>
              </a:spcBef>
              <a:spcAft>
                <a:spcPts val="0"/>
              </a:spcAft>
              <a:buClr>
                <a:schemeClr val="lt1"/>
              </a:buClr>
              <a:buSzPts val="600"/>
              <a:buNone/>
              <a:defRPr sz="600"/>
            </a:lvl8pPr>
            <a:lvl9pPr lvl="8" algn="r">
              <a:spcBef>
                <a:spcPts val="0"/>
              </a:spcBef>
              <a:spcAft>
                <a:spcPts val="0"/>
              </a:spcAft>
              <a:buClr>
                <a:schemeClr val="lt1"/>
              </a:buClr>
              <a:buSzPts val="600"/>
              <a:buNone/>
              <a:defRPr sz="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1">
  <p:cSld name="BLANK_1_1_1_1">
    <p:spTree>
      <p:nvGrpSpPr>
        <p:cNvPr id="16" name="Shape 16"/>
        <p:cNvGrpSpPr/>
        <p:nvPr/>
      </p:nvGrpSpPr>
      <p:grpSpPr>
        <a:xfrm>
          <a:off x="0" y="0"/>
          <a:ext cx="0" cy="0"/>
          <a:chOff x="0" y="0"/>
          <a:chExt cx="0" cy="0"/>
        </a:xfrm>
      </p:grpSpPr>
      <p:sp>
        <p:nvSpPr>
          <p:cNvPr id="17" name="Google Shape;17;p3"/>
          <p:cNvSpPr txBox="1"/>
          <p:nvPr>
            <p:ph type="title"/>
          </p:nvPr>
        </p:nvSpPr>
        <p:spPr>
          <a:xfrm>
            <a:off x="1731400" y="282900"/>
            <a:ext cx="7128000" cy="11169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18" name="Google Shape;18;p3"/>
          <p:cNvSpPr txBox="1"/>
          <p:nvPr>
            <p:ph idx="1" type="subTitle"/>
          </p:nvPr>
        </p:nvSpPr>
        <p:spPr>
          <a:xfrm>
            <a:off x="284798" y="282900"/>
            <a:ext cx="1207200" cy="368100"/>
          </a:xfrm>
          <a:prstGeom prst="rect">
            <a:avLst/>
          </a:prstGeom>
        </p:spPr>
        <p:txBody>
          <a:bodyPr anchorCtr="0" anchor="ctr" bIns="0" lIns="0" spcFirstLastPara="1" rIns="0" wrap="square" tIns="0">
            <a:noAutofit/>
          </a:bodyPr>
          <a:lstStyle>
            <a:lvl1pPr lvl="0" algn="ctr">
              <a:lnSpc>
                <a:spcPct val="115000"/>
              </a:lnSpc>
              <a:spcBef>
                <a:spcPts val="0"/>
              </a:spcBef>
              <a:spcAft>
                <a:spcPts val="0"/>
              </a:spcAft>
              <a:buNone/>
              <a:defRPr sz="800"/>
            </a:lvl1pPr>
            <a:lvl2pPr lvl="1" algn="ctr">
              <a:spcBef>
                <a:spcPts val="0"/>
              </a:spcBef>
              <a:spcAft>
                <a:spcPts val="0"/>
              </a:spcAft>
              <a:buClr>
                <a:schemeClr val="lt1"/>
              </a:buClr>
              <a:buSzPts val="800"/>
              <a:buNone/>
              <a:defRPr sz="800"/>
            </a:lvl2pPr>
            <a:lvl3pPr lvl="2" algn="ctr">
              <a:spcBef>
                <a:spcPts val="0"/>
              </a:spcBef>
              <a:spcAft>
                <a:spcPts val="0"/>
              </a:spcAft>
              <a:buClr>
                <a:schemeClr val="lt1"/>
              </a:buClr>
              <a:buSzPts val="800"/>
              <a:buNone/>
              <a:defRPr sz="800"/>
            </a:lvl3pPr>
            <a:lvl4pPr lvl="3" algn="ctr">
              <a:spcBef>
                <a:spcPts val="0"/>
              </a:spcBef>
              <a:spcAft>
                <a:spcPts val="0"/>
              </a:spcAft>
              <a:buClr>
                <a:schemeClr val="lt1"/>
              </a:buClr>
              <a:buSzPts val="800"/>
              <a:buNone/>
              <a:defRPr sz="800"/>
            </a:lvl4pPr>
            <a:lvl5pPr lvl="4" algn="ctr">
              <a:spcBef>
                <a:spcPts val="0"/>
              </a:spcBef>
              <a:spcAft>
                <a:spcPts val="0"/>
              </a:spcAft>
              <a:buClr>
                <a:schemeClr val="lt1"/>
              </a:buClr>
              <a:buSzPts val="800"/>
              <a:buNone/>
              <a:defRPr sz="800"/>
            </a:lvl5pPr>
            <a:lvl6pPr lvl="5" algn="ctr">
              <a:spcBef>
                <a:spcPts val="0"/>
              </a:spcBef>
              <a:spcAft>
                <a:spcPts val="0"/>
              </a:spcAft>
              <a:buClr>
                <a:schemeClr val="lt1"/>
              </a:buClr>
              <a:buSzPts val="800"/>
              <a:buNone/>
              <a:defRPr sz="800"/>
            </a:lvl6pPr>
            <a:lvl7pPr lvl="6" algn="ctr">
              <a:spcBef>
                <a:spcPts val="0"/>
              </a:spcBef>
              <a:spcAft>
                <a:spcPts val="0"/>
              </a:spcAft>
              <a:buClr>
                <a:schemeClr val="lt1"/>
              </a:buClr>
              <a:buSzPts val="800"/>
              <a:buNone/>
              <a:defRPr sz="800"/>
            </a:lvl7pPr>
            <a:lvl8pPr lvl="7" algn="ctr">
              <a:spcBef>
                <a:spcPts val="0"/>
              </a:spcBef>
              <a:spcAft>
                <a:spcPts val="0"/>
              </a:spcAft>
              <a:buClr>
                <a:schemeClr val="lt1"/>
              </a:buClr>
              <a:buSzPts val="800"/>
              <a:buNone/>
              <a:defRPr sz="800"/>
            </a:lvl8pPr>
            <a:lvl9pPr lvl="8" algn="ctr">
              <a:spcBef>
                <a:spcPts val="0"/>
              </a:spcBef>
              <a:spcAft>
                <a:spcPts val="0"/>
              </a:spcAft>
              <a:buClr>
                <a:schemeClr val="lt1"/>
              </a:buClr>
              <a:buSzPts val="800"/>
              <a:buNone/>
              <a:defRPr sz="800"/>
            </a:lvl9pPr>
          </a:lstStyle>
          <a:p/>
        </p:txBody>
      </p:sp>
      <p:sp>
        <p:nvSpPr>
          <p:cNvPr id="19" name="Google Shape;19;p3"/>
          <p:cNvSpPr txBox="1"/>
          <p:nvPr>
            <p:ph idx="2" type="subTitle"/>
          </p:nvPr>
        </p:nvSpPr>
        <p:spPr>
          <a:xfrm>
            <a:off x="1731400" y="4750800"/>
            <a:ext cx="1340700" cy="1032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600"/>
            </a:lvl1pPr>
            <a:lvl2pPr lvl="1">
              <a:spcBef>
                <a:spcPts val="0"/>
              </a:spcBef>
              <a:spcAft>
                <a:spcPts val="0"/>
              </a:spcAft>
              <a:buClr>
                <a:schemeClr val="lt1"/>
              </a:buClr>
              <a:buSzPts val="600"/>
              <a:buNone/>
              <a:defRPr sz="600"/>
            </a:lvl2pPr>
            <a:lvl3pPr lvl="2">
              <a:spcBef>
                <a:spcPts val="0"/>
              </a:spcBef>
              <a:spcAft>
                <a:spcPts val="0"/>
              </a:spcAft>
              <a:buClr>
                <a:schemeClr val="lt1"/>
              </a:buClr>
              <a:buSzPts val="600"/>
              <a:buNone/>
              <a:defRPr sz="600"/>
            </a:lvl3pPr>
            <a:lvl4pPr lvl="3">
              <a:spcBef>
                <a:spcPts val="0"/>
              </a:spcBef>
              <a:spcAft>
                <a:spcPts val="0"/>
              </a:spcAft>
              <a:buClr>
                <a:schemeClr val="lt1"/>
              </a:buClr>
              <a:buSzPts val="600"/>
              <a:buNone/>
              <a:defRPr sz="600"/>
            </a:lvl4pPr>
            <a:lvl5pPr lvl="4">
              <a:spcBef>
                <a:spcPts val="0"/>
              </a:spcBef>
              <a:spcAft>
                <a:spcPts val="0"/>
              </a:spcAft>
              <a:buClr>
                <a:schemeClr val="lt1"/>
              </a:buClr>
              <a:buSzPts val="600"/>
              <a:buNone/>
              <a:defRPr sz="600"/>
            </a:lvl5pPr>
            <a:lvl6pPr lvl="5">
              <a:spcBef>
                <a:spcPts val="0"/>
              </a:spcBef>
              <a:spcAft>
                <a:spcPts val="0"/>
              </a:spcAft>
              <a:buClr>
                <a:schemeClr val="lt1"/>
              </a:buClr>
              <a:buSzPts val="600"/>
              <a:buNone/>
              <a:defRPr sz="600"/>
            </a:lvl6pPr>
            <a:lvl7pPr lvl="6">
              <a:spcBef>
                <a:spcPts val="0"/>
              </a:spcBef>
              <a:spcAft>
                <a:spcPts val="0"/>
              </a:spcAft>
              <a:buClr>
                <a:schemeClr val="lt1"/>
              </a:buClr>
              <a:buSzPts val="600"/>
              <a:buNone/>
              <a:defRPr sz="600"/>
            </a:lvl7pPr>
            <a:lvl8pPr lvl="7">
              <a:spcBef>
                <a:spcPts val="0"/>
              </a:spcBef>
              <a:spcAft>
                <a:spcPts val="0"/>
              </a:spcAft>
              <a:buClr>
                <a:schemeClr val="lt1"/>
              </a:buClr>
              <a:buSzPts val="600"/>
              <a:buNone/>
              <a:defRPr sz="600"/>
            </a:lvl8pPr>
            <a:lvl9pPr lvl="8">
              <a:spcBef>
                <a:spcPts val="0"/>
              </a:spcBef>
              <a:spcAft>
                <a:spcPts val="0"/>
              </a:spcAft>
              <a:buClr>
                <a:schemeClr val="lt1"/>
              </a:buClr>
              <a:buSzPts val="600"/>
              <a:buNone/>
              <a:defRPr sz="600"/>
            </a:lvl9pPr>
          </a:lstStyle>
          <a:p/>
        </p:txBody>
      </p:sp>
      <p:sp>
        <p:nvSpPr>
          <p:cNvPr id="20" name="Google Shape;20;p3"/>
          <p:cNvSpPr txBox="1"/>
          <p:nvPr>
            <p:ph idx="3" type="subTitle"/>
          </p:nvPr>
        </p:nvSpPr>
        <p:spPr>
          <a:xfrm>
            <a:off x="7518500" y="4750800"/>
            <a:ext cx="1340700" cy="103200"/>
          </a:xfrm>
          <a:prstGeom prst="rect">
            <a:avLst/>
          </a:prstGeom>
        </p:spPr>
        <p:txBody>
          <a:bodyPr anchorCtr="0" anchor="t" bIns="0" lIns="0" spcFirstLastPara="1" rIns="0" wrap="square" tIns="0">
            <a:noAutofit/>
          </a:bodyPr>
          <a:lstStyle>
            <a:lvl1pPr lvl="0" algn="r">
              <a:lnSpc>
                <a:spcPct val="115000"/>
              </a:lnSpc>
              <a:spcBef>
                <a:spcPts val="0"/>
              </a:spcBef>
              <a:spcAft>
                <a:spcPts val="0"/>
              </a:spcAft>
              <a:buNone/>
              <a:defRPr sz="600"/>
            </a:lvl1pPr>
            <a:lvl2pPr lvl="1" algn="r">
              <a:spcBef>
                <a:spcPts val="0"/>
              </a:spcBef>
              <a:spcAft>
                <a:spcPts val="0"/>
              </a:spcAft>
              <a:buClr>
                <a:schemeClr val="lt1"/>
              </a:buClr>
              <a:buSzPts val="600"/>
              <a:buNone/>
              <a:defRPr sz="600"/>
            </a:lvl2pPr>
            <a:lvl3pPr lvl="2" algn="r">
              <a:spcBef>
                <a:spcPts val="0"/>
              </a:spcBef>
              <a:spcAft>
                <a:spcPts val="0"/>
              </a:spcAft>
              <a:buClr>
                <a:schemeClr val="lt1"/>
              </a:buClr>
              <a:buSzPts val="600"/>
              <a:buNone/>
              <a:defRPr sz="600"/>
            </a:lvl3pPr>
            <a:lvl4pPr lvl="3" algn="r">
              <a:spcBef>
                <a:spcPts val="0"/>
              </a:spcBef>
              <a:spcAft>
                <a:spcPts val="0"/>
              </a:spcAft>
              <a:buClr>
                <a:schemeClr val="lt1"/>
              </a:buClr>
              <a:buSzPts val="600"/>
              <a:buNone/>
              <a:defRPr sz="600"/>
            </a:lvl4pPr>
            <a:lvl5pPr lvl="4" algn="r">
              <a:spcBef>
                <a:spcPts val="0"/>
              </a:spcBef>
              <a:spcAft>
                <a:spcPts val="0"/>
              </a:spcAft>
              <a:buClr>
                <a:schemeClr val="lt1"/>
              </a:buClr>
              <a:buSzPts val="600"/>
              <a:buNone/>
              <a:defRPr sz="600"/>
            </a:lvl5pPr>
            <a:lvl6pPr lvl="5" algn="r">
              <a:spcBef>
                <a:spcPts val="0"/>
              </a:spcBef>
              <a:spcAft>
                <a:spcPts val="0"/>
              </a:spcAft>
              <a:buClr>
                <a:schemeClr val="lt1"/>
              </a:buClr>
              <a:buSzPts val="600"/>
              <a:buNone/>
              <a:defRPr sz="600"/>
            </a:lvl6pPr>
            <a:lvl7pPr lvl="6" algn="r">
              <a:spcBef>
                <a:spcPts val="0"/>
              </a:spcBef>
              <a:spcAft>
                <a:spcPts val="0"/>
              </a:spcAft>
              <a:buClr>
                <a:schemeClr val="lt1"/>
              </a:buClr>
              <a:buSzPts val="600"/>
              <a:buNone/>
              <a:defRPr sz="600"/>
            </a:lvl7pPr>
            <a:lvl8pPr lvl="7" algn="r">
              <a:spcBef>
                <a:spcPts val="0"/>
              </a:spcBef>
              <a:spcAft>
                <a:spcPts val="0"/>
              </a:spcAft>
              <a:buClr>
                <a:schemeClr val="lt1"/>
              </a:buClr>
              <a:buSzPts val="600"/>
              <a:buNone/>
              <a:defRPr sz="600"/>
            </a:lvl8pPr>
            <a:lvl9pPr lvl="8" algn="r">
              <a:spcBef>
                <a:spcPts val="0"/>
              </a:spcBef>
              <a:spcAft>
                <a:spcPts val="0"/>
              </a:spcAft>
              <a:buClr>
                <a:schemeClr val="lt1"/>
              </a:buClr>
              <a:buSzPts val="600"/>
              <a:buNone/>
              <a:defRPr sz="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big ideas">
  <p:cSld name="CUSTOM_7">
    <p:spTree>
      <p:nvGrpSpPr>
        <p:cNvPr id="216" name="Shape 216"/>
        <p:cNvGrpSpPr/>
        <p:nvPr/>
      </p:nvGrpSpPr>
      <p:grpSpPr>
        <a:xfrm>
          <a:off x="0" y="0"/>
          <a:ext cx="0" cy="0"/>
          <a:chOff x="0" y="0"/>
          <a:chExt cx="0" cy="0"/>
        </a:xfrm>
      </p:grpSpPr>
      <p:sp>
        <p:nvSpPr>
          <p:cNvPr id="217" name="Google Shape;217;p21"/>
          <p:cNvSpPr txBox="1"/>
          <p:nvPr>
            <p:ph idx="1" type="body"/>
          </p:nvPr>
        </p:nvSpPr>
        <p:spPr>
          <a:xfrm>
            <a:off x="284775" y="1727100"/>
            <a:ext cx="2787300" cy="1677900"/>
          </a:xfrm>
          <a:prstGeom prst="rect">
            <a:avLst/>
          </a:prstGeom>
        </p:spPr>
        <p:txBody>
          <a:bodyPr anchorCtr="0" anchor="b" bIns="182875" lIns="164575" spcFirstLastPara="1" rIns="182875"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18" name="Google Shape;218;p21"/>
          <p:cNvSpPr txBox="1"/>
          <p:nvPr>
            <p:ph type="title"/>
          </p:nvPr>
        </p:nvSpPr>
        <p:spPr>
          <a:xfrm>
            <a:off x="284775" y="282900"/>
            <a:ext cx="3512100" cy="9963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219" name="Google Shape;219;p21"/>
          <p:cNvSpPr txBox="1"/>
          <p:nvPr>
            <p:ph idx="2" type="title"/>
          </p:nvPr>
        </p:nvSpPr>
        <p:spPr>
          <a:xfrm>
            <a:off x="3178325" y="1279200"/>
            <a:ext cx="2787300" cy="409500"/>
          </a:xfrm>
          <a:prstGeom prst="rect">
            <a:avLst/>
          </a:prstGeom>
        </p:spPr>
        <p:txBody>
          <a:bodyPr anchorCtr="0" anchor="t" bIns="0" lIns="164575" spcFirstLastPara="1" rIns="91425" wrap="square" tIns="164575">
            <a:spAutoFit/>
          </a:bodyPr>
          <a:lstStyle>
            <a:lvl1pPr lvl="0">
              <a:spcBef>
                <a:spcPts val="0"/>
              </a:spcBef>
              <a:spcAft>
                <a:spcPts val="0"/>
              </a:spcAft>
              <a:buNone/>
              <a:defRPr sz="1200">
                <a:latin typeface="Outfit SemiBold"/>
                <a:ea typeface="Outfit SemiBold"/>
                <a:cs typeface="Outfit SemiBold"/>
                <a:sym typeface="Outfit SemiBold"/>
              </a:defRPr>
            </a:lvl1pPr>
            <a:lvl2pPr lvl="1">
              <a:lnSpc>
                <a:spcPct val="115000"/>
              </a:lnSpc>
              <a:spcBef>
                <a:spcPts val="0"/>
              </a:spcBef>
              <a:spcAft>
                <a:spcPts val="0"/>
              </a:spcAft>
              <a:buNone/>
              <a:defRPr b="1" sz="1200">
                <a:solidFill>
                  <a:schemeClr val="lt2"/>
                </a:solidFill>
              </a:defRPr>
            </a:lvl2pPr>
            <a:lvl3pPr lvl="2">
              <a:lnSpc>
                <a:spcPct val="115000"/>
              </a:lnSpc>
              <a:spcBef>
                <a:spcPts val="0"/>
              </a:spcBef>
              <a:spcAft>
                <a:spcPts val="0"/>
              </a:spcAft>
              <a:buNone/>
              <a:defRPr b="1" sz="1200">
                <a:solidFill>
                  <a:schemeClr val="lt2"/>
                </a:solidFill>
              </a:defRPr>
            </a:lvl3pPr>
            <a:lvl4pPr lvl="3">
              <a:lnSpc>
                <a:spcPct val="115000"/>
              </a:lnSpc>
              <a:spcBef>
                <a:spcPts val="0"/>
              </a:spcBef>
              <a:spcAft>
                <a:spcPts val="0"/>
              </a:spcAft>
              <a:buNone/>
              <a:defRPr b="1" sz="1200">
                <a:solidFill>
                  <a:schemeClr val="lt2"/>
                </a:solidFill>
              </a:defRPr>
            </a:lvl4pPr>
            <a:lvl5pPr lvl="4">
              <a:lnSpc>
                <a:spcPct val="115000"/>
              </a:lnSpc>
              <a:spcBef>
                <a:spcPts val="0"/>
              </a:spcBef>
              <a:spcAft>
                <a:spcPts val="0"/>
              </a:spcAft>
              <a:buNone/>
              <a:defRPr b="1" sz="1200">
                <a:solidFill>
                  <a:schemeClr val="lt2"/>
                </a:solidFill>
              </a:defRPr>
            </a:lvl5pPr>
            <a:lvl6pPr lvl="5">
              <a:lnSpc>
                <a:spcPct val="115000"/>
              </a:lnSpc>
              <a:spcBef>
                <a:spcPts val="0"/>
              </a:spcBef>
              <a:spcAft>
                <a:spcPts val="0"/>
              </a:spcAft>
              <a:buNone/>
              <a:defRPr b="1" sz="1200">
                <a:solidFill>
                  <a:schemeClr val="lt2"/>
                </a:solidFill>
              </a:defRPr>
            </a:lvl6pPr>
            <a:lvl7pPr lvl="6">
              <a:lnSpc>
                <a:spcPct val="115000"/>
              </a:lnSpc>
              <a:spcBef>
                <a:spcPts val="0"/>
              </a:spcBef>
              <a:spcAft>
                <a:spcPts val="0"/>
              </a:spcAft>
              <a:buNone/>
              <a:defRPr b="1" sz="1200">
                <a:solidFill>
                  <a:schemeClr val="lt2"/>
                </a:solidFill>
              </a:defRPr>
            </a:lvl7pPr>
            <a:lvl8pPr lvl="7">
              <a:lnSpc>
                <a:spcPct val="115000"/>
              </a:lnSpc>
              <a:spcBef>
                <a:spcPts val="0"/>
              </a:spcBef>
              <a:spcAft>
                <a:spcPts val="0"/>
              </a:spcAft>
              <a:buNone/>
              <a:defRPr b="1" sz="1200">
                <a:solidFill>
                  <a:schemeClr val="lt2"/>
                </a:solidFill>
              </a:defRPr>
            </a:lvl8pPr>
            <a:lvl9pPr lvl="8">
              <a:lnSpc>
                <a:spcPct val="115000"/>
              </a:lnSpc>
              <a:spcBef>
                <a:spcPts val="0"/>
              </a:spcBef>
              <a:spcAft>
                <a:spcPts val="0"/>
              </a:spcAft>
              <a:buNone/>
              <a:defRPr b="1" sz="1200">
                <a:solidFill>
                  <a:schemeClr val="lt2"/>
                </a:solidFill>
              </a:defRPr>
            </a:lvl9pPr>
          </a:lstStyle>
          <a:p/>
        </p:txBody>
      </p:sp>
      <p:sp>
        <p:nvSpPr>
          <p:cNvPr id="220" name="Google Shape;220;p21"/>
          <p:cNvSpPr txBox="1"/>
          <p:nvPr>
            <p:ph idx="3" type="title"/>
          </p:nvPr>
        </p:nvSpPr>
        <p:spPr>
          <a:xfrm>
            <a:off x="3178325" y="3007800"/>
            <a:ext cx="2787300" cy="409500"/>
          </a:xfrm>
          <a:prstGeom prst="rect">
            <a:avLst/>
          </a:prstGeom>
        </p:spPr>
        <p:txBody>
          <a:bodyPr anchorCtr="0" anchor="t" bIns="0" lIns="164575" spcFirstLastPara="1" rIns="91425" wrap="square" tIns="164575">
            <a:spAutoFit/>
          </a:bodyPr>
          <a:lstStyle>
            <a:lvl1pPr lvl="0">
              <a:spcBef>
                <a:spcPts val="0"/>
              </a:spcBef>
              <a:spcAft>
                <a:spcPts val="0"/>
              </a:spcAft>
              <a:buNone/>
              <a:defRPr sz="1200">
                <a:latin typeface="Outfit SemiBold"/>
                <a:ea typeface="Outfit SemiBold"/>
                <a:cs typeface="Outfit SemiBold"/>
                <a:sym typeface="Outfit SemiBold"/>
              </a:defRPr>
            </a:lvl1pPr>
            <a:lvl2pPr lvl="1">
              <a:lnSpc>
                <a:spcPct val="115000"/>
              </a:lnSpc>
              <a:spcBef>
                <a:spcPts val="0"/>
              </a:spcBef>
              <a:spcAft>
                <a:spcPts val="0"/>
              </a:spcAft>
              <a:buNone/>
              <a:defRPr b="1" sz="1200"/>
            </a:lvl2pPr>
            <a:lvl3pPr lvl="2">
              <a:lnSpc>
                <a:spcPct val="115000"/>
              </a:lnSpc>
              <a:spcBef>
                <a:spcPts val="0"/>
              </a:spcBef>
              <a:spcAft>
                <a:spcPts val="0"/>
              </a:spcAft>
              <a:buNone/>
              <a:defRPr b="1" sz="1200"/>
            </a:lvl3pPr>
            <a:lvl4pPr lvl="3">
              <a:lnSpc>
                <a:spcPct val="115000"/>
              </a:lnSpc>
              <a:spcBef>
                <a:spcPts val="0"/>
              </a:spcBef>
              <a:spcAft>
                <a:spcPts val="0"/>
              </a:spcAft>
              <a:buNone/>
              <a:defRPr b="1" sz="1200"/>
            </a:lvl4pPr>
            <a:lvl5pPr lvl="4">
              <a:lnSpc>
                <a:spcPct val="115000"/>
              </a:lnSpc>
              <a:spcBef>
                <a:spcPts val="0"/>
              </a:spcBef>
              <a:spcAft>
                <a:spcPts val="0"/>
              </a:spcAft>
              <a:buNone/>
              <a:defRPr b="1" sz="1200"/>
            </a:lvl5pPr>
            <a:lvl6pPr lvl="5">
              <a:lnSpc>
                <a:spcPct val="115000"/>
              </a:lnSpc>
              <a:spcBef>
                <a:spcPts val="0"/>
              </a:spcBef>
              <a:spcAft>
                <a:spcPts val="0"/>
              </a:spcAft>
              <a:buNone/>
              <a:defRPr b="1" sz="1200"/>
            </a:lvl6pPr>
            <a:lvl7pPr lvl="6">
              <a:lnSpc>
                <a:spcPct val="115000"/>
              </a:lnSpc>
              <a:spcBef>
                <a:spcPts val="0"/>
              </a:spcBef>
              <a:spcAft>
                <a:spcPts val="0"/>
              </a:spcAft>
              <a:buNone/>
              <a:defRPr b="1" sz="1200"/>
            </a:lvl7pPr>
            <a:lvl8pPr lvl="7">
              <a:lnSpc>
                <a:spcPct val="115000"/>
              </a:lnSpc>
              <a:spcBef>
                <a:spcPts val="0"/>
              </a:spcBef>
              <a:spcAft>
                <a:spcPts val="0"/>
              </a:spcAft>
              <a:buNone/>
              <a:defRPr b="1" sz="1200"/>
            </a:lvl8pPr>
            <a:lvl9pPr lvl="8">
              <a:lnSpc>
                <a:spcPct val="115000"/>
              </a:lnSpc>
              <a:spcBef>
                <a:spcPts val="0"/>
              </a:spcBef>
              <a:spcAft>
                <a:spcPts val="0"/>
              </a:spcAft>
              <a:buNone/>
              <a:defRPr b="1" sz="1200"/>
            </a:lvl9pPr>
          </a:lstStyle>
          <a:p/>
        </p:txBody>
      </p:sp>
      <p:sp>
        <p:nvSpPr>
          <p:cNvPr id="221" name="Google Shape;221;p21"/>
          <p:cNvSpPr txBox="1"/>
          <p:nvPr>
            <p:ph idx="4" type="title"/>
          </p:nvPr>
        </p:nvSpPr>
        <p:spPr>
          <a:xfrm>
            <a:off x="6071875" y="1279200"/>
            <a:ext cx="2787300" cy="409500"/>
          </a:xfrm>
          <a:prstGeom prst="rect">
            <a:avLst/>
          </a:prstGeom>
        </p:spPr>
        <p:txBody>
          <a:bodyPr anchorCtr="0" anchor="t" bIns="0" lIns="164575" spcFirstLastPara="1" rIns="91425" wrap="square" tIns="164575">
            <a:spAutoFit/>
          </a:bodyPr>
          <a:lstStyle>
            <a:lvl1pPr lvl="0">
              <a:spcBef>
                <a:spcPts val="0"/>
              </a:spcBef>
              <a:spcAft>
                <a:spcPts val="0"/>
              </a:spcAft>
              <a:buNone/>
              <a:defRPr sz="1200">
                <a:latin typeface="Outfit SemiBold"/>
                <a:ea typeface="Outfit SemiBold"/>
                <a:cs typeface="Outfit SemiBold"/>
                <a:sym typeface="Outfit SemiBold"/>
              </a:defRPr>
            </a:lvl1pPr>
            <a:lvl2pPr lvl="1">
              <a:lnSpc>
                <a:spcPct val="115000"/>
              </a:lnSpc>
              <a:spcBef>
                <a:spcPts val="0"/>
              </a:spcBef>
              <a:spcAft>
                <a:spcPts val="0"/>
              </a:spcAft>
              <a:buNone/>
              <a:defRPr b="1" sz="1200">
                <a:solidFill>
                  <a:schemeClr val="lt2"/>
                </a:solidFill>
              </a:defRPr>
            </a:lvl2pPr>
            <a:lvl3pPr lvl="2">
              <a:lnSpc>
                <a:spcPct val="115000"/>
              </a:lnSpc>
              <a:spcBef>
                <a:spcPts val="0"/>
              </a:spcBef>
              <a:spcAft>
                <a:spcPts val="0"/>
              </a:spcAft>
              <a:buNone/>
              <a:defRPr b="1" sz="1200">
                <a:solidFill>
                  <a:schemeClr val="lt2"/>
                </a:solidFill>
              </a:defRPr>
            </a:lvl3pPr>
            <a:lvl4pPr lvl="3">
              <a:lnSpc>
                <a:spcPct val="115000"/>
              </a:lnSpc>
              <a:spcBef>
                <a:spcPts val="0"/>
              </a:spcBef>
              <a:spcAft>
                <a:spcPts val="0"/>
              </a:spcAft>
              <a:buNone/>
              <a:defRPr b="1" sz="1200">
                <a:solidFill>
                  <a:schemeClr val="lt2"/>
                </a:solidFill>
              </a:defRPr>
            </a:lvl4pPr>
            <a:lvl5pPr lvl="4">
              <a:lnSpc>
                <a:spcPct val="115000"/>
              </a:lnSpc>
              <a:spcBef>
                <a:spcPts val="0"/>
              </a:spcBef>
              <a:spcAft>
                <a:spcPts val="0"/>
              </a:spcAft>
              <a:buNone/>
              <a:defRPr b="1" sz="1200">
                <a:solidFill>
                  <a:schemeClr val="lt2"/>
                </a:solidFill>
              </a:defRPr>
            </a:lvl5pPr>
            <a:lvl6pPr lvl="5">
              <a:lnSpc>
                <a:spcPct val="115000"/>
              </a:lnSpc>
              <a:spcBef>
                <a:spcPts val="0"/>
              </a:spcBef>
              <a:spcAft>
                <a:spcPts val="0"/>
              </a:spcAft>
              <a:buNone/>
              <a:defRPr b="1" sz="1200">
                <a:solidFill>
                  <a:schemeClr val="lt2"/>
                </a:solidFill>
              </a:defRPr>
            </a:lvl6pPr>
            <a:lvl7pPr lvl="6">
              <a:lnSpc>
                <a:spcPct val="115000"/>
              </a:lnSpc>
              <a:spcBef>
                <a:spcPts val="0"/>
              </a:spcBef>
              <a:spcAft>
                <a:spcPts val="0"/>
              </a:spcAft>
              <a:buNone/>
              <a:defRPr b="1" sz="1200">
                <a:solidFill>
                  <a:schemeClr val="lt2"/>
                </a:solidFill>
              </a:defRPr>
            </a:lvl7pPr>
            <a:lvl8pPr lvl="7">
              <a:lnSpc>
                <a:spcPct val="115000"/>
              </a:lnSpc>
              <a:spcBef>
                <a:spcPts val="0"/>
              </a:spcBef>
              <a:spcAft>
                <a:spcPts val="0"/>
              </a:spcAft>
              <a:buNone/>
              <a:defRPr b="1" sz="1200">
                <a:solidFill>
                  <a:schemeClr val="lt2"/>
                </a:solidFill>
              </a:defRPr>
            </a:lvl8pPr>
            <a:lvl9pPr lvl="8">
              <a:lnSpc>
                <a:spcPct val="115000"/>
              </a:lnSpc>
              <a:spcBef>
                <a:spcPts val="0"/>
              </a:spcBef>
              <a:spcAft>
                <a:spcPts val="0"/>
              </a:spcAft>
              <a:buNone/>
              <a:defRPr b="1" sz="1200">
                <a:solidFill>
                  <a:schemeClr val="lt2"/>
                </a:solidFill>
              </a:defRPr>
            </a:lvl9pPr>
          </a:lstStyle>
          <a:p/>
        </p:txBody>
      </p:sp>
      <p:sp>
        <p:nvSpPr>
          <p:cNvPr id="222" name="Google Shape;222;p21"/>
          <p:cNvSpPr txBox="1"/>
          <p:nvPr>
            <p:ph idx="5" type="title"/>
          </p:nvPr>
        </p:nvSpPr>
        <p:spPr>
          <a:xfrm>
            <a:off x="6071875" y="3007800"/>
            <a:ext cx="2787300" cy="409500"/>
          </a:xfrm>
          <a:prstGeom prst="rect">
            <a:avLst/>
          </a:prstGeom>
        </p:spPr>
        <p:txBody>
          <a:bodyPr anchorCtr="0" anchor="t" bIns="0" lIns="164575" spcFirstLastPara="1" rIns="91425" wrap="square" tIns="164575">
            <a:spAutoFit/>
          </a:bodyPr>
          <a:lstStyle>
            <a:lvl1pPr lvl="0">
              <a:spcBef>
                <a:spcPts val="0"/>
              </a:spcBef>
              <a:spcAft>
                <a:spcPts val="0"/>
              </a:spcAft>
              <a:buNone/>
              <a:defRPr sz="1200">
                <a:latin typeface="Outfit SemiBold"/>
                <a:ea typeface="Outfit SemiBold"/>
                <a:cs typeface="Outfit SemiBold"/>
                <a:sym typeface="Outfit SemiBold"/>
              </a:defRPr>
            </a:lvl1pPr>
            <a:lvl2pPr lvl="1">
              <a:lnSpc>
                <a:spcPct val="115000"/>
              </a:lnSpc>
              <a:spcBef>
                <a:spcPts val="0"/>
              </a:spcBef>
              <a:spcAft>
                <a:spcPts val="0"/>
              </a:spcAft>
              <a:buNone/>
              <a:defRPr b="1" sz="1200">
                <a:solidFill>
                  <a:schemeClr val="lt2"/>
                </a:solidFill>
              </a:defRPr>
            </a:lvl2pPr>
            <a:lvl3pPr lvl="2">
              <a:lnSpc>
                <a:spcPct val="115000"/>
              </a:lnSpc>
              <a:spcBef>
                <a:spcPts val="0"/>
              </a:spcBef>
              <a:spcAft>
                <a:spcPts val="0"/>
              </a:spcAft>
              <a:buNone/>
              <a:defRPr b="1" sz="1200">
                <a:solidFill>
                  <a:schemeClr val="lt2"/>
                </a:solidFill>
              </a:defRPr>
            </a:lvl3pPr>
            <a:lvl4pPr lvl="3">
              <a:lnSpc>
                <a:spcPct val="115000"/>
              </a:lnSpc>
              <a:spcBef>
                <a:spcPts val="0"/>
              </a:spcBef>
              <a:spcAft>
                <a:spcPts val="0"/>
              </a:spcAft>
              <a:buNone/>
              <a:defRPr b="1" sz="1200">
                <a:solidFill>
                  <a:schemeClr val="lt2"/>
                </a:solidFill>
              </a:defRPr>
            </a:lvl4pPr>
            <a:lvl5pPr lvl="4">
              <a:lnSpc>
                <a:spcPct val="115000"/>
              </a:lnSpc>
              <a:spcBef>
                <a:spcPts val="0"/>
              </a:spcBef>
              <a:spcAft>
                <a:spcPts val="0"/>
              </a:spcAft>
              <a:buNone/>
              <a:defRPr b="1" sz="1200">
                <a:solidFill>
                  <a:schemeClr val="lt2"/>
                </a:solidFill>
              </a:defRPr>
            </a:lvl5pPr>
            <a:lvl6pPr lvl="5">
              <a:lnSpc>
                <a:spcPct val="115000"/>
              </a:lnSpc>
              <a:spcBef>
                <a:spcPts val="0"/>
              </a:spcBef>
              <a:spcAft>
                <a:spcPts val="0"/>
              </a:spcAft>
              <a:buNone/>
              <a:defRPr b="1" sz="1200">
                <a:solidFill>
                  <a:schemeClr val="lt2"/>
                </a:solidFill>
              </a:defRPr>
            </a:lvl6pPr>
            <a:lvl7pPr lvl="6">
              <a:lnSpc>
                <a:spcPct val="115000"/>
              </a:lnSpc>
              <a:spcBef>
                <a:spcPts val="0"/>
              </a:spcBef>
              <a:spcAft>
                <a:spcPts val="0"/>
              </a:spcAft>
              <a:buNone/>
              <a:defRPr b="1" sz="1200">
                <a:solidFill>
                  <a:schemeClr val="lt2"/>
                </a:solidFill>
              </a:defRPr>
            </a:lvl7pPr>
            <a:lvl8pPr lvl="7">
              <a:lnSpc>
                <a:spcPct val="115000"/>
              </a:lnSpc>
              <a:spcBef>
                <a:spcPts val="0"/>
              </a:spcBef>
              <a:spcAft>
                <a:spcPts val="0"/>
              </a:spcAft>
              <a:buNone/>
              <a:defRPr b="1" sz="1200">
                <a:solidFill>
                  <a:schemeClr val="lt2"/>
                </a:solidFill>
              </a:defRPr>
            </a:lvl8pPr>
            <a:lvl9pPr lvl="8">
              <a:lnSpc>
                <a:spcPct val="115000"/>
              </a:lnSpc>
              <a:spcBef>
                <a:spcPts val="0"/>
              </a:spcBef>
              <a:spcAft>
                <a:spcPts val="0"/>
              </a:spcAft>
              <a:buNone/>
              <a:defRPr b="1" sz="1200">
                <a:solidFill>
                  <a:schemeClr val="lt2"/>
                </a:solidFill>
              </a:defRPr>
            </a:lvl9pPr>
          </a:lstStyle>
          <a:p/>
        </p:txBody>
      </p:sp>
      <p:sp>
        <p:nvSpPr>
          <p:cNvPr id="223" name="Google Shape;223;p21"/>
          <p:cNvSpPr txBox="1"/>
          <p:nvPr>
            <p:ph idx="6" type="title"/>
          </p:nvPr>
        </p:nvSpPr>
        <p:spPr>
          <a:xfrm>
            <a:off x="284775" y="3511650"/>
            <a:ext cx="2787300" cy="409500"/>
          </a:xfrm>
          <a:prstGeom prst="rect">
            <a:avLst/>
          </a:prstGeom>
        </p:spPr>
        <p:txBody>
          <a:bodyPr anchorCtr="0" anchor="t" bIns="0" lIns="164575" spcFirstLastPara="1" rIns="91425" wrap="square" tIns="164575">
            <a:spAutoFit/>
          </a:bodyPr>
          <a:lstStyle>
            <a:lvl1pPr lvl="0">
              <a:spcBef>
                <a:spcPts val="0"/>
              </a:spcBef>
              <a:spcAft>
                <a:spcPts val="0"/>
              </a:spcAft>
              <a:buNone/>
              <a:defRPr sz="1200">
                <a:latin typeface="Outfit SemiBold"/>
                <a:ea typeface="Outfit SemiBold"/>
                <a:cs typeface="Outfit SemiBold"/>
                <a:sym typeface="Outfit SemiBold"/>
              </a:defRPr>
            </a:lvl1pPr>
            <a:lvl2pPr lvl="1">
              <a:lnSpc>
                <a:spcPct val="115000"/>
              </a:lnSpc>
              <a:spcBef>
                <a:spcPts val="0"/>
              </a:spcBef>
              <a:spcAft>
                <a:spcPts val="0"/>
              </a:spcAft>
              <a:buNone/>
              <a:defRPr b="1" sz="1200"/>
            </a:lvl2pPr>
            <a:lvl3pPr lvl="2">
              <a:lnSpc>
                <a:spcPct val="115000"/>
              </a:lnSpc>
              <a:spcBef>
                <a:spcPts val="0"/>
              </a:spcBef>
              <a:spcAft>
                <a:spcPts val="0"/>
              </a:spcAft>
              <a:buNone/>
              <a:defRPr b="1" sz="1200"/>
            </a:lvl3pPr>
            <a:lvl4pPr lvl="3">
              <a:lnSpc>
                <a:spcPct val="115000"/>
              </a:lnSpc>
              <a:spcBef>
                <a:spcPts val="0"/>
              </a:spcBef>
              <a:spcAft>
                <a:spcPts val="0"/>
              </a:spcAft>
              <a:buNone/>
              <a:defRPr b="1" sz="1200"/>
            </a:lvl4pPr>
            <a:lvl5pPr lvl="4">
              <a:lnSpc>
                <a:spcPct val="115000"/>
              </a:lnSpc>
              <a:spcBef>
                <a:spcPts val="0"/>
              </a:spcBef>
              <a:spcAft>
                <a:spcPts val="0"/>
              </a:spcAft>
              <a:buNone/>
              <a:defRPr b="1" sz="1200"/>
            </a:lvl5pPr>
            <a:lvl6pPr lvl="5">
              <a:lnSpc>
                <a:spcPct val="115000"/>
              </a:lnSpc>
              <a:spcBef>
                <a:spcPts val="0"/>
              </a:spcBef>
              <a:spcAft>
                <a:spcPts val="0"/>
              </a:spcAft>
              <a:buNone/>
              <a:defRPr b="1" sz="1200"/>
            </a:lvl6pPr>
            <a:lvl7pPr lvl="6">
              <a:lnSpc>
                <a:spcPct val="115000"/>
              </a:lnSpc>
              <a:spcBef>
                <a:spcPts val="0"/>
              </a:spcBef>
              <a:spcAft>
                <a:spcPts val="0"/>
              </a:spcAft>
              <a:buNone/>
              <a:defRPr b="1" sz="1200"/>
            </a:lvl7pPr>
            <a:lvl8pPr lvl="7">
              <a:lnSpc>
                <a:spcPct val="115000"/>
              </a:lnSpc>
              <a:spcBef>
                <a:spcPts val="0"/>
              </a:spcBef>
              <a:spcAft>
                <a:spcPts val="0"/>
              </a:spcAft>
              <a:buNone/>
              <a:defRPr b="1" sz="1200"/>
            </a:lvl8pPr>
            <a:lvl9pPr lvl="8">
              <a:lnSpc>
                <a:spcPct val="115000"/>
              </a:lnSpc>
              <a:spcBef>
                <a:spcPts val="0"/>
              </a:spcBef>
              <a:spcAft>
                <a:spcPts val="0"/>
              </a:spcAft>
              <a:buNone/>
              <a:defRPr b="1" sz="1200"/>
            </a:lvl9pPr>
          </a:lstStyle>
          <a:p/>
        </p:txBody>
      </p:sp>
      <p:sp>
        <p:nvSpPr>
          <p:cNvPr id="224" name="Google Shape;224;p21"/>
          <p:cNvSpPr txBox="1"/>
          <p:nvPr>
            <p:ph idx="7" type="subTitle"/>
          </p:nvPr>
        </p:nvSpPr>
        <p:spPr>
          <a:xfrm>
            <a:off x="1731400" y="4750800"/>
            <a:ext cx="1340700" cy="1032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600"/>
            </a:lvl1pPr>
            <a:lvl2pPr lvl="1">
              <a:spcBef>
                <a:spcPts val="0"/>
              </a:spcBef>
              <a:spcAft>
                <a:spcPts val="0"/>
              </a:spcAft>
              <a:buClr>
                <a:schemeClr val="lt1"/>
              </a:buClr>
              <a:buSzPts val="600"/>
              <a:buNone/>
              <a:defRPr sz="600"/>
            </a:lvl2pPr>
            <a:lvl3pPr lvl="2">
              <a:spcBef>
                <a:spcPts val="0"/>
              </a:spcBef>
              <a:spcAft>
                <a:spcPts val="0"/>
              </a:spcAft>
              <a:buClr>
                <a:schemeClr val="lt1"/>
              </a:buClr>
              <a:buSzPts val="600"/>
              <a:buNone/>
              <a:defRPr sz="600"/>
            </a:lvl3pPr>
            <a:lvl4pPr lvl="3">
              <a:spcBef>
                <a:spcPts val="0"/>
              </a:spcBef>
              <a:spcAft>
                <a:spcPts val="0"/>
              </a:spcAft>
              <a:buClr>
                <a:schemeClr val="lt1"/>
              </a:buClr>
              <a:buSzPts val="600"/>
              <a:buNone/>
              <a:defRPr sz="600"/>
            </a:lvl4pPr>
            <a:lvl5pPr lvl="4">
              <a:spcBef>
                <a:spcPts val="0"/>
              </a:spcBef>
              <a:spcAft>
                <a:spcPts val="0"/>
              </a:spcAft>
              <a:buClr>
                <a:schemeClr val="lt1"/>
              </a:buClr>
              <a:buSzPts val="600"/>
              <a:buNone/>
              <a:defRPr sz="600"/>
            </a:lvl5pPr>
            <a:lvl6pPr lvl="5">
              <a:spcBef>
                <a:spcPts val="0"/>
              </a:spcBef>
              <a:spcAft>
                <a:spcPts val="0"/>
              </a:spcAft>
              <a:buClr>
                <a:schemeClr val="lt1"/>
              </a:buClr>
              <a:buSzPts val="600"/>
              <a:buNone/>
              <a:defRPr sz="600"/>
            </a:lvl6pPr>
            <a:lvl7pPr lvl="6">
              <a:spcBef>
                <a:spcPts val="0"/>
              </a:spcBef>
              <a:spcAft>
                <a:spcPts val="0"/>
              </a:spcAft>
              <a:buClr>
                <a:schemeClr val="lt1"/>
              </a:buClr>
              <a:buSzPts val="600"/>
              <a:buNone/>
              <a:defRPr sz="600"/>
            </a:lvl7pPr>
            <a:lvl8pPr lvl="7">
              <a:spcBef>
                <a:spcPts val="0"/>
              </a:spcBef>
              <a:spcAft>
                <a:spcPts val="0"/>
              </a:spcAft>
              <a:buClr>
                <a:schemeClr val="lt1"/>
              </a:buClr>
              <a:buSzPts val="600"/>
              <a:buNone/>
              <a:defRPr sz="600"/>
            </a:lvl8pPr>
            <a:lvl9pPr lvl="8">
              <a:spcBef>
                <a:spcPts val="0"/>
              </a:spcBef>
              <a:spcAft>
                <a:spcPts val="0"/>
              </a:spcAft>
              <a:buClr>
                <a:schemeClr val="lt1"/>
              </a:buClr>
              <a:buSzPts val="600"/>
              <a:buNone/>
              <a:defRPr sz="600"/>
            </a:lvl9pPr>
          </a:lstStyle>
          <a:p/>
        </p:txBody>
      </p:sp>
      <p:sp>
        <p:nvSpPr>
          <p:cNvPr id="225" name="Google Shape;225;p21"/>
          <p:cNvSpPr txBox="1"/>
          <p:nvPr>
            <p:ph idx="8" type="subTitle"/>
          </p:nvPr>
        </p:nvSpPr>
        <p:spPr>
          <a:xfrm>
            <a:off x="7518500" y="4750800"/>
            <a:ext cx="1340700" cy="103200"/>
          </a:xfrm>
          <a:prstGeom prst="rect">
            <a:avLst/>
          </a:prstGeom>
        </p:spPr>
        <p:txBody>
          <a:bodyPr anchorCtr="0" anchor="t" bIns="0" lIns="0" spcFirstLastPara="1" rIns="0" wrap="square" tIns="0">
            <a:noAutofit/>
          </a:bodyPr>
          <a:lstStyle>
            <a:lvl1pPr lvl="0" algn="r">
              <a:lnSpc>
                <a:spcPct val="115000"/>
              </a:lnSpc>
              <a:spcBef>
                <a:spcPts val="0"/>
              </a:spcBef>
              <a:spcAft>
                <a:spcPts val="0"/>
              </a:spcAft>
              <a:buNone/>
              <a:defRPr sz="600"/>
            </a:lvl1pPr>
            <a:lvl2pPr lvl="1" algn="r">
              <a:spcBef>
                <a:spcPts val="0"/>
              </a:spcBef>
              <a:spcAft>
                <a:spcPts val="0"/>
              </a:spcAft>
              <a:buClr>
                <a:schemeClr val="lt1"/>
              </a:buClr>
              <a:buSzPts val="600"/>
              <a:buNone/>
              <a:defRPr sz="600"/>
            </a:lvl2pPr>
            <a:lvl3pPr lvl="2" algn="r">
              <a:spcBef>
                <a:spcPts val="0"/>
              </a:spcBef>
              <a:spcAft>
                <a:spcPts val="0"/>
              </a:spcAft>
              <a:buClr>
                <a:schemeClr val="lt1"/>
              </a:buClr>
              <a:buSzPts val="600"/>
              <a:buNone/>
              <a:defRPr sz="600"/>
            </a:lvl3pPr>
            <a:lvl4pPr lvl="3" algn="r">
              <a:spcBef>
                <a:spcPts val="0"/>
              </a:spcBef>
              <a:spcAft>
                <a:spcPts val="0"/>
              </a:spcAft>
              <a:buClr>
                <a:schemeClr val="lt1"/>
              </a:buClr>
              <a:buSzPts val="600"/>
              <a:buNone/>
              <a:defRPr sz="600"/>
            </a:lvl4pPr>
            <a:lvl5pPr lvl="4" algn="r">
              <a:spcBef>
                <a:spcPts val="0"/>
              </a:spcBef>
              <a:spcAft>
                <a:spcPts val="0"/>
              </a:spcAft>
              <a:buClr>
                <a:schemeClr val="lt1"/>
              </a:buClr>
              <a:buSzPts val="600"/>
              <a:buNone/>
              <a:defRPr sz="600"/>
            </a:lvl5pPr>
            <a:lvl6pPr lvl="5" algn="r">
              <a:spcBef>
                <a:spcPts val="0"/>
              </a:spcBef>
              <a:spcAft>
                <a:spcPts val="0"/>
              </a:spcAft>
              <a:buClr>
                <a:schemeClr val="lt1"/>
              </a:buClr>
              <a:buSzPts val="600"/>
              <a:buNone/>
              <a:defRPr sz="600"/>
            </a:lvl6pPr>
            <a:lvl7pPr lvl="6" algn="r">
              <a:spcBef>
                <a:spcPts val="0"/>
              </a:spcBef>
              <a:spcAft>
                <a:spcPts val="0"/>
              </a:spcAft>
              <a:buClr>
                <a:schemeClr val="lt1"/>
              </a:buClr>
              <a:buSzPts val="600"/>
              <a:buNone/>
              <a:defRPr sz="600"/>
            </a:lvl7pPr>
            <a:lvl8pPr lvl="7" algn="r">
              <a:spcBef>
                <a:spcPts val="0"/>
              </a:spcBef>
              <a:spcAft>
                <a:spcPts val="0"/>
              </a:spcAft>
              <a:buClr>
                <a:schemeClr val="lt1"/>
              </a:buClr>
              <a:buSzPts val="600"/>
              <a:buNone/>
              <a:defRPr sz="600"/>
            </a:lvl8pPr>
            <a:lvl9pPr lvl="8" algn="r">
              <a:spcBef>
                <a:spcPts val="0"/>
              </a:spcBef>
              <a:spcAft>
                <a:spcPts val="0"/>
              </a:spcAft>
              <a:buClr>
                <a:schemeClr val="lt1"/>
              </a:buClr>
              <a:buSzPts val="600"/>
              <a:buNone/>
              <a:defRPr sz="6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x big ideas - Alt 1">
  <p:cSld name="CUSTOM_8">
    <p:spTree>
      <p:nvGrpSpPr>
        <p:cNvPr id="226" name="Shape 226"/>
        <p:cNvGrpSpPr/>
        <p:nvPr/>
      </p:nvGrpSpPr>
      <p:grpSpPr>
        <a:xfrm>
          <a:off x="0" y="0"/>
          <a:ext cx="0" cy="0"/>
          <a:chOff x="0" y="0"/>
          <a:chExt cx="0" cy="0"/>
        </a:xfrm>
      </p:grpSpPr>
      <p:sp>
        <p:nvSpPr>
          <p:cNvPr id="227" name="Google Shape;227;p22"/>
          <p:cNvSpPr txBox="1"/>
          <p:nvPr>
            <p:ph idx="1" type="body"/>
          </p:nvPr>
        </p:nvSpPr>
        <p:spPr>
          <a:xfrm>
            <a:off x="1731400" y="1357250"/>
            <a:ext cx="2064000" cy="1677900"/>
          </a:xfrm>
          <a:prstGeom prst="rect">
            <a:avLst/>
          </a:prstGeom>
        </p:spPr>
        <p:txBody>
          <a:bodyPr anchorCtr="0" anchor="b" bIns="182875" lIns="164575" spcFirstLastPara="1" rIns="182875"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228" name="Google Shape;228;p22"/>
          <p:cNvSpPr txBox="1"/>
          <p:nvPr>
            <p:ph idx="2" type="subTitle"/>
          </p:nvPr>
        </p:nvSpPr>
        <p:spPr>
          <a:xfrm>
            <a:off x="284798" y="282900"/>
            <a:ext cx="1207200" cy="368100"/>
          </a:xfrm>
          <a:prstGeom prst="rect">
            <a:avLst/>
          </a:prstGeom>
        </p:spPr>
        <p:txBody>
          <a:bodyPr anchorCtr="0" anchor="ctr" bIns="0" lIns="0" spcFirstLastPara="1" rIns="0" wrap="square" tIns="0">
            <a:noAutofit/>
          </a:bodyPr>
          <a:lstStyle>
            <a:lvl1pPr lvl="0" algn="ctr">
              <a:lnSpc>
                <a:spcPct val="115000"/>
              </a:lnSpc>
              <a:spcBef>
                <a:spcPts val="0"/>
              </a:spcBef>
              <a:spcAft>
                <a:spcPts val="0"/>
              </a:spcAft>
              <a:buNone/>
              <a:defRPr sz="800"/>
            </a:lvl1pPr>
            <a:lvl2pPr lvl="1" algn="ctr">
              <a:spcBef>
                <a:spcPts val="0"/>
              </a:spcBef>
              <a:spcAft>
                <a:spcPts val="0"/>
              </a:spcAft>
              <a:buClr>
                <a:schemeClr val="lt1"/>
              </a:buClr>
              <a:buSzPts val="800"/>
              <a:buNone/>
              <a:defRPr sz="800"/>
            </a:lvl2pPr>
            <a:lvl3pPr lvl="2" algn="ctr">
              <a:spcBef>
                <a:spcPts val="0"/>
              </a:spcBef>
              <a:spcAft>
                <a:spcPts val="0"/>
              </a:spcAft>
              <a:buClr>
                <a:schemeClr val="lt1"/>
              </a:buClr>
              <a:buSzPts val="800"/>
              <a:buNone/>
              <a:defRPr sz="800"/>
            </a:lvl3pPr>
            <a:lvl4pPr lvl="3" algn="ctr">
              <a:spcBef>
                <a:spcPts val="0"/>
              </a:spcBef>
              <a:spcAft>
                <a:spcPts val="0"/>
              </a:spcAft>
              <a:buClr>
                <a:schemeClr val="lt1"/>
              </a:buClr>
              <a:buSzPts val="800"/>
              <a:buNone/>
              <a:defRPr sz="800"/>
            </a:lvl4pPr>
            <a:lvl5pPr lvl="4" algn="ctr">
              <a:spcBef>
                <a:spcPts val="0"/>
              </a:spcBef>
              <a:spcAft>
                <a:spcPts val="0"/>
              </a:spcAft>
              <a:buClr>
                <a:schemeClr val="lt1"/>
              </a:buClr>
              <a:buSzPts val="800"/>
              <a:buNone/>
              <a:defRPr sz="800"/>
            </a:lvl5pPr>
            <a:lvl6pPr lvl="5" algn="ctr">
              <a:spcBef>
                <a:spcPts val="0"/>
              </a:spcBef>
              <a:spcAft>
                <a:spcPts val="0"/>
              </a:spcAft>
              <a:buClr>
                <a:schemeClr val="lt1"/>
              </a:buClr>
              <a:buSzPts val="800"/>
              <a:buNone/>
              <a:defRPr sz="800"/>
            </a:lvl6pPr>
            <a:lvl7pPr lvl="6" algn="ctr">
              <a:spcBef>
                <a:spcPts val="0"/>
              </a:spcBef>
              <a:spcAft>
                <a:spcPts val="0"/>
              </a:spcAft>
              <a:buClr>
                <a:schemeClr val="lt1"/>
              </a:buClr>
              <a:buSzPts val="800"/>
              <a:buNone/>
              <a:defRPr sz="800"/>
            </a:lvl7pPr>
            <a:lvl8pPr lvl="7" algn="ctr">
              <a:spcBef>
                <a:spcPts val="0"/>
              </a:spcBef>
              <a:spcAft>
                <a:spcPts val="0"/>
              </a:spcAft>
              <a:buClr>
                <a:schemeClr val="lt1"/>
              </a:buClr>
              <a:buSzPts val="800"/>
              <a:buNone/>
              <a:defRPr sz="800"/>
            </a:lvl8pPr>
            <a:lvl9pPr lvl="8" algn="ctr">
              <a:spcBef>
                <a:spcPts val="0"/>
              </a:spcBef>
              <a:spcAft>
                <a:spcPts val="0"/>
              </a:spcAft>
              <a:buClr>
                <a:schemeClr val="lt1"/>
              </a:buClr>
              <a:buSzPts val="800"/>
              <a:buNone/>
              <a:defRPr sz="800"/>
            </a:lvl9pPr>
          </a:lstStyle>
          <a:p/>
        </p:txBody>
      </p:sp>
      <p:sp>
        <p:nvSpPr>
          <p:cNvPr id="229" name="Google Shape;229;p22"/>
          <p:cNvSpPr txBox="1"/>
          <p:nvPr>
            <p:ph type="title"/>
          </p:nvPr>
        </p:nvSpPr>
        <p:spPr>
          <a:xfrm>
            <a:off x="3901625" y="389475"/>
            <a:ext cx="2787300" cy="409500"/>
          </a:xfrm>
          <a:prstGeom prst="rect">
            <a:avLst/>
          </a:prstGeom>
        </p:spPr>
        <p:txBody>
          <a:bodyPr anchorCtr="0" anchor="t" bIns="0" lIns="164575" spcFirstLastPara="1" rIns="91425" wrap="square" tIns="164575">
            <a:spAutoFit/>
          </a:bodyPr>
          <a:lstStyle>
            <a:lvl1pPr lvl="0">
              <a:spcBef>
                <a:spcPts val="0"/>
              </a:spcBef>
              <a:spcAft>
                <a:spcPts val="0"/>
              </a:spcAft>
              <a:buNone/>
              <a:defRPr sz="1200">
                <a:latin typeface="Outfit SemiBold"/>
                <a:ea typeface="Outfit SemiBold"/>
                <a:cs typeface="Outfit SemiBold"/>
                <a:sym typeface="Outfit SemiBold"/>
              </a:defRPr>
            </a:lvl1pPr>
            <a:lvl2pPr lvl="1">
              <a:lnSpc>
                <a:spcPct val="115000"/>
              </a:lnSpc>
              <a:spcBef>
                <a:spcPts val="0"/>
              </a:spcBef>
              <a:spcAft>
                <a:spcPts val="0"/>
              </a:spcAft>
              <a:buNone/>
              <a:defRPr b="1" sz="1200">
                <a:solidFill>
                  <a:schemeClr val="lt2"/>
                </a:solidFill>
              </a:defRPr>
            </a:lvl2pPr>
            <a:lvl3pPr lvl="2">
              <a:lnSpc>
                <a:spcPct val="115000"/>
              </a:lnSpc>
              <a:spcBef>
                <a:spcPts val="0"/>
              </a:spcBef>
              <a:spcAft>
                <a:spcPts val="0"/>
              </a:spcAft>
              <a:buNone/>
              <a:defRPr b="1" sz="1200">
                <a:solidFill>
                  <a:schemeClr val="lt2"/>
                </a:solidFill>
              </a:defRPr>
            </a:lvl3pPr>
            <a:lvl4pPr lvl="3">
              <a:lnSpc>
                <a:spcPct val="115000"/>
              </a:lnSpc>
              <a:spcBef>
                <a:spcPts val="0"/>
              </a:spcBef>
              <a:spcAft>
                <a:spcPts val="0"/>
              </a:spcAft>
              <a:buNone/>
              <a:defRPr b="1" sz="1200">
                <a:solidFill>
                  <a:schemeClr val="lt2"/>
                </a:solidFill>
              </a:defRPr>
            </a:lvl4pPr>
            <a:lvl5pPr lvl="4">
              <a:lnSpc>
                <a:spcPct val="115000"/>
              </a:lnSpc>
              <a:spcBef>
                <a:spcPts val="0"/>
              </a:spcBef>
              <a:spcAft>
                <a:spcPts val="0"/>
              </a:spcAft>
              <a:buNone/>
              <a:defRPr b="1" sz="1200">
                <a:solidFill>
                  <a:schemeClr val="lt2"/>
                </a:solidFill>
              </a:defRPr>
            </a:lvl5pPr>
            <a:lvl6pPr lvl="5">
              <a:lnSpc>
                <a:spcPct val="115000"/>
              </a:lnSpc>
              <a:spcBef>
                <a:spcPts val="0"/>
              </a:spcBef>
              <a:spcAft>
                <a:spcPts val="0"/>
              </a:spcAft>
              <a:buNone/>
              <a:defRPr b="1" sz="1200">
                <a:solidFill>
                  <a:schemeClr val="lt2"/>
                </a:solidFill>
              </a:defRPr>
            </a:lvl6pPr>
            <a:lvl7pPr lvl="6">
              <a:lnSpc>
                <a:spcPct val="115000"/>
              </a:lnSpc>
              <a:spcBef>
                <a:spcPts val="0"/>
              </a:spcBef>
              <a:spcAft>
                <a:spcPts val="0"/>
              </a:spcAft>
              <a:buNone/>
              <a:defRPr b="1" sz="1200">
                <a:solidFill>
                  <a:schemeClr val="lt2"/>
                </a:solidFill>
              </a:defRPr>
            </a:lvl7pPr>
            <a:lvl8pPr lvl="7">
              <a:lnSpc>
                <a:spcPct val="115000"/>
              </a:lnSpc>
              <a:spcBef>
                <a:spcPts val="0"/>
              </a:spcBef>
              <a:spcAft>
                <a:spcPts val="0"/>
              </a:spcAft>
              <a:buNone/>
              <a:defRPr b="1" sz="1200">
                <a:solidFill>
                  <a:schemeClr val="lt2"/>
                </a:solidFill>
              </a:defRPr>
            </a:lvl8pPr>
            <a:lvl9pPr lvl="8">
              <a:lnSpc>
                <a:spcPct val="115000"/>
              </a:lnSpc>
              <a:spcBef>
                <a:spcPts val="0"/>
              </a:spcBef>
              <a:spcAft>
                <a:spcPts val="0"/>
              </a:spcAft>
              <a:buNone/>
              <a:defRPr b="1" sz="1200">
                <a:solidFill>
                  <a:schemeClr val="lt2"/>
                </a:solidFill>
              </a:defRPr>
            </a:lvl9pPr>
          </a:lstStyle>
          <a:p/>
        </p:txBody>
      </p:sp>
      <p:sp>
        <p:nvSpPr>
          <p:cNvPr id="230" name="Google Shape;230;p22"/>
          <p:cNvSpPr txBox="1"/>
          <p:nvPr>
            <p:ph idx="3" type="title"/>
          </p:nvPr>
        </p:nvSpPr>
        <p:spPr>
          <a:xfrm>
            <a:off x="3901625" y="2625650"/>
            <a:ext cx="3510600" cy="409500"/>
          </a:xfrm>
          <a:prstGeom prst="rect">
            <a:avLst/>
          </a:prstGeom>
        </p:spPr>
        <p:txBody>
          <a:bodyPr anchorCtr="0" anchor="t" bIns="0" lIns="164575" spcFirstLastPara="1" rIns="91425" wrap="square" tIns="164575">
            <a:spAutoFit/>
          </a:bodyPr>
          <a:lstStyle>
            <a:lvl1pPr lvl="0">
              <a:spcBef>
                <a:spcPts val="0"/>
              </a:spcBef>
              <a:spcAft>
                <a:spcPts val="0"/>
              </a:spcAft>
              <a:buNone/>
              <a:defRPr sz="1200">
                <a:latin typeface="Outfit SemiBold"/>
                <a:ea typeface="Outfit SemiBold"/>
                <a:cs typeface="Outfit SemiBold"/>
                <a:sym typeface="Outfit SemiBold"/>
              </a:defRPr>
            </a:lvl1pPr>
            <a:lvl2pPr lvl="1">
              <a:lnSpc>
                <a:spcPct val="115000"/>
              </a:lnSpc>
              <a:spcBef>
                <a:spcPts val="0"/>
              </a:spcBef>
              <a:spcAft>
                <a:spcPts val="0"/>
              </a:spcAft>
              <a:buNone/>
              <a:defRPr b="1" sz="1200">
                <a:solidFill>
                  <a:schemeClr val="lt2"/>
                </a:solidFill>
              </a:defRPr>
            </a:lvl2pPr>
            <a:lvl3pPr lvl="2">
              <a:lnSpc>
                <a:spcPct val="115000"/>
              </a:lnSpc>
              <a:spcBef>
                <a:spcPts val="0"/>
              </a:spcBef>
              <a:spcAft>
                <a:spcPts val="0"/>
              </a:spcAft>
              <a:buNone/>
              <a:defRPr b="1" sz="1200">
                <a:solidFill>
                  <a:schemeClr val="lt2"/>
                </a:solidFill>
              </a:defRPr>
            </a:lvl3pPr>
            <a:lvl4pPr lvl="3">
              <a:lnSpc>
                <a:spcPct val="115000"/>
              </a:lnSpc>
              <a:spcBef>
                <a:spcPts val="0"/>
              </a:spcBef>
              <a:spcAft>
                <a:spcPts val="0"/>
              </a:spcAft>
              <a:buNone/>
              <a:defRPr b="1" sz="1200">
                <a:solidFill>
                  <a:schemeClr val="lt2"/>
                </a:solidFill>
              </a:defRPr>
            </a:lvl4pPr>
            <a:lvl5pPr lvl="4">
              <a:lnSpc>
                <a:spcPct val="115000"/>
              </a:lnSpc>
              <a:spcBef>
                <a:spcPts val="0"/>
              </a:spcBef>
              <a:spcAft>
                <a:spcPts val="0"/>
              </a:spcAft>
              <a:buNone/>
              <a:defRPr b="1" sz="1200">
                <a:solidFill>
                  <a:schemeClr val="lt2"/>
                </a:solidFill>
              </a:defRPr>
            </a:lvl5pPr>
            <a:lvl6pPr lvl="5">
              <a:lnSpc>
                <a:spcPct val="115000"/>
              </a:lnSpc>
              <a:spcBef>
                <a:spcPts val="0"/>
              </a:spcBef>
              <a:spcAft>
                <a:spcPts val="0"/>
              </a:spcAft>
              <a:buNone/>
              <a:defRPr b="1" sz="1200">
                <a:solidFill>
                  <a:schemeClr val="lt2"/>
                </a:solidFill>
              </a:defRPr>
            </a:lvl6pPr>
            <a:lvl7pPr lvl="6">
              <a:lnSpc>
                <a:spcPct val="115000"/>
              </a:lnSpc>
              <a:spcBef>
                <a:spcPts val="0"/>
              </a:spcBef>
              <a:spcAft>
                <a:spcPts val="0"/>
              </a:spcAft>
              <a:buNone/>
              <a:defRPr b="1" sz="1200">
                <a:solidFill>
                  <a:schemeClr val="lt2"/>
                </a:solidFill>
              </a:defRPr>
            </a:lvl7pPr>
            <a:lvl8pPr lvl="7">
              <a:lnSpc>
                <a:spcPct val="115000"/>
              </a:lnSpc>
              <a:spcBef>
                <a:spcPts val="0"/>
              </a:spcBef>
              <a:spcAft>
                <a:spcPts val="0"/>
              </a:spcAft>
              <a:buNone/>
              <a:defRPr b="1" sz="1200">
                <a:solidFill>
                  <a:schemeClr val="lt2"/>
                </a:solidFill>
              </a:defRPr>
            </a:lvl8pPr>
            <a:lvl9pPr lvl="8">
              <a:lnSpc>
                <a:spcPct val="115000"/>
              </a:lnSpc>
              <a:spcBef>
                <a:spcPts val="0"/>
              </a:spcBef>
              <a:spcAft>
                <a:spcPts val="0"/>
              </a:spcAft>
              <a:buNone/>
              <a:defRPr b="1" sz="1200">
                <a:solidFill>
                  <a:schemeClr val="lt2"/>
                </a:solidFill>
              </a:defRPr>
            </a:lvl9pPr>
          </a:lstStyle>
          <a:p/>
        </p:txBody>
      </p:sp>
      <p:sp>
        <p:nvSpPr>
          <p:cNvPr id="231" name="Google Shape;231;p22"/>
          <p:cNvSpPr txBox="1"/>
          <p:nvPr>
            <p:ph idx="4" type="title"/>
          </p:nvPr>
        </p:nvSpPr>
        <p:spPr>
          <a:xfrm>
            <a:off x="1731400" y="3144025"/>
            <a:ext cx="2064000" cy="409500"/>
          </a:xfrm>
          <a:prstGeom prst="rect">
            <a:avLst/>
          </a:prstGeom>
        </p:spPr>
        <p:txBody>
          <a:bodyPr anchorCtr="0" anchor="t" bIns="0" lIns="164575" spcFirstLastPara="1" rIns="91425" wrap="square" tIns="164575">
            <a:spAutoFit/>
          </a:bodyPr>
          <a:lstStyle>
            <a:lvl1pPr lvl="0">
              <a:spcBef>
                <a:spcPts val="0"/>
              </a:spcBef>
              <a:spcAft>
                <a:spcPts val="0"/>
              </a:spcAft>
              <a:buNone/>
              <a:defRPr sz="1200">
                <a:latin typeface="Outfit SemiBold"/>
                <a:ea typeface="Outfit SemiBold"/>
                <a:cs typeface="Outfit SemiBold"/>
                <a:sym typeface="Outfit SemiBold"/>
              </a:defRPr>
            </a:lvl1pPr>
            <a:lvl2pPr lvl="1">
              <a:lnSpc>
                <a:spcPct val="115000"/>
              </a:lnSpc>
              <a:spcBef>
                <a:spcPts val="0"/>
              </a:spcBef>
              <a:spcAft>
                <a:spcPts val="0"/>
              </a:spcAft>
              <a:buNone/>
              <a:defRPr b="1" sz="1200">
                <a:solidFill>
                  <a:schemeClr val="lt2"/>
                </a:solidFill>
              </a:defRPr>
            </a:lvl2pPr>
            <a:lvl3pPr lvl="2">
              <a:lnSpc>
                <a:spcPct val="115000"/>
              </a:lnSpc>
              <a:spcBef>
                <a:spcPts val="0"/>
              </a:spcBef>
              <a:spcAft>
                <a:spcPts val="0"/>
              </a:spcAft>
              <a:buNone/>
              <a:defRPr b="1" sz="1200">
                <a:solidFill>
                  <a:schemeClr val="lt2"/>
                </a:solidFill>
              </a:defRPr>
            </a:lvl3pPr>
            <a:lvl4pPr lvl="3">
              <a:lnSpc>
                <a:spcPct val="115000"/>
              </a:lnSpc>
              <a:spcBef>
                <a:spcPts val="0"/>
              </a:spcBef>
              <a:spcAft>
                <a:spcPts val="0"/>
              </a:spcAft>
              <a:buNone/>
              <a:defRPr b="1" sz="1200">
                <a:solidFill>
                  <a:schemeClr val="lt2"/>
                </a:solidFill>
              </a:defRPr>
            </a:lvl4pPr>
            <a:lvl5pPr lvl="4">
              <a:lnSpc>
                <a:spcPct val="115000"/>
              </a:lnSpc>
              <a:spcBef>
                <a:spcPts val="0"/>
              </a:spcBef>
              <a:spcAft>
                <a:spcPts val="0"/>
              </a:spcAft>
              <a:buNone/>
              <a:defRPr b="1" sz="1200">
                <a:solidFill>
                  <a:schemeClr val="lt2"/>
                </a:solidFill>
              </a:defRPr>
            </a:lvl5pPr>
            <a:lvl6pPr lvl="5">
              <a:lnSpc>
                <a:spcPct val="115000"/>
              </a:lnSpc>
              <a:spcBef>
                <a:spcPts val="0"/>
              </a:spcBef>
              <a:spcAft>
                <a:spcPts val="0"/>
              </a:spcAft>
              <a:buNone/>
              <a:defRPr b="1" sz="1200">
                <a:solidFill>
                  <a:schemeClr val="lt2"/>
                </a:solidFill>
              </a:defRPr>
            </a:lvl6pPr>
            <a:lvl7pPr lvl="6">
              <a:lnSpc>
                <a:spcPct val="115000"/>
              </a:lnSpc>
              <a:spcBef>
                <a:spcPts val="0"/>
              </a:spcBef>
              <a:spcAft>
                <a:spcPts val="0"/>
              </a:spcAft>
              <a:buNone/>
              <a:defRPr b="1" sz="1200">
                <a:solidFill>
                  <a:schemeClr val="lt2"/>
                </a:solidFill>
              </a:defRPr>
            </a:lvl7pPr>
            <a:lvl8pPr lvl="7">
              <a:lnSpc>
                <a:spcPct val="115000"/>
              </a:lnSpc>
              <a:spcBef>
                <a:spcPts val="0"/>
              </a:spcBef>
              <a:spcAft>
                <a:spcPts val="0"/>
              </a:spcAft>
              <a:buNone/>
              <a:defRPr b="1" sz="1200">
                <a:solidFill>
                  <a:schemeClr val="lt2"/>
                </a:solidFill>
              </a:defRPr>
            </a:lvl8pPr>
            <a:lvl9pPr lvl="8">
              <a:lnSpc>
                <a:spcPct val="115000"/>
              </a:lnSpc>
              <a:spcBef>
                <a:spcPts val="0"/>
              </a:spcBef>
              <a:spcAft>
                <a:spcPts val="0"/>
              </a:spcAft>
              <a:buNone/>
              <a:defRPr b="1" sz="1200">
                <a:solidFill>
                  <a:schemeClr val="lt2"/>
                </a:solidFill>
              </a:defRPr>
            </a:lvl9pPr>
          </a:lstStyle>
          <a:p/>
        </p:txBody>
      </p:sp>
      <p:sp>
        <p:nvSpPr>
          <p:cNvPr id="232" name="Google Shape;232;p22"/>
          <p:cNvSpPr txBox="1"/>
          <p:nvPr>
            <p:ph idx="5" type="title"/>
          </p:nvPr>
        </p:nvSpPr>
        <p:spPr>
          <a:xfrm>
            <a:off x="6795150" y="389475"/>
            <a:ext cx="2064000" cy="409500"/>
          </a:xfrm>
          <a:prstGeom prst="rect">
            <a:avLst/>
          </a:prstGeom>
        </p:spPr>
        <p:txBody>
          <a:bodyPr anchorCtr="0" anchor="t" bIns="0" lIns="164575" spcFirstLastPara="1" rIns="91425" wrap="square" tIns="164575">
            <a:spAutoFit/>
          </a:bodyPr>
          <a:lstStyle>
            <a:lvl1pPr lvl="0">
              <a:spcBef>
                <a:spcPts val="0"/>
              </a:spcBef>
              <a:spcAft>
                <a:spcPts val="0"/>
              </a:spcAft>
              <a:buNone/>
              <a:defRPr sz="1200">
                <a:latin typeface="Outfit SemiBold"/>
                <a:ea typeface="Outfit SemiBold"/>
                <a:cs typeface="Outfit SemiBold"/>
                <a:sym typeface="Outfit SemiBold"/>
              </a:defRPr>
            </a:lvl1pPr>
            <a:lvl2pPr lvl="1">
              <a:lnSpc>
                <a:spcPct val="115000"/>
              </a:lnSpc>
              <a:spcBef>
                <a:spcPts val="0"/>
              </a:spcBef>
              <a:spcAft>
                <a:spcPts val="0"/>
              </a:spcAft>
              <a:buNone/>
              <a:defRPr b="1" sz="1200">
                <a:solidFill>
                  <a:schemeClr val="lt2"/>
                </a:solidFill>
              </a:defRPr>
            </a:lvl2pPr>
            <a:lvl3pPr lvl="2">
              <a:lnSpc>
                <a:spcPct val="115000"/>
              </a:lnSpc>
              <a:spcBef>
                <a:spcPts val="0"/>
              </a:spcBef>
              <a:spcAft>
                <a:spcPts val="0"/>
              </a:spcAft>
              <a:buNone/>
              <a:defRPr b="1" sz="1200">
                <a:solidFill>
                  <a:schemeClr val="lt2"/>
                </a:solidFill>
              </a:defRPr>
            </a:lvl3pPr>
            <a:lvl4pPr lvl="3">
              <a:lnSpc>
                <a:spcPct val="115000"/>
              </a:lnSpc>
              <a:spcBef>
                <a:spcPts val="0"/>
              </a:spcBef>
              <a:spcAft>
                <a:spcPts val="0"/>
              </a:spcAft>
              <a:buNone/>
              <a:defRPr b="1" sz="1200">
                <a:solidFill>
                  <a:schemeClr val="lt2"/>
                </a:solidFill>
              </a:defRPr>
            </a:lvl4pPr>
            <a:lvl5pPr lvl="4">
              <a:lnSpc>
                <a:spcPct val="115000"/>
              </a:lnSpc>
              <a:spcBef>
                <a:spcPts val="0"/>
              </a:spcBef>
              <a:spcAft>
                <a:spcPts val="0"/>
              </a:spcAft>
              <a:buNone/>
              <a:defRPr b="1" sz="1200">
                <a:solidFill>
                  <a:schemeClr val="lt2"/>
                </a:solidFill>
              </a:defRPr>
            </a:lvl5pPr>
            <a:lvl6pPr lvl="5">
              <a:lnSpc>
                <a:spcPct val="115000"/>
              </a:lnSpc>
              <a:spcBef>
                <a:spcPts val="0"/>
              </a:spcBef>
              <a:spcAft>
                <a:spcPts val="0"/>
              </a:spcAft>
              <a:buNone/>
              <a:defRPr b="1" sz="1200">
                <a:solidFill>
                  <a:schemeClr val="lt2"/>
                </a:solidFill>
              </a:defRPr>
            </a:lvl6pPr>
            <a:lvl7pPr lvl="6">
              <a:lnSpc>
                <a:spcPct val="115000"/>
              </a:lnSpc>
              <a:spcBef>
                <a:spcPts val="0"/>
              </a:spcBef>
              <a:spcAft>
                <a:spcPts val="0"/>
              </a:spcAft>
              <a:buNone/>
              <a:defRPr b="1" sz="1200">
                <a:solidFill>
                  <a:schemeClr val="lt2"/>
                </a:solidFill>
              </a:defRPr>
            </a:lvl7pPr>
            <a:lvl8pPr lvl="7">
              <a:lnSpc>
                <a:spcPct val="115000"/>
              </a:lnSpc>
              <a:spcBef>
                <a:spcPts val="0"/>
              </a:spcBef>
              <a:spcAft>
                <a:spcPts val="0"/>
              </a:spcAft>
              <a:buNone/>
              <a:defRPr b="1" sz="1200">
                <a:solidFill>
                  <a:schemeClr val="lt2"/>
                </a:solidFill>
              </a:defRPr>
            </a:lvl8pPr>
            <a:lvl9pPr lvl="8">
              <a:lnSpc>
                <a:spcPct val="115000"/>
              </a:lnSpc>
              <a:spcBef>
                <a:spcPts val="0"/>
              </a:spcBef>
              <a:spcAft>
                <a:spcPts val="0"/>
              </a:spcAft>
              <a:buNone/>
              <a:defRPr b="1" sz="1200">
                <a:solidFill>
                  <a:schemeClr val="lt2"/>
                </a:solidFill>
              </a:defRPr>
            </a:lvl9pPr>
          </a:lstStyle>
          <a:p/>
        </p:txBody>
      </p:sp>
      <p:sp>
        <p:nvSpPr>
          <p:cNvPr id="233" name="Google Shape;233;p22"/>
          <p:cNvSpPr txBox="1"/>
          <p:nvPr>
            <p:ph idx="6" type="title"/>
          </p:nvPr>
        </p:nvSpPr>
        <p:spPr>
          <a:xfrm>
            <a:off x="7518450" y="2625650"/>
            <a:ext cx="1340700" cy="409500"/>
          </a:xfrm>
          <a:prstGeom prst="rect">
            <a:avLst/>
          </a:prstGeom>
        </p:spPr>
        <p:txBody>
          <a:bodyPr anchorCtr="0" anchor="t" bIns="0" lIns="164575" spcFirstLastPara="1" rIns="91425" wrap="square" tIns="164575">
            <a:spAutoFit/>
          </a:bodyPr>
          <a:lstStyle>
            <a:lvl1pPr lvl="0">
              <a:spcBef>
                <a:spcPts val="0"/>
              </a:spcBef>
              <a:spcAft>
                <a:spcPts val="0"/>
              </a:spcAft>
              <a:buNone/>
              <a:defRPr sz="1200">
                <a:solidFill>
                  <a:schemeClr val="lt2"/>
                </a:solidFill>
                <a:latin typeface="Outfit SemiBold"/>
                <a:ea typeface="Outfit SemiBold"/>
                <a:cs typeface="Outfit SemiBold"/>
                <a:sym typeface="Outfit SemiBold"/>
              </a:defRPr>
            </a:lvl1pPr>
            <a:lvl2pPr lvl="1">
              <a:lnSpc>
                <a:spcPct val="115000"/>
              </a:lnSpc>
              <a:spcBef>
                <a:spcPts val="0"/>
              </a:spcBef>
              <a:spcAft>
                <a:spcPts val="0"/>
              </a:spcAft>
              <a:buNone/>
              <a:defRPr b="1" sz="1200">
                <a:solidFill>
                  <a:schemeClr val="lt2"/>
                </a:solidFill>
              </a:defRPr>
            </a:lvl2pPr>
            <a:lvl3pPr lvl="2">
              <a:lnSpc>
                <a:spcPct val="115000"/>
              </a:lnSpc>
              <a:spcBef>
                <a:spcPts val="0"/>
              </a:spcBef>
              <a:spcAft>
                <a:spcPts val="0"/>
              </a:spcAft>
              <a:buNone/>
              <a:defRPr b="1" sz="1200">
                <a:solidFill>
                  <a:schemeClr val="lt2"/>
                </a:solidFill>
              </a:defRPr>
            </a:lvl3pPr>
            <a:lvl4pPr lvl="3">
              <a:lnSpc>
                <a:spcPct val="115000"/>
              </a:lnSpc>
              <a:spcBef>
                <a:spcPts val="0"/>
              </a:spcBef>
              <a:spcAft>
                <a:spcPts val="0"/>
              </a:spcAft>
              <a:buNone/>
              <a:defRPr b="1" sz="1200">
                <a:solidFill>
                  <a:schemeClr val="lt2"/>
                </a:solidFill>
              </a:defRPr>
            </a:lvl4pPr>
            <a:lvl5pPr lvl="4">
              <a:lnSpc>
                <a:spcPct val="115000"/>
              </a:lnSpc>
              <a:spcBef>
                <a:spcPts val="0"/>
              </a:spcBef>
              <a:spcAft>
                <a:spcPts val="0"/>
              </a:spcAft>
              <a:buNone/>
              <a:defRPr b="1" sz="1200">
                <a:solidFill>
                  <a:schemeClr val="lt2"/>
                </a:solidFill>
              </a:defRPr>
            </a:lvl5pPr>
            <a:lvl6pPr lvl="5">
              <a:lnSpc>
                <a:spcPct val="115000"/>
              </a:lnSpc>
              <a:spcBef>
                <a:spcPts val="0"/>
              </a:spcBef>
              <a:spcAft>
                <a:spcPts val="0"/>
              </a:spcAft>
              <a:buNone/>
              <a:defRPr b="1" sz="1200">
                <a:solidFill>
                  <a:schemeClr val="lt2"/>
                </a:solidFill>
              </a:defRPr>
            </a:lvl6pPr>
            <a:lvl7pPr lvl="6">
              <a:lnSpc>
                <a:spcPct val="115000"/>
              </a:lnSpc>
              <a:spcBef>
                <a:spcPts val="0"/>
              </a:spcBef>
              <a:spcAft>
                <a:spcPts val="0"/>
              </a:spcAft>
              <a:buNone/>
              <a:defRPr b="1" sz="1200">
                <a:solidFill>
                  <a:schemeClr val="lt2"/>
                </a:solidFill>
              </a:defRPr>
            </a:lvl7pPr>
            <a:lvl8pPr lvl="7">
              <a:lnSpc>
                <a:spcPct val="115000"/>
              </a:lnSpc>
              <a:spcBef>
                <a:spcPts val="0"/>
              </a:spcBef>
              <a:spcAft>
                <a:spcPts val="0"/>
              </a:spcAft>
              <a:buNone/>
              <a:defRPr b="1" sz="1200">
                <a:solidFill>
                  <a:schemeClr val="lt2"/>
                </a:solidFill>
              </a:defRPr>
            </a:lvl8pPr>
            <a:lvl9pPr lvl="8">
              <a:lnSpc>
                <a:spcPct val="115000"/>
              </a:lnSpc>
              <a:spcBef>
                <a:spcPts val="0"/>
              </a:spcBef>
              <a:spcAft>
                <a:spcPts val="0"/>
              </a:spcAft>
              <a:buNone/>
              <a:defRPr b="1" sz="1200">
                <a:solidFill>
                  <a:schemeClr val="lt2"/>
                </a:solidFill>
              </a:defRPr>
            </a:lvl9pPr>
          </a:lstStyle>
          <a:p/>
        </p:txBody>
      </p:sp>
      <p:sp>
        <p:nvSpPr>
          <p:cNvPr id="234" name="Google Shape;234;p22"/>
          <p:cNvSpPr txBox="1"/>
          <p:nvPr>
            <p:ph idx="7" type="subTitle"/>
          </p:nvPr>
        </p:nvSpPr>
        <p:spPr>
          <a:xfrm>
            <a:off x="1731400" y="4750800"/>
            <a:ext cx="1340700" cy="1032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600"/>
            </a:lvl1pPr>
            <a:lvl2pPr lvl="1">
              <a:spcBef>
                <a:spcPts val="0"/>
              </a:spcBef>
              <a:spcAft>
                <a:spcPts val="0"/>
              </a:spcAft>
              <a:buClr>
                <a:schemeClr val="lt1"/>
              </a:buClr>
              <a:buSzPts val="600"/>
              <a:buNone/>
              <a:defRPr sz="600"/>
            </a:lvl2pPr>
            <a:lvl3pPr lvl="2">
              <a:spcBef>
                <a:spcPts val="0"/>
              </a:spcBef>
              <a:spcAft>
                <a:spcPts val="0"/>
              </a:spcAft>
              <a:buClr>
                <a:schemeClr val="lt1"/>
              </a:buClr>
              <a:buSzPts val="600"/>
              <a:buNone/>
              <a:defRPr sz="600"/>
            </a:lvl3pPr>
            <a:lvl4pPr lvl="3">
              <a:spcBef>
                <a:spcPts val="0"/>
              </a:spcBef>
              <a:spcAft>
                <a:spcPts val="0"/>
              </a:spcAft>
              <a:buClr>
                <a:schemeClr val="lt1"/>
              </a:buClr>
              <a:buSzPts val="600"/>
              <a:buNone/>
              <a:defRPr sz="600"/>
            </a:lvl4pPr>
            <a:lvl5pPr lvl="4">
              <a:spcBef>
                <a:spcPts val="0"/>
              </a:spcBef>
              <a:spcAft>
                <a:spcPts val="0"/>
              </a:spcAft>
              <a:buClr>
                <a:schemeClr val="lt1"/>
              </a:buClr>
              <a:buSzPts val="600"/>
              <a:buNone/>
              <a:defRPr sz="600"/>
            </a:lvl5pPr>
            <a:lvl6pPr lvl="5">
              <a:spcBef>
                <a:spcPts val="0"/>
              </a:spcBef>
              <a:spcAft>
                <a:spcPts val="0"/>
              </a:spcAft>
              <a:buClr>
                <a:schemeClr val="lt1"/>
              </a:buClr>
              <a:buSzPts val="600"/>
              <a:buNone/>
              <a:defRPr sz="600"/>
            </a:lvl6pPr>
            <a:lvl7pPr lvl="6">
              <a:spcBef>
                <a:spcPts val="0"/>
              </a:spcBef>
              <a:spcAft>
                <a:spcPts val="0"/>
              </a:spcAft>
              <a:buClr>
                <a:schemeClr val="lt1"/>
              </a:buClr>
              <a:buSzPts val="600"/>
              <a:buNone/>
              <a:defRPr sz="600"/>
            </a:lvl7pPr>
            <a:lvl8pPr lvl="7">
              <a:spcBef>
                <a:spcPts val="0"/>
              </a:spcBef>
              <a:spcAft>
                <a:spcPts val="0"/>
              </a:spcAft>
              <a:buClr>
                <a:schemeClr val="lt1"/>
              </a:buClr>
              <a:buSzPts val="600"/>
              <a:buNone/>
              <a:defRPr sz="600"/>
            </a:lvl8pPr>
            <a:lvl9pPr lvl="8">
              <a:spcBef>
                <a:spcPts val="0"/>
              </a:spcBef>
              <a:spcAft>
                <a:spcPts val="0"/>
              </a:spcAft>
              <a:buClr>
                <a:schemeClr val="lt1"/>
              </a:buClr>
              <a:buSzPts val="600"/>
              <a:buNone/>
              <a:defRPr sz="600"/>
            </a:lvl9pPr>
          </a:lstStyle>
          <a:p/>
        </p:txBody>
      </p:sp>
      <p:sp>
        <p:nvSpPr>
          <p:cNvPr id="235" name="Google Shape;235;p22"/>
          <p:cNvSpPr txBox="1"/>
          <p:nvPr>
            <p:ph idx="8" type="subTitle"/>
          </p:nvPr>
        </p:nvSpPr>
        <p:spPr>
          <a:xfrm>
            <a:off x="7518500" y="4750800"/>
            <a:ext cx="1340700" cy="103200"/>
          </a:xfrm>
          <a:prstGeom prst="rect">
            <a:avLst/>
          </a:prstGeom>
        </p:spPr>
        <p:txBody>
          <a:bodyPr anchorCtr="0" anchor="t" bIns="0" lIns="0" spcFirstLastPara="1" rIns="0" wrap="square" tIns="0">
            <a:noAutofit/>
          </a:bodyPr>
          <a:lstStyle>
            <a:lvl1pPr lvl="0" algn="r">
              <a:lnSpc>
                <a:spcPct val="115000"/>
              </a:lnSpc>
              <a:spcBef>
                <a:spcPts val="0"/>
              </a:spcBef>
              <a:spcAft>
                <a:spcPts val="0"/>
              </a:spcAft>
              <a:buNone/>
              <a:defRPr sz="600"/>
            </a:lvl1pPr>
            <a:lvl2pPr lvl="1" algn="r">
              <a:spcBef>
                <a:spcPts val="0"/>
              </a:spcBef>
              <a:spcAft>
                <a:spcPts val="0"/>
              </a:spcAft>
              <a:buClr>
                <a:schemeClr val="lt1"/>
              </a:buClr>
              <a:buSzPts val="600"/>
              <a:buNone/>
              <a:defRPr sz="600"/>
            </a:lvl2pPr>
            <a:lvl3pPr lvl="2" algn="r">
              <a:spcBef>
                <a:spcPts val="0"/>
              </a:spcBef>
              <a:spcAft>
                <a:spcPts val="0"/>
              </a:spcAft>
              <a:buClr>
                <a:schemeClr val="lt1"/>
              </a:buClr>
              <a:buSzPts val="600"/>
              <a:buNone/>
              <a:defRPr sz="600"/>
            </a:lvl3pPr>
            <a:lvl4pPr lvl="3" algn="r">
              <a:spcBef>
                <a:spcPts val="0"/>
              </a:spcBef>
              <a:spcAft>
                <a:spcPts val="0"/>
              </a:spcAft>
              <a:buClr>
                <a:schemeClr val="lt1"/>
              </a:buClr>
              <a:buSzPts val="600"/>
              <a:buNone/>
              <a:defRPr sz="600"/>
            </a:lvl4pPr>
            <a:lvl5pPr lvl="4" algn="r">
              <a:spcBef>
                <a:spcPts val="0"/>
              </a:spcBef>
              <a:spcAft>
                <a:spcPts val="0"/>
              </a:spcAft>
              <a:buClr>
                <a:schemeClr val="lt1"/>
              </a:buClr>
              <a:buSzPts val="600"/>
              <a:buNone/>
              <a:defRPr sz="600"/>
            </a:lvl5pPr>
            <a:lvl6pPr lvl="5" algn="r">
              <a:spcBef>
                <a:spcPts val="0"/>
              </a:spcBef>
              <a:spcAft>
                <a:spcPts val="0"/>
              </a:spcAft>
              <a:buClr>
                <a:schemeClr val="lt1"/>
              </a:buClr>
              <a:buSzPts val="600"/>
              <a:buNone/>
              <a:defRPr sz="600"/>
            </a:lvl6pPr>
            <a:lvl7pPr lvl="6" algn="r">
              <a:spcBef>
                <a:spcPts val="0"/>
              </a:spcBef>
              <a:spcAft>
                <a:spcPts val="0"/>
              </a:spcAft>
              <a:buClr>
                <a:schemeClr val="lt1"/>
              </a:buClr>
              <a:buSzPts val="600"/>
              <a:buNone/>
              <a:defRPr sz="600"/>
            </a:lvl7pPr>
            <a:lvl8pPr lvl="7" algn="r">
              <a:spcBef>
                <a:spcPts val="0"/>
              </a:spcBef>
              <a:spcAft>
                <a:spcPts val="0"/>
              </a:spcAft>
              <a:buClr>
                <a:schemeClr val="lt1"/>
              </a:buClr>
              <a:buSzPts val="600"/>
              <a:buNone/>
              <a:defRPr sz="600"/>
            </a:lvl8pPr>
            <a:lvl9pPr lvl="8" algn="r">
              <a:spcBef>
                <a:spcPts val="0"/>
              </a:spcBef>
              <a:spcAft>
                <a:spcPts val="0"/>
              </a:spcAft>
              <a:buClr>
                <a:schemeClr val="lt1"/>
              </a:buClr>
              <a:buSzPts val="600"/>
              <a:buNone/>
              <a:defRPr sz="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 Alt 2">
  <p:cSld name="BLANK_1_1_1_1_1_1_1_1_1_1_1_1_1_1_1_1_1_3">
    <p:spTree>
      <p:nvGrpSpPr>
        <p:cNvPr id="236" name="Shape 236"/>
        <p:cNvGrpSpPr/>
        <p:nvPr/>
      </p:nvGrpSpPr>
      <p:grpSpPr>
        <a:xfrm>
          <a:off x="0" y="0"/>
          <a:ext cx="0" cy="0"/>
          <a:chOff x="0" y="0"/>
          <a:chExt cx="0" cy="0"/>
        </a:xfrm>
      </p:grpSpPr>
      <p:sp>
        <p:nvSpPr>
          <p:cNvPr id="237" name="Google Shape;237;p23"/>
          <p:cNvSpPr txBox="1"/>
          <p:nvPr>
            <p:ph idx="1" type="body"/>
          </p:nvPr>
        </p:nvSpPr>
        <p:spPr>
          <a:xfrm>
            <a:off x="1883800" y="2695375"/>
            <a:ext cx="1564500" cy="1273500"/>
          </a:xfrm>
          <a:prstGeom prst="rect">
            <a:avLst/>
          </a:prstGeom>
        </p:spPr>
        <p:txBody>
          <a:bodyPr anchorCtr="0" anchor="t" bIns="0" lIns="0" spcFirstLastPara="1" rIns="0" wrap="square" tIns="0">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38" name="Google Shape;238;p23"/>
          <p:cNvSpPr txBox="1"/>
          <p:nvPr>
            <p:ph idx="2" type="body"/>
          </p:nvPr>
        </p:nvSpPr>
        <p:spPr>
          <a:xfrm>
            <a:off x="3571625" y="2695375"/>
            <a:ext cx="1564500" cy="1273500"/>
          </a:xfrm>
          <a:prstGeom prst="rect">
            <a:avLst/>
          </a:prstGeom>
        </p:spPr>
        <p:txBody>
          <a:bodyPr anchorCtr="0" anchor="t" bIns="0" lIns="0" spcFirstLastPara="1" rIns="91425" wrap="square" tIns="0">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39" name="Google Shape;239;p23"/>
          <p:cNvSpPr txBox="1"/>
          <p:nvPr>
            <p:ph idx="3" type="body"/>
          </p:nvPr>
        </p:nvSpPr>
        <p:spPr>
          <a:xfrm>
            <a:off x="5500650" y="2695375"/>
            <a:ext cx="1564500" cy="1273500"/>
          </a:xfrm>
          <a:prstGeom prst="rect">
            <a:avLst/>
          </a:prstGeom>
        </p:spPr>
        <p:txBody>
          <a:bodyPr anchorCtr="0" anchor="t" bIns="0" lIns="0" spcFirstLastPara="1" rIns="0" wrap="square" tIns="0">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40" name="Google Shape;240;p23"/>
          <p:cNvSpPr txBox="1"/>
          <p:nvPr>
            <p:ph idx="4" type="body"/>
          </p:nvPr>
        </p:nvSpPr>
        <p:spPr>
          <a:xfrm>
            <a:off x="7188475" y="2695375"/>
            <a:ext cx="1564500" cy="1273500"/>
          </a:xfrm>
          <a:prstGeom prst="rect">
            <a:avLst/>
          </a:prstGeom>
        </p:spPr>
        <p:txBody>
          <a:bodyPr anchorCtr="0" anchor="t" bIns="0" lIns="0" spcFirstLastPara="1" rIns="91425" wrap="square" tIns="0">
            <a:noAutofit/>
          </a:bodyPr>
          <a:lstStyle>
            <a:lvl1pPr indent="-285750" lvl="0" marL="457200">
              <a:spcBef>
                <a:spcPts val="0"/>
              </a:spcBef>
              <a:spcAft>
                <a:spcPts val="0"/>
              </a:spcAft>
              <a:buSzPts val="900"/>
              <a:buChar char="●"/>
              <a:defRPr sz="900"/>
            </a:lvl1pPr>
            <a:lvl2pPr indent="-285750" lvl="1" marL="914400">
              <a:spcBef>
                <a:spcPts val="0"/>
              </a:spcBef>
              <a:spcAft>
                <a:spcPts val="0"/>
              </a:spcAft>
              <a:buSzPts val="900"/>
              <a:buChar char="○"/>
              <a:defRPr sz="900"/>
            </a:lvl2pPr>
            <a:lvl3pPr indent="-285750" lvl="2" marL="1371600">
              <a:spcBef>
                <a:spcPts val="0"/>
              </a:spcBef>
              <a:spcAft>
                <a:spcPts val="0"/>
              </a:spcAft>
              <a:buSzPts val="900"/>
              <a:buChar char="■"/>
              <a:defRPr sz="900"/>
            </a:lvl3pPr>
            <a:lvl4pPr indent="-285750" lvl="3" marL="1828800">
              <a:spcBef>
                <a:spcPts val="0"/>
              </a:spcBef>
              <a:spcAft>
                <a:spcPts val="0"/>
              </a:spcAft>
              <a:buSzPts val="900"/>
              <a:buChar char="●"/>
              <a:defRPr sz="900"/>
            </a:lvl4pPr>
            <a:lvl5pPr indent="-285750" lvl="4" marL="2286000">
              <a:spcBef>
                <a:spcPts val="0"/>
              </a:spcBef>
              <a:spcAft>
                <a:spcPts val="0"/>
              </a:spcAft>
              <a:buSzPts val="900"/>
              <a:buChar char="○"/>
              <a:defRPr sz="900"/>
            </a:lvl5pPr>
            <a:lvl6pPr indent="-285750" lvl="5" marL="2743200">
              <a:spcBef>
                <a:spcPts val="0"/>
              </a:spcBef>
              <a:spcAft>
                <a:spcPts val="0"/>
              </a:spcAft>
              <a:buSzPts val="900"/>
              <a:buChar char="■"/>
              <a:defRPr sz="900"/>
            </a:lvl6pPr>
            <a:lvl7pPr indent="-285750" lvl="6" marL="3200400">
              <a:spcBef>
                <a:spcPts val="0"/>
              </a:spcBef>
              <a:spcAft>
                <a:spcPts val="0"/>
              </a:spcAft>
              <a:buSzPts val="900"/>
              <a:buChar char="●"/>
              <a:defRPr sz="900"/>
            </a:lvl7pPr>
            <a:lvl8pPr indent="-285750" lvl="7" marL="3657600">
              <a:spcBef>
                <a:spcPts val="0"/>
              </a:spcBef>
              <a:spcAft>
                <a:spcPts val="0"/>
              </a:spcAft>
              <a:buSzPts val="900"/>
              <a:buChar char="○"/>
              <a:defRPr sz="900"/>
            </a:lvl8pPr>
            <a:lvl9pPr indent="-285750" lvl="8" marL="4114800">
              <a:spcBef>
                <a:spcPts val="0"/>
              </a:spcBef>
              <a:spcAft>
                <a:spcPts val="0"/>
              </a:spcAft>
              <a:buSzPts val="900"/>
              <a:buChar char="■"/>
              <a:defRPr sz="900"/>
            </a:lvl9pPr>
          </a:lstStyle>
          <a:p/>
        </p:txBody>
      </p:sp>
      <p:sp>
        <p:nvSpPr>
          <p:cNvPr id="241" name="Google Shape;241;p23"/>
          <p:cNvSpPr txBox="1"/>
          <p:nvPr>
            <p:ph idx="5" type="subTitle"/>
          </p:nvPr>
        </p:nvSpPr>
        <p:spPr>
          <a:xfrm>
            <a:off x="1883800" y="2406325"/>
            <a:ext cx="3207300" cy="169200"/>
          </a:xfrm>
          <a:prstGeom prst="rect">
            <a:avLst/>
          </a:prstGeom>
        </p:spPr>
        <p:txBody>
          <a:bodyPr anchorCtr="0" anchor="t" bIns="0" lIns="0" spcFirstLastPara="1" rIns="0" wrap="square" tIns="0">
            <a:noAutofit/>
          </a:bodyPr>
          <a:lstStyle>
            <a:lvl1pPr lvl="0">
              <a:lnSpc>
                <a:spcPct val="90000"/>
              </a:lnSpc>
              <a:spcBef>
                <a:spcPts val="0"/>
              </a:spcBef>
              <a:spcAft>
                <a:spcPts val="0"/>
              </a:spcAft>
              <a:buSzPts val="1200"/>
              <a:buFont typeface="Outfit"/>
              <a:buNone/>
              <a:defRPr>
                <a:latin typeface="Outfit"/>
                <a:ea typeface="Outfit"/>
                <a:cs typeface="Outfit"/>
                <a:sym typeface="Outfit"/>
              </a:defRPr>
            </a:lvl1pPr>
            <a:lvl2pPr lvl="1">
              <a:lnSpc>
                <a:spcPct val="90000"/>
              </a:lnSpc>
              <a:spcBef>
                <a:spcPts val="0"/>
              </a:spcBef>
              <a:spcAft>
                <a:spcPts val="0"/>
              </a:spcAft>
              <a:buSzPts val="1200"/>
              <a:buFont typeface="Outfit"/>
              <a:buNone/>
              <a:defRPr>
                <a:latin typeface="Outfit"/>
                <a:ea typeface="Outfit"/>
                <a:cs typeface="Outfit"/>
                <a:sym typeface="Outfit"/>
              </a:defRPr>
            </a:lvl2pPr>
            <a:lvl3pPr lvl="2">
              <a:lnSpc>
                <a:spcPct val="90000"/>
              </a:lnSpc>
              <a:spcBef>
                <a:spcPts val="0"/>
              </a:spcBef>
              <a:spcAft>
                <a:spcPts val="0"/>
              </a:spcAft>
              <a:buSzPts val="1200"/>
              <a:buFont typeface="Outfit"/>
              <a:buNone/>
              <a:defRPr>
                <a:latin typeface="Outfit"/>
                <a:ea typeface="Outfit"/>
                <a:cs typeface="Outfit"/>
                <a:sym typeface="Outfit"/>
              </a:defRPr>
            </a:lvl3pPr>
            <a:lvl4pPr lvl="3">
              <a:lnSpc>
                <a:spcPct val="90000"/>
              </a:lnSpc>
              <a:spcBef>
                <a:spcPts val="0"/>
              </a:spcBef>
              <a:spcAft>
                <a:spcPts val="0"/>
              </a:spcAft>
              <a:buSzPts val="1200"/>
              <a:buFont typeface="Outfit"/>
              <a:buNone/>
              <a:defRPr>
                <a:latin typeface="Outfit"/>
                <a:ea typeface="Outfit"/>
                <a:cs typeface="Outfit"/>
                <a:sym typeface="Outfit"/>
              </a:defRPr>
            </a:lvl4pPr>
            <a:lvl5pPr lvl="4">
              <a:lnSpc>
                <a:spcPct val="90000"/>
              </a:lnSpc>
              <a:spcBef>
                <a:spcPts val="0"/>
              </a:spcBef>
              <a:spcAft>
                <a:spcPts val="0"/>
              </a:spcAft>
              <a:buSzPts val="1200"/>
              <a:buFont typeface="Outfit"/>
              <a:buNone/>
              <a:defRPr>
                <a:latin typeface="Outfit"/>
                <a:ea typeface="Outfit"/>
                <a:cs typeface="Outfit"/>
                <a:sym typeface="Outfit"/>
              </a:defRPr>
            </a:lvl5pPr>
            <a:lvl6pPr lvl="5">
              <a:lnSpc>
                <a:spcPct val="90000"/>
              </a:lnSpc>
              <a:spcBef>
                <a:spcPts val="0"/>
              </a:spcBef>
              <a:spcAft>
                <a:spcPts val="0"/>
              </a:spcAft>
              <a:buSzPts val="1200"/>
              <a:buFont typeface="Outfit"/>
              <a:buNone/>
              <a:defRPr>
                <a:latin typeface="Outfit"/>
                <a:ea typeface="Outfit"/>
                <a:cs typeface="Outfit"/>
                <a:sym typeface="Outfit"/>
              </a:defRPr>
            </a:lvl6pPr>
            <a:lvl7pPr lvl="6">
              <a:lnSpc>
                <a:spcPct val="90000"/>
              </a:lnSpc>
              <a:spcBef>
                <a:spcPts val="0"/>
              </a:spcBef>
              <a:spcAft>
                <a:spcPts val="0"/>
              </a:spcAft>
              <a:buSzPts val="1200"/>
              <a:buFont typeface="Outfit"/>
              <a:buNone/>
              <a:defRPr>
                <a:latin typeface="Outfit"/>
                <a:ea typeface="Outfit"/>
                <a:cs typeface="Outfit"/>
                <a:sym typeface="Outfit"/>
              </a:defRPr>
            </a:lvl7pPr>
            <a:lvl8pPr lvl="7">
              <a:lnSpc>
                <a:spcPct val="90000"/>
              </a:lnSpc>
              <a:spcBef>
                <a:spcPts val="0"/>
              </a:spcBef>
              <a:spcAft>
                <a:spcPts val="0"/>
              </a:spcAft>
              <a:buSzPts val="1200"/>
              <a:buFont typeface="Outfit"/>
              <a:buNone/>
              <a:defRPr>
                <a:latin typeface="Outfit"/>
                <a:ea typeface="Outfit"/>
                <a:cs typeface="Outfit"/>
                <a:sym typeface="Outfit"/>
              </a:defRPr>
            </a:lvl8pPr>
            <a:lvl9pPr lvl="8">
              <a:lnSpc>
                <a:spcPct val="90000"/>
              </a:lnSpc>
              <a:spcBef>
                <a:spcPts val="0"/>
              </a:spcBef>
              <a:spcAft>
                <a:spcPts val="0"/>
              </a:spcAft>
              <a:buSzPts val="1200"/>
              <a:buFont typeface="Outfit"/>
              <a:buNone/>
              <a:defRPr>
                <a:latin typeface="Outfit"/>
                <a:ea typeface="Outfit"/>
                <a:cs typeface="Outfit"/>
                <a:sym typeface="Outfit"/>
              </a:defRPr>
            </a:lvl9pPr>
          </a:lstStyle>
          <a:p/>
        </p:txBody>
      </p:sp>
      <p:sp>
        <p:nvSpPr>
          <p:cNvPr id="242" name="Google Shape;242;p23"/>
          <p:cNvSpPr/>
          <p:nvPr>
            <p:ph idx="6" type="pic"/>
          </p:nvPr>
        </p:nvSpPr>
        <p:spPr>
          <a:xfrm>
            <a:off x="1731400" y="967275"/>
            <a:ext cx="2064000" cy="1273500"/>
          </a:xfrm>
          <a:prstGeom prst="round2DiagRect">
            <a:avLst>
              <a:gd fmla="val 0" name="adj1"/>
              <a:gd fmla="val 16572" name="adj2"/>
            </a:avLst>
          </a:prstGeom>
          <a:noFill/>
          <a:ln>
            <a:noFill/>
          </a:ln>
        </p:spPr>
      </p:sp>
      <p:sp>
        <p:nvSpPr>
          <p:cNvPr id="243" name="Google Shape;243;p23"/>
          <p:cNvSpPr/>
          <p:nvPr>
            <p:ph idx="7" type="pic"/>
          </p:nvPr>
        </p:nvSpPr>
        <p:spPr>
          <a:xfrm>
            <a:off x="5348325" y="967275"/>
            <a:ext cx="2064000" cy="1273500"/>
          </a:xfrm>
          <a:prstGeom prst="round2DiagRect">
            <a:avLst>
              <a:gd fmla="val 0" name="adj1"/>
              <a:gd fmla="val 16572" name="adj2"/>
            </a:avLst>
          </a:prstGeom>
          <a:noFill/>
          <a:ln>
            <a:noFill/>
          </a:ln>
        </p:spPr>
      </p:sp>
      <p:sp>
        <p:nvSpPr>
          <p:cNvPr id="244" name="Google Shape;244;p23"/>
          <p:cNvSpPr txBox="1"/>
          <p:nvPr>
            <p:ph idx="8" type="subTitle"/>
          </p:nvPr>
        </p:nvSpPr>
        <p:spPr>
          <a:xfrm>
            <a:off x="5500650" y="2406325"/>
            <a:ext cx="3207300" cy="169200"/>
          </a:xfrm>
          <a:prstGeom prst="rect">
            <a:avLst/>
          </a:prstGeom>
        </p:spPr>
        <p:txBody>
          <a:bodyPr anchorCtr="0" anchor="t" bIns="0" lIns="0" spcFirstLastPara="1" rIns="0" wrap="square" tIns="0">
            <a:noAutofit/>
          </a:bodyPr>
          <a:lstStyle>
            <a:lvl1pPr lvl="0">
              <a:lnSpc>
                <a:spcPct val="90000"/>
              </a:lnSpc>
              <a:spcBef>
                <a:spcPts val="0"/>
              </a:spcBef>
              <a:spcAft>
                <a:spcPts val="0"/>
              </a:spcAft>
              <a:buClr>
                <a:schemeClr val="lt1"/>
              </a:buClr>
              <a:buSzPts val="1200"/>
              <a:buFont typeface="Outfit"/>
              <a:buNone/>
              <a:defRPr>
                <a:latin typeface="Outfit"/>
                <a:ea typeface="Outfit"/>
                <a:cs typeface="Outfit"/>
                <a:sym typeface="Outfit"/>
              </a:defRPr>
            </a:lvl1pPr>
            <a:lvl2pPr lvl="1">
              <a:lnSpc>
                <a:spcPct val="90000"/>
              </a:lnSpc>
              <a:spcBef>
                <a:spcPts val="0"/>
              </a:spcBef>
              <a:spcAft>
                <a:spcPts val="0"/>
              </a:spcAft>
              <a:buSzPts val="1200"/>
              <a:buFont typeface="Outfit"/>
              <a:buNone/>
              <a:defRPr>
                <a:latin typeface="Outfit"/>
                <a:ea typeface="Outfit"/>
                <a:cs typeface="Outfit"/>
                <a:sym typeface="Outfit"/>
              </a:defRPr>
            </a:lvl2pPr>
            <a:lvl3pPr lvl="2">
              <a:lnSpc>
                <a:spcPct val="90000"/>
              </a:lnSpc>
              <a:spcBef>
                <a:spcPts val="0"/>
              </a:spcBef>
              <a:spcAft>
                <a:spcPts val="0"/>
              </a:spcAft>
              <a:buSzPts val="1200"/>
              <a:buFont typeface="Outfit"/>
              <a:buNone/>
              <a:defRPr>
                <a:latin typeface="Outfit"/>
                <a:ea typeface="Outfit"/>
                <a:cs typeface="Outfit"/>
                <a:sym typeface="Outfit"/>
              </a:defRPr>
            </a:lvl3pPr>
            <a:lvl4pPr lvl="3">
              <a:lnSpc>
                <a:spcPct val="90000"/>
              </a:lnSpc>
              <a:spcBef>
                <a:spcPts val="0"/>
              </a:spcBef>
              <a:spcAft>
                <a:spcPts val="0"/>
              </a:spcAft>
              <a:buSzPts val="1200"/>
              <a:buFont typeface="Outfit"/>
              <a:buNone/>
              <a:defRPr>
                <a:latin typeface="Outfit"/>
                <a:ea typeface="Outfit"/>
                <a:cs typeface="Outfit"/>
                <a:sym typeface="Outfit"/>
              </a:defRPr>
            </a:lvl4pPr>
            <a:lvl5pPr lvl="4">
              <a:lnSpc>
                <a:spcPct val="90000"/>
              </a:lnSpc>
              <a:spcBef>
                <a:spcPts val="0"/>
              </a:spcBef>
              <a:spcAft>
                <a:spcPts val="0"/>
              </a:spcAft>
              <a:buSzPts val="1200"/>
              <a:buFont typeface="Outfit"/>
              <a:buNone/>
              <a:defRPr>
                <a:latin typeface="Outfit"/>
                <a:ea typeface="Outfit"/>
                <a:cs typeface="Outfit"/>
                <a:sym typeface="Outfit"/>
              </a:defRPr>
            </a:lvl5pPr>
            <a:lvl6pPr lvl="5">
              <a:lnSpc>
                <a:spcPct val="90000"/>
              </a:lnSpc>
              <a:spcBef>
                <a:spcPts val="0"/>
              </a:spcBef>
              <a:spcAft>
                <a:spcPts val="0"/>
              </a:spcAft>
              <a:buSzPts val="1200"/>
              <a:buFont typeface="Outfit"/>
              <a:buNone/>
              <a:defRPr>
                <a:latin typeface="Outfit"/>
                <a:ea typeface="Outfit"/>
                <a:cs typeface="Outfit"/>
                <a:sym typeface="Outfit"/>
              </a:defRPr>
            </a:lvl6pPr>
            <a:lvl7pPr lvl="6">
              <a:lnSpc>
                <a:spcPct val="90000"/>
              </a:lnSpc>
              <a:spcBef>
                <a:spcPts val="0"/>
              </a:spcBef>
              <a:spcAft>
                <a:spcPts val="0"/>
              </a:spcAft>
              <a:buSzPts val="1200"/>
              <a:buFont typeface="Outfit"/>
              <a:buNone/>
              <a:defRPr>
                <a:latin typeface="Outfit"/>
                <a:ea typeface="Outfit"/>
                <a:cs typeface="Outfit"/>
                <a:sym typeface="Outfit"/>
              </a:defRPr>
            </a:lvl7pPr>
            <a:lvl8pPr lvl="7">
              <a:lnSpc>
                <a:spcPct val="90000"/>
              </a:lnSpc>
              <a:spcBef>
                <a:spcPts val="0"/>
              </a:spcBef>
              <a:spcAft>
                <a:spcPts val="0"/>
              </a:spcAft>
              <a:buSzPts val="1200"/>
              <a:buFont typeface="Outfit"/>
              <a:buNone/>
              <a:defRPr>
                <a:latin typeface="Outfit"/>
                <a:ea typeface="Outfit"/>
                <a:cs typeface="Outfit"/>
                <a:sym typeface="Outfit"/>
              </a:defRPr>
            </a:lvl8pPr>
            <a:lvl9pPr lvl="8">
              <a:lnSpc>
                <a:spcPct val="90000"/>
              </a:lnSpc>
              <a:spcBef>
                <a:spcPts val="0"/>
              </a:spcBef>
              <a:spcAft>
                <a:spcPts val="0"/>
              </a:spcAft>
              <a:buSzPts val="1200"/>
              <a:buFont typeface="Outfit"/>
              <a:buNone/>
              <a:defRPr>
                <a:latin typeface="Outfit"/>
                <a:ea typeface="Outfit"/>
                <a:cs typeface="Outfit"/>
                <a:sym typeface="Outfit"/>
              </a:defRPr>
            </a:lvl9pPr>
          </a:lstStyle>
          <a:p/>
        </p:txBody>
      </p:sp>
      <p:sp>
        <p:nvSpPr>
          <p:cNvPr id="245" name="Google Shape;245;p23"/>
          <p:cNvSpPr txBox="1"/>
          <p:nvPr>
            <p:ph type="title"/>
          </p:nvPr>
        </p:nvSpPr>
        <p:spPr>
          <a:xfrm>
            <a:off x="284775" y="282900"/>
            <a:ext cx="7851300" cy="4764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246" name="Google Shape;246;p23"/>
          <p:cNvSpPr txBox="1"/>
          <p:nvPr>
            <p:ph idx="9" type="subTitle"/>
          </p:nvPr>
        </p:nvSpPr>
        <p:spPr>
          <a:xfrm>
            <a:off x="1731400" y="4750800"/>
            <a:ext cx="1340700" cy="1032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600"/>
            </a:lvl1pPr>
            <a:lvl2pPr lvl="1">
              <a:spcBef>
                <a:spcPts val="0"/>
              </a:spcBef>
              <a:spcAft>
                <a:spcPts val="0"/>
              </a:spcAft>
              <a:buClr>
                <a:schemeClr val="lt1"/>
              </a:buClr>
              <a:buSzPts val="600"/>
              <a:buNone/>
              <a:defRPr sz="600"/>
            </a:lvl2pPr>
            <a:lvl3pPr lvl="2">
              <a:spcBef>
                <a:spcPts val="0"/>
              </a:spcBef>
              <a:spcAft>
                <a:spcPts val="0"/>
              </a:spcAft>
              <a:buClr>
                <a:schemeClr val="lt1"/>
              </a:buClr>
              <a:buSzPts val="600"/>
              <a:buNone/>
              <a:defRPr sz="600"/>
            </a:lvl3pPr>
            <a:lvl4pPr lvl="3">
              <a:spcBef>
                <a:spcPts val="0"/>
              </a:spcBef>
              <a:spcAft>
                <a:spcPts val="0"/>
              </a:spcAft>
              <a:buClr>
                <a:schemeClr val="lt1"/>
              </a:buClr>
              <a:buSzPts val="600"/>
              <a:buNone/>
              <a:defRPr sz="600"/>
            </a:lvl4pPr>
            <a:lvl5pPr lvl="4">
              <a:spcBef>
                <a:spcPts val="0"/>
              </a:spcBef>
              <a:spcAft>
                <a:spcPts val="0"/>
              </a:spcAft>
              <a:buClr>
                <a:schemeClr val="lt1"/>
              </a:buClr>
              <a:buSzPts val="600"/>
              <a:buNone/>
              <a:defRPr sz="600"/>
            </a:lvl5pPr>
            <a:lvl6pPr lvl="5">
              <a:spcBef>
                <a:spcPts val="0"/>
              </a:spcBef>
              <a:spcAft>
                <a:spcPts val="0"/>
              </a:spcAft>
              <a:buClr>
                <a:schemeClr val="lt1"/>
              </a:buClr>
              <a:buSzPts val="600"/>
              <a:buNone/>
              <a:defRPr sz="600"/>
            </a:lvl6pPr>
            <a:lvl7pPr lvl="6">
              <a:spcBef>
                <a:spcPts val="0"/>
              </a:spcBef>
              <a:spcAft>
                <a:spcPts val="0"/>
              </a:spcAft>
              <a:buClr>
                <a:schemeClr val="lt1"/>
              </a:buClr>
              <a:buSzPts val="600"/>
              <a:buNone/>
              <a:defRPr sz="600"/>
            </a:lvl7pPr>
            <a:lvl8pPr lvl="7">
              <a:spcBef>
                <a:spcPts val="0"/>
              </a:spcBef>
              <a:spcAft>
                <a:spcPts val="0"/>
              </a:spcAft>
              <a:buClr>
                <a:schemeClr val="lt1"/>
              </a:buClr>
              <a:buSzPts val="600"/>
              <a:buNone/>
              <a:defRPr sz="600"/>
            </a:lvl8pPr>
            <a:lvl9pPr lvl="8">
              <a:spcBef>
                <a:spcPts val="0"/>
              </a:spcBef>
              <a:spcAft>
                <a:spcPts val="0"/>
              </a:spcAft>
              <a:buClr>
                <a:schemeClr val="lt1"/>
              </a:buClr>
              <a:buSzPts val="600"/>
              <a:buNone/>
              <a:defRPr sz="600"/>
            </a:lvl9pPr>
          </a:lstStyle>
          <a:p/>
        </p:txBody>
      </p:sp>
      <p:sp>
        <p:nvSpPr>
          <p:cNvPr id="247" name="Google Shape;247;p23"/>
          <p:cNvSpPr txBox="1"/>
          <p:nvPr>
            <p:ph idx="13" type="subTitle"/>
          </p:nvPr>
        </p:nvSpPr>
        <p:spPr>
          <a:xfrm>
            <a:off x="7518500" y="4750800"/>
            <a:ext cx="1340700" cy="103200"/>
          </a:xfrm>
          <a:prstGeom prst="rect">
            <a:avLst/>
          </a:prstGeom>
        </p:spPr>
        <p:txBody>
          <a:bodyPr anchorCtr="0" anchor="t" bIns="0" lIns="0" spcFirstLastPara="1" rIns="0" wrap="square" tIns="0">
            <a:noAutofit/>
          </a:bodyPr>
          <a:lstStyle>
            <a:lvl1pPr lvl="0" algn="r">
              <a:lnSpc>
                <a:spcPct val="115000"/>
              </a:lnSpc>
              <a:spcBef>
                <a:spcPts val="0"/>
              </a:spcBef>
              <a:spcAft>
                <a:spcPts val="0"/>
              </a:spcAft>
              <a:buNone/>
              <a:defRPr sz="600"/>
            </a:lvl1pPr>
            <a:lvl2pPr lvl="1" algn="r">
              <a:spcBef>
                <a:spcPts val="0"/>
              </a:spcBef>
              <a:spcAft>
                <a:spcPts val="0"/>
              </a:spcAft>
              <a:buClr>
                <a:schemeClr val="lt1"/>
              </a:buClr>
              <a:buSzPts val="600"/>
              <a:buNone/>
              <a:defRPr sz="600"/>
            </a:lvl2pPr>
            <a:lvl3pPr lvl="2" algn="r">
              <a:spcBef>
                <a:spcPts val="0"/>
              </a:spcBef>
              <a:spcAft>
                <a:spcPts val="0"/>
              </a:spcAft>
              <a:buClr>
                <a:schemeClr val="lt1"/>
              </a:buClr>
              <a:buSzPts val="600"/>
              <a:buNone/>
              <a:defRPr sz="600"/>
            </a:lvl3pPr>
            <a:lvl4pPr lvl="3" algn="r">
              <a:spcBef>
                <a:spcPts val="0"/>
              </a:spcBef>
              <a:spcAft>
                <a:spcPts val="0"/>
              </a:spcAft>
              <a:buClr>
                <a:schemeClr val="lt1"/>
              </a:buClr>
              <a:buSzPts val="600"/>
              <a:buNone/>
              <a:defRPr sz="600"/>
            </a:lvl4pPr>
            <a:lvl5pPr lvl="4" algn="r">
              <a:spcBef>
                <a:spcPts val="0"/>
              </a:spcBef>
              <a:spcAft>
                <a:spcPts val="0"/>
              </a:spcAft>
              <a:buClr>
                <a:schemeClr val="lt1"/>
              </a:buClr>
              <a:buSzPts val="600"/>
              <a:buNone/>
              <a:defRPr sz="600"/>
            </a:lvl5pPr>
            <a:lvl6pPr lvl="5" algn="r">
              <a:spcBef>
                <a:spcPts val="0"/>
              </a:spcBef>
              <a:spcAft>
                <a:spcPts val="0"/>
              </a:spcAft>
              <a:buClr>
                <a:schemeClr val="lt1"/>
              </a:buClr>
              <a:buSzPts val="600"/>
              <a:buNone/>
              <a:defRPr sz="600"/>
            </a:lvl6pPr>
            <a:lvl7pPr lvl="6" algn="r">
              <a:spcBef>
                <a:spcPts val="0"/>
              </a:spcBef>
              <a:spcAft>
                <a:spcPts val="0"/>
              </a:spcAft>
              <a:buClr>
                <a:schemeClr val="lt1"/>
              </a:buClr>
              <a:buSzPts val="600"/>
              <a:buNone/>
              <a:defRPr sz="600"/>
            </a:lvl7pPr>
            <a:lvl8pPr lvl="7" algn="r">
              <a:spcBef>
                <a:spcPts val="0"/>
              </a:spcBef>
              <a:spcAft>
                <a:spcPts val="0"/>
              </a:spcAft>
              <a:buClr>
                <a:schemeClr val="lt1"/>
              </a:buClr>
              <a:buSzPts val="600"/>
              <a:buNone/>
              <a:defRPr sz="600"/>
            </a:lvl8pPr>
            <a:lvl9pPr lvl="8" algn="r">
              <a:spcBef>
                <a:spcPts val="0"/>
              </a:spcBef>
              <a:spcAft>
                <a:spcPts val="0"/>
              </a:spcAft>
              <a:buClr>
                <a:schemeClr val="lt1"/>
              </a:buClr>
              <a:buSzPts val="600"/>
              <a:buNone/>
              <a:defRPr sz="600"/>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storyboards">
  <p:cSld name="CUSTOM">
    <p:bg>
      <p:bgPr>
        <a:solidFill>
          <a:schemeClr val="lt2"/>
        </a:solidFill>
      </p:bgPr>
    </p:bg>
    <p:spTree>
      <p:nvGrpSpPr>
        <p:cNvPr id="248" name="Shape 248"/>
        <p:cNvGrpSpPr/>
        <p:nvPr/>
      </p:nvGrpSpPr>
      <p:grpSpPr>
        <a:xfrm>
          <a:off x="0" y="0"/>
          <a:ext cx="0" cy="0"/>
          <a:chOff x="0" y="0"/>
          <a:chExt cx="0" cy="0"/>
        </a:xfrm>
      </p:grpSpPr>
      <p:sp>
        <p:nvSpPr>
          <p:cNvPr id="249" name="Google Shape;249;p24"/>
          <p:cNvSpPr txBox="1"/>
          <p:nvPr>
            <p:ph idx="1" type="subTitle"/>
          </p:nvPr>
        </p:nvSpPr>
        <p:spPr>
          <a:xfrm>
            <a:off x="6794975" y="3103750"/>
            <a:ext cx="2064000" cy="530100"/>
          </a:xfrm>
          <a:prstGeom prst="rect">
            <a:avLst/>
          </a:prstGeom>
        </p:spPr>
        <p:txBody>
          <a:bodyPr anchorCtr="0" anchor="t" bIns="182875" lIns="182875" spcFirstLastPara="1" rIns="182875" wrap="square" tIns="182875">
            <a:noAutofit/>
          </a:bodyPr>
          <a:lstStyle>
            <a:lvl1pPr lvl="0">
              <a:lnSpc>
                <a:spcPct val="90000"/>
              </a:lnSpc>
              <a:spcBef>
                <a:spcPts val="0"/>
              </a:spcBef>
              <a:spcAft>
                <a:spcPts val="0"/>
              </a:spcAft>
              <a:buNone/>
              <a:defRPr/>
            </a:lvl1pPr>
            <a:lvl2pPr lvl="1">
              <a:spcBef>
                <a:spcPts val="0"/>
              </a:spcBef>
              <a:spcAft>
                <a:spcPts val="0"/>
              </a:spcAft>
              <a:buClr>
                <a:schemeClr val="lt1"/>
              </a:buClr>
              <a:buSzPts val="1200"/>
              <a:buNone/>
              <a:defRPr/>
            </a:lvl2pPr>
            <a:lvl3pPr lvl="2">
              <a:spcBef>
                <a:spcPts val="0"/>
              </a:spcBef>
              <a:spcAft>
                <a:spcPts val="0"/>
              </a:spcAft>
              <a:buClr>
                <a:schemeClr val="lt1"/>
              </a:buClr>
              <a:buSzPts val="1200"/>
              <a:buNone/>
              <a:defRPr/>
            </a:lvl3pPr>
            <a:lvl4pPr lvl="3">
              <a:spcBef>
                <a:spcPts val="0"/>
              </a:spcBef>
              <a:spcAft>
                <a:spcPts val="0"/>
              </a:spcAft>
              <a:buClr>
                <a:schemeClr val="lt1"/>
              </a:buClr>
              <a:buSzPts val="1200"/>
              <a:buNone/>
              <a:defRPr/>
            </a:lvl4pPr>
            <a:lvl5pPr lvl="4">
              <a:spcBef>
                <a:spcPts val="0"/>
              </a:spcBef>
              <a:spcAft>
                <a:spcPts val="0"/>
              </a:spcAft>
              <a:buClr>
                <a:schemeClr val="lt1"/>
              </a:buClr>
              <a:buSzPts val="1200"/>
              <a:buNone/>
              <a:defRPr/>
            </a:lvl5pPr>
            <a:lvl6pPr lvl="5">
              <a:spcBef>
                <a:spcPts val="0"/>
              </a:spcBef>
              <a:spcAft>
                <a:spcPts val="0"/>
              </a:spcAft>
              <a:buClr>
                <a:schemeClr val="lt1"/>
              </a:buClr>
              <a:buSzPts val="1200"/>
              <a:buNone/>
              <a:defRPr/>
            </a:lvl6pPr>
            <a:lvl7pPr lvl="6">
              <a:spcBef>
                <a:spcPts val="0"/>
              </a:spcBef>
              <a:spcAft>
                <a:spcPts val="0"/>
              </a:spcAft>
              <a:buClr>
                <a:schemeClr val="lt1"/>
              </a:buClr>
              <a:buSzPts val="1200"/>
              <a:buNone/>
              <a:defRPr/>
            </a:lvl7pPr>
            <a:lvl8pPr lvl="7">
              <a:spcBef>
                <a:spcPts val="0"/>
              </a:spcBef>
              <a:spcAft>
                <a:spcPts val="0"/>
              </a:spcAft>
              <a:buClr>
                <a:schemeClr val="lt1"/>
              </a:buClr>
              <a:buSzPts val="1200"/>
              <a:buNone/>
              <a:defRPr/>
            </a:lvl8pPr>
            <a:lvl9pPr lvl="8">
              <a:spcBef>
                <a:spcPts val="0"/>
              </a:spcBef>
              <a:spcAft>
                <a:spcPts val="0"/>
              </a:spcAft>
              <a:buClr>
                <a:schemeClr val="lt1"/>
              </a:buClr>
              <a:buSzPts val="1200"/>
              <a:buNone/>
              <a:defRPr/>
            </a:lvl9pPr>
          </a:lstStyle>
          <a:p/>
        </p:txBody>
      </p:sp>
      <p:sp>
        <p:nvSpPr>
          <p:cNvPr id="250" name="Google Shape;250;p24"/>
          <p:cNvSpPr/>
          <p:nvPr>
            <p:ph idx="2" type="pic"/>
          </p:nvPr>
        </p:nvSpPr>
        <p:spPr>
          <a:xfrm>
            <a:off x="2455025" y="1980250"/>
            <a:ext cx="2064000" cy="1122300"/>
          </a:xfrm>
          <a:prstGeom prst="round2SameRect">
            <a:avLst>
              <a:gd fmla="val 16667" name="adj1"/>
              <a:gd fmla="val 0" name="adj2"/>
            </a:avLst>
          </a:prstGeom>
          <a:noFill/>
          <a:ln>
            <a:noFill/>
          </a:ln>
        </p:spPr>
      </p:sp>
      <p:sp>
        <p:nvSpPr>
          <p:cNvPr id="251" name="Google Shape;251;p24"/>
          <p:cNvSpPr txBox="1"/>
          <p:nvPr>
            <p:ph idx="3" type="subTitle"/>
          </p:nvPr>
        </p:nvSpPr>
        <p:spPr>
          <a:xfrm>
            <a:off x="2455025" y="3103750"/>
            <a:ext cx="2064000" cy="530100"/>
          </a:xfrm>
          <a:prstGeom prst="rect">
            <a:avLst/>
          </a:prstGeom>
        </p:spPr>
        <p:txBody>
          <a:bodyPr anchorCtr="0" anchor="t" bIns="182875" lIns="182875" spcFirstLastPara="1" rIns="182875" wrap="square" tIns="182875">
            <a:noAutofit/>
          </a:bodyPr>
          <a:lstStyle>
            <a:lvl1pPr lvl="0">
              <a:lnSpc>
                <a:spcPct val="90000"/>
              </a:lnSpc>
              <a:spcBef>
                <a:spcPts val="0"/>
              </a:spcBef>
              <a:spcAft>
                <a:spcPts val="0"/>
              </a:spcAft>
              <a:buNone/>
              <a:defRPr/>
            </a:lvl1pPr>
            <a:lvl2pPr lvl="1">
              <a:spcBef>
                <a:spcPts val="0"/>
              </a:spcBef>
              <a:spcAft>
                <a:spcPts val="0"/>
              </a:spcAft>
              <a:buClr>
                <a:schemeClr val="lt1"/>
              </a:buClr>
              <a:buSzPts val="1200"/>
              <a:buNone/>
              <a:defRPr/>
            </a:lvl2pPr>
            <a:lvl3pPr lvl="2">
              <a:spcBef>
                <a:spcPts val="0"/>
              </a:spcBef>
              <a:spcAft>
                <a:spcPts val="0"/>
              </a:spcAft>
              <a:buClr>
                <a:schemeClr val="lt1"/>
              </a:buClr>
              <a:buSzPts val="1200"/>
              <a:buNone/>
              <a:defRPr/>
            </a:lvl3pPr>
            <a:lvl4pPr lvl="3">
              <a:spcBef>
                <a:spcPts val="0"/>
              </a:spcBef>
              <a:spcAft>
                <a:spcPts val="0"/>
              </a:spcAft>
              <a:buClr>
                <a:schemeClr val="lt1"/>
              </a:buClr>
              <a:buSzPts val="1200"/>
              <a:buNone/>
              <a:defRPr/>
            </a:lvl4pPr>
            <a:lvl5pPr lvl="4">
              <a:spcBef>
                <a:spcPts val="0"/>
              </a:spcBef>
              <a:spcAft>
                <a:spcPts val="0"/>
              </a:spcAft>
              <a:buClr>
                <a:schemeClr val="lt1"/>
              </a:buClr>
              <a:buSzPts val="1200"/>
              <a:buNone/>
              <a:defRPr/>
            </a:lvl5pPr>
            <a:lvl6pPr lvl="5">
              <a:spcBef>
                <a:spcPts val="0"/>
              </a:spcBef>
              <a:spcAft>
                <a:spcPts val="0"/>
              </a:spcAft>
              <a:buClr>
                <a:schemeClr val="lt1"/>
              </a:buClr>
              <a:buSzPts val="1200"/>
              <a:buNone/>
              <a:defRPr/>
            </a:lvl6pPr>
            <a:lvl7pPr lvl="6">
              <a:spcBef>
                <a:spcPts val="0"/>
              </a:spcBef>
              <a:spcAft>
                <a:spcPts val="0"/>
              </a:spcAft>
              <a:buClr>
                <a:schemeClr val="lt1"/>
              </a:buClr>
              <a:buSzPts val="1200"/>
              <a:buNone/>
              <a:defRPr/>
            </a:lvl7pPr>
            <a:lvl8pPr lvl="7">
              <a:spcBef>
                <a:spcPts val="0"/>
              </a:spcBef>
              <a:spcAft>
                <a:spcPts val="0"/>
              </a:spcAft>
              <a:buClr>
                <a:schemeClr val="lt1"/>
              </a:buClr>
              <a:buSzPts val="1200"/>
              <a:buNone/>
              <a:defRPr/>
            </a:lvl8pPr>
            <a:lvl9pPr lvl="8">
              <a:spcBef>
                <a:spcPts val="0"/>
              </a:spcBef>
              <a:spcAft>
                <a:spcPts val="0"/>
              </a:spcAft>
              <a:buClr>
                <a:schemeClr val="lt1"/>
              </a:buClr>
              <a:buSzPts val="1200"/>
              <a:buNone/>
              <a:defRPr/>
            </a:lvl9pPr>
          </a:lstStyle>
          <a:p/>
        </p:txBody>
      </p:sp>
      <p:sp>
        <p:nvSpPr>
          <p:cNvPr id="252" name="Google Shape;252;p24"/>
          <p:cNvSpPr/>
          <p:nvPr>
            <p:ph idx="4" type="pic"/>
          </p:nvPr>
        </p:nvSpPr>
        <p:spPr>
          <a:xfrm>
            <a:off x="4625000" y="1980250"/>
            <a:ext cx="2064000" cy="1122300"/>
          </a:xfrm>
          <a:prstGeom prst="round2SameRect">
            <a:avLst>
              <a:gd fmla="val 16667" name="adj1"/>
              <a:gd fmla="val 0" name="adj2"/>
            </a:avLst>
          </a:prstGeom>
          <a:noFill/>
          <a:ln>
            <a:noFill/>
          </a:ln>
        </p:spPr>
      </p:sp>
      <p:sp>
        <p:nvSpPr>
          <p:cNvPr id="253" name="Google Shape;253;p24"/>
          <p:cNvSpPr txBox="1"/>
          <p:nvPr>
            <p:ph idx="5" type="subTitle"/>
          </p:nvPr>
        </p:nvSpPr>
        <p:spPr>
          <a:xfrm>
            <a:off x="4625000" y="3103750"/>
            <a:ext cx="2064000" cy="530100"/>
          </a:xfrm>
          <a:prstGeom prst="rect">
            <a:avLst/>
          </a:prstGeom>
        </p:spPr>
        <p:txBody>
          <a:bodyPr anchorCtr="0" anchor="t" bIns="182875" lIns="182875" spcFirstLastPara="1" rIns="182875" wrap="square" tIns="182875">
            <a:noAutofit/>
          </a:bodyPr>
          <a:lstStyle>
            <a:lvl1pPr lvl="0">
              <a:lnSpc>
                <a:spcPct val="90000"/>
              </a:lnSpc>
              <a:spcBef>
                <a:spcPts val="0"/>
              </a:spcBef>
              <a:spcAft>
                <a:spcPts val="0"/>
              </a:spcAft>
              <a:buNone/>
              <a:defRPr/>
            </a:lvl1pPr>
            <a:lvl2pPr lvl="1">
              <a:spcBef>
                <a:spcPts val="0"/>
              </a:spcBef>
              <a:spcAft>
                <a:spcPts val="0"/>
              </a:spcAft>
              <a:buClr>
                <a:schemeClr val="lt1"/>
              </a:buClr>
              <a:buSzPts val="1200"/>
              <a:buNone/>
              <a:defRPr/>
            </a:lvl2pPr>
            <a:lvl3pPr lvl="2">
              <a:spcBef>
                <a:spcPts val="0"/>
              </a:spcBef>
              <a:spcAft>
                <a:spcPts val="0"/>
              </a:spcAft>
              <a:buClr>
                <a:schemeClr val="lt1"/>
              </a:buClr>
              <a:buSzPts val="1200"/>
              <a:buNone/>
              <a:defRPr/>
            </a:lvl3pPr>
            <a:lvl4pPr lvl="3">
              <a:spcBef>
                <a:spcPts val="0"/>
              </a:spcBef>
              <a:spcAft>
                <a:spcPts val="0"/>
              </a:spcAft>
              <a:buClr>
                <a:schemeClr val="lt1"/>
              </a:buClr>
              <a:buSzPts val="1200"/>
              <a:buNone/>
              <a:defRPr/>
            </a:lvl4pPr>
            <a:lvl5pPr lvl="4">
              <a:spcBef>
                <a:spcPts val="0"/>
              </a:spcBef>
              <a:spcAft>
                <a:spcPts val="0"/>
              </a:spcAft>
              <a:buClr>
                <a:schemeClr val="lt1"/>
              </a:buClr>
              <a:buSzPts val="1200"/>
              <a:buNone/>
              <a:defRPr/>
            </a:lvl5pPr>
            <a:lvl6pPr lvl="5">
              <a:spcBef>
                <a:spcPts val="0"/>
              </a:spcBef>
              <a:spcAft>
                <a:spcPts val="0"/>
              </a:spcAft>
              <a:buClr>
                <a:schemeClr val="lt1"/>
              </a:buClr>
              <a:buSzPts val="1200"/>
              <a:buNone/>
              <a:defRPr/>
            </a:lvl6pPr>
            <a:lvl7pPr lvl="6">
              <a:spcBef>
                <a:spcPts val="0"/>
              </a:spcBef>
              <a:spcAft>
                <a:spcPts val="0"/>
              </a:spcAft>
              <a:buClr>
                <a:schemeClr val="lt1"/>
              </a:buClr>
              <a:buSzPts val="1200"/>
              <a:buNone/>
              <a:defRPr/>
            </a:lvl7pPr>
            <a:lvl8pPr lvl="7">
              <a:spcBef>
                <a:spcPts val="0"/>
              </a:spcBef>
              <a:spcAft>
                <a:spcPts val="0"/>
              </a:spcAft>
              <a:buClr>
                <a:schemeClr val="lt1"/>
              </a:buClr>
              <a:buSzPts val="1200"/>
              <a:buNone/>
              <a:defRPr/>
            </a:lvl8pPr>
            <a:lvl9pPr lvl="8">
              <a:spcBef>
                <a:spcPts val="0"/>
              </a:spcBef>
              <a:spcAft>
                <a:spcPts val="0"/>
              </a:spcAft>
              <a:buClr>
                <a:schemeClr val="lt1"/>
              </a:buClr>
              <a:buSzPts val="1200"/>
              <a:buNone/>
              <a:defRPr/>
            </a:lvl9pPr>
          </a:lstStyle>
          <a:p/>
        </p:txBody>
      </p:sp>
      <p:sp>
        <p:nvSpPr>
          <p:cNvPr id="254" name="Google Shape;254;p24"/>
          <p:cNvSpPr/>
          <p:nvPr>
            <p:ph idx="6" type="pic"/>
          </p:nvPr>
        </p:nvSpPr>
        <p:spPr>
          <a:xfrm>
            <a:off x="285050" y="1980250"/>
            <a:ext cx="2064000" cy="1122300"/>
          </a:xfrm>
          <a:prstGeom prst="round2SameRect">
            <a:avLst>
              <a:gd fmla="val 16667" name="adj1"/>
              <a:gd fmla="val 0" name="adj2"/>
            </a:avLst>
          </a:prstGeom>
          <a:noFill/>
          <a:ln>
            <a:noFill/>
          </a:ln>
        </p:spPr>
      </p:sp>
      <p:sp>
        <p:nvSpPr>
          <p:cNvPr id="255" name="Google Shape;255;p24"/>
          <p:cNvSpPr txBox="1"/>
          <p:nvPr>
            <p:ph type="title"/>
          </p:nvPr>
        </p:nvSpPr>
        <p:spPr>
          <a:xfrm>
            <a:off x="284775" y="282900"/>
            <a:ext cx="7851300" cy="4764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256" name="Google Shape;256;p24"/>
          <p:cNvSpPr txBox="1"/>
          <p:nvPr>
            <p:ph idx="7" type="body"/>
          </p:nvPr>
        </p:nvSpPr>
        <p:spPr>
          <a:xfrm>
            <a:off x="284750" y="3862050"/>
            <a:ext cx="2064000" cy="888600"/>
          </a:xfrm>
          <a:prstGeom prst="rect">
            <a:avLst/>
          </a:prstGeom>
        </p:spPr>
        <p:txBody>
          <a:bodyPr anchorCtr="0" anchor="t" bIns="0" lIns="182875" spcFirstLastPara="1" rIns="182875"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57" name="Google Shape;257;p24"/>
          <p:cNvSpPr txBox="1"/>
          <p:nvPr>
            <p:ph idx="8" type="subTitle"/>
          </p:nvPr>
        </p:nvSpPr>
        <p:spPr>
          <a:xfrm>
            <a:off x="285050" y="3103750"/>
            <a:ext cx="2064000" cy="530100"/>
          </a:xfrm>
          <a:prstGeom prst="rect">
            <a:avLst/>
          </a:prstGeom>
        </p:spPr>
        <p:txBody>
          <a:bodyPr anchorCtr="0" anchor="t" bIns="182875" lIns="182875" spcFirstLastPara="1" rIns="182875" wrap="square" tIns="182875">
            <a:noAutofit/>
          </a:bodyPr>
          <a:lstStyle>
            <a:lvl1pPr lvl="0">
              <a:lnSpc>
                <a:spcPct val="90000"/>
              </a:lnSpc>
              <a:spcBef>
                <a:spcPts val="0"/>
              </a:spcBef>
              <a:spcAft>
                <a:spcPts val="0"/>
              </a:spcAft>
              <a:buNone/>
              <a:defRPr/>
            </a:lvl1pPr>
            <a:lvl2pPr lvl="1">
              <a:spcBef>
                <a:spcPts val="0"/>
              </a:spcBef>
              <a:spcAft>
                <a:spcPts val="0"/>
              </a:spcAft>
              <a:buClr>
                <a:schemeClr val="lt1"/>
              </a:buClr>
              <a:buSzPts val="1200"/>
              <a:buNone/>
              <a:defRPr/>
            </a:lvl2pPr>
            <a:lvl3pPr lvl="2">
              <a:spcBef>
                <a:spcPts val="0"/>
              </a:spcBef>
              <a:spcAft>
                <a:spcPts val="0"/>
              </a:spcAft>
              <a:buClr>
                <a:schemeClr val="lt1"/>
              </a:buClr>
              <a:buSzPts val="1200"/>
              <a:buNone/>
              <a:defRPr/>
            </a:lvl3pPr>
            <a:lvl4pPr lvl="3">
              <a:spcBef>
                <a:spcPts val="0"/>
              </a:spcBef>
              <a:spcAft>
                <a:spcPts val="0"/>
              </a:spcAft>
              <a:buClr>
                <a:schemeClr val="lt1"/>
              </a:buClr>
              <a:buSzPts val="1200"/>
              <a:buNone/>
              <a:defRPr/>
            </a:lvl4pPr>
            <a:lvl5pPr lvl="4">
              <a:spcBef>
                <a:spcPts val="0"/>
              </a:spcBef>
              <a:spcAft>
                <a:spcPts val="0"/>
              </a:spcAft>
              <a:buClr>
                <a:schemeClr val="lt1"/>
              </a:buClr>
              <a:buSzPts val="1200"/>
              <a:buNone/>
              <a:defRPr/>
            </a:lvl5pPr>
            <a:lvl6pPr lvl="5">
              <a:spcBef>
                <a:spcPts val="0"/>
              </a:spcBef>
              <a:spcAft>
                <a:spcPts val="0"/>
              </a:spcAft>
              <a:buClr>
                <a:schemeClr val="lt1"/>
              </a:buClr>
              <a:buSzPts val="1200"/>
              <a:buNone/>
              <a:defRPr/>
            </a:lvl6pPr>
            <a:lvl7pPr lvl="6">
              <a:spcBef>
                <a:spcPts val="0"/>
              </a:spcBef>
              <a:spcAft>
                <a:spcPts val="0"/>
              </a:spcAft>
              <a:buClr>
                <a:schemeClr val="lt1"/>
              </a:buClr>
              <a:buSzPts val="1200"/>
              <a:buNone/>
              <a:defRPr/>
            </a:lvl7pPr>
            <a:lvl8pPr lvl="7">
              <a:spcBef>
                <a:spcPts val="0"/>
              </a:spcBef>
              <a:spcAft>
                <a:spcPts val="0"/>
              </a:spcAft>
              <a:buClr>
                <a:schemeClr val="lt1"/>
              </a:buClr>
              <a:buSzPts val="1200"/>
              <a:buNone/>
              <a:defRPr/>
            </a:lvl8pPr>
            <a:lvl9pPr lvl="8">
              <a:spcBef>
                <a:spcPts val="0"/>
              </a:spcBef>
              <a:spcAft>
                <a:spcPts val="0"/>
              </a:spcAft>
              <a:buClr>
                <a:schemeClr val="lt1"/>
              </a:buClr>
              <a:buSzPts val="1200"/>
              <a:buNone/>
              <a:defRPr/>
            </a:lvl9pPr>
          </a:lstStyle>
          <a:p/>
        </p:txBody>
      </p:sp>
      <p:sp>
        <p:nvSpPr>
          <p:cNvPr id="258" name="Google Shape;258;p24"/>
          <p:cNvSpPr txBox="1"/>
          <p:nvPr>
            <p:ph idx="9" type="body"/>
          </p:nvPr>
        </p:nvSpPr>
        <p:spPr>
          <a:xfrm>
            <a:off x="2454725" y="3862050"/>
            <a:ext cx="2064000" cy="888600"/>
          </a:xfrm>
          <a:prstGeom prst="rect">
            <a:avLst/>
          </a:prstGeom>
        </p:spPr>
        <p:txBody>
          <a:bodyPr anchorCtr="0" anchor="t" bIns="0" lIns="182875" spcFirstLastPara="1" rIns="182875"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59" name="Google Shape;259;p24"/>
          <p:cNvSpPr txBox="1"/>
          <p:nvPr>
            <p:ph idx="13" type="body"/>
          </p:nvPr>
        </p:nvSpPr>
        <p:spPr>
          <a:xfrm>
            <a:off x="4624700" y="3862050"/>
            <a:ext cx="2064000" cy="888600"/>
          </a:xfrm>
          <a:prstGeom prst="rect">
            <a:avLst/>
          </a:prstGeom>
        </p:spPr>
        <p:txBody>
          <a:bodyPr anchorCtr="0" anchor="t" bIns="0" lIns="182875" spcFirstLastPara="1" rIns="182875"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60" name="Google Shape;260;p24"/>
          <p:cNvSpPr txBox="1"/>
          <p:nvPr>
            <p:ph idx="14" type="body"/>
          </p:nvPr>
        </p:nvSpPr>
        <p:spPr>
          <a:xfrm>
            <a:off x="6794675" y="3862050"/>
            <a:ext cx="2064000" cy="888600"/>
          </a:xfrm>
          <a:prstGeom prst="rect">
            <a:avLst/>
          </a:prstGeom>
        </p:spPr>
        <p:txBody>
          <a:bodyPr anchorCtr="0" anchor="t" bIns="0" lIns="182875" spcFirstLastPara="1" rIns="182875"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261" name="Google Shape;261;p24"/>
          <p:cNvSpPr/>
          <p:nvPr>
            <p:ph idx="15" type="pic"/>
          </p:nvPr>
        </p:nvSpPr>
        <p:spPr>
          <a:xfrm>
            <a:off x="6794975" y="1980250"/>
            <a:ext cx="2064000" cy="1122300"/>
          </a:xfrm>
          <a:prstGeom prst="round2SameRect">
            <a:avLst>
              <a:gd fmla="val 16667" name="adj1"/>
              <a:gd fmla="val 0" name="adj2"/>
            </a:avLst>
          </a:prstGeom>
          <a:noFill/>
          <a:ln>
            <a:noFill/>
          </a:ln>
        </p:spPr>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 Alt 3">
  <p:cSld name="CUSTOM_3">
    <p:bg>
      <p:bgPr>
        <a:solidFill>
          <a:schemeClr val="lt2"/>
        </a:solidFill>
      </p:bgPr>
    </p:bg>
    <p:spTree>
      <p:nvGrpSpPr>
        <p:cNvPr id="262" name="Shape 262"/>
        <p:cNvGrpSpPr/>
        <p:nvPr/>
      </p:nvGrpSpPr>
      <p:grpSpPr>
        <a:xfrm>
          <a:off x="0" y="0"/>
          <a:ext cx="0" cy="0"/>
          <a:chOff x="0" y="0"/>
          <a:chExt cx="0" cy="0"/>
        </a:xfrm>
      </p:grpSpPr>
      <p:sp>
        <p:nvSpPr>
          <p:cNvPr id="263" name="Google Shape;263;p25"/>
          <p:cNvSpPr/>
          <p:nvPr>
            <p:ph idx="2" type="pic"/>
          </p:nvPr>
        </p:nvSpPr>
        <p:spPr>
          <a:xfrm>
            <a:off x="5965025" y="3740450"/>
            <a:ext cx="2894400" cy="1116900"/>
          </a:xfrm>
          <a:prstGeom prst="roundRect">
            <a:avLst>
              <a:gd fmla="val 13273" name="adj"/>
            </a:avLst>
          </a:prstGeom>
          <a:noFill/>
          <a:ln>
            <a:noFill/>
          </a:ln>
        </p:spPr>
      </p:sp>
      <p:sp>
        <p:nvSpPr>
          <p:cNvPr id="264" name="Google Shape;264;p25"/>
          <p:cNvSpPr/>
          <p:nvPr/>
        </p:nvSpPr>
        <p:spPr>
          <a:xfrm flipH="1" rot="10800000">
            <a:off x="575775" y="282975"/>
            <a:ext cx="7992600" cy="3457500"/>
          </a:xfrm>
          <a:prstGeom prst="round2DiagRect">
            <a:avLst>
              <a:gd fmla="val 9463" name="adj1"/>
              <a:gd fmla="val 0" name="adj2"/>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utfit"/>
              <a:ea typeface="Outfit"/>
              <a:cs typeface="Outfit"/>
              <a:sym typeface="Outfit"/>
            </a:endParaRPr>
          </a:p>
        </p:txBody>
      </p:sp>
      <p:sp>
        <p:nvSpPr>
          <p:cNvPr id="265" name="Google Shape;265;p25"/>
          <p:cNvSpPr/>
          <p:nvPr/>
        </p:nvSpPr>
        <p:spPr>
          <a:xfrm flipH="1" rot="10800000">
            <a:off x="575775" y="3740475"/>
            <a:ext cx="5389200" cy="1116900"/>
          </a:xfrm>
          <a:prstGeom prst="round2DiagRect">
            <a:avLst>
              <a:gd fmla="val 16002"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utfit"/>
              <a:ea typeface="Outfit"/>
              <a:cs typeface="Outfit"/>
              <a:sym typeface="Outfit"/>
            </a:endParaRPr>
          </a:p>
        </p:txBody>
      </p:sp>
      <p:sp>
        <p:nvSpPr>
          <p:cNvPr id="266" name="Google Shape;266;p25"/>
          <p:cNvSpPr/>
          <p:nvPr/>
        </p:nvSpPr>
        <p:spPr>
          <a:xfrm rot="10800000">
            <a:off x="284775" y="282975"/>
            <a:ext cx="291000" cy="4574400"/>
          </a:xfrm>
          <a:prstGeom prst="roundRect">
            <a:avLst>
              <a:gd fmla="val 50000" name="adj"/>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utfit"/>
              <a:ea typeface="Outfit"/>
              <a:cs typeface="Outfit"/>
              <a:sym typeface="Outfit"/>
            </a:endParaRPr>
          </a:p>
        </p:txBody>
      </p:sp>
      <p:sp>
        <p:nvSpPr>
          <p:cNvPr id="267" name="Google Shape;267;p25"/>
          <p:cNvSpPr/>
          <p:nvPr/>
        </p:nvSpPr>
        <p:spPr>
          <a:xfrm rot="10800000">
            <a:off x="8568225" y="282900"/>
            <a:ext cx="291000" cy="3457500"/>
          </a:xfrm>
          <a:prstGeom prst="round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utfit"/>
              <a:ea typeface="Outfit"/>
              <a:cs typeface="Outfit"/>
              <a:sym typeface="Outfit"/>
            </a:endParaRPr>
          </a:p>
        </p:txBody>
      </p:sp>
      <p:sp>
        <p:nvSpPr>
          <p:cNvPr id="268" name="Google Shape;268;p25"/>
          <p:cNvSpPr txBox="1"/>
          <p:nvPr>
            <p:ph type="title"/>
          </p:nvPr>
        </p:nvSpPr>
        <p:spPr>
          <a:xfrm>
            <a:off x="917100" y="528525"/>
            <a:ext cx="7337100" cy="2912100"/>
          </a:xfrm>
          <a:prstGeom prst="rect">
            <a:avLst/>
          </a:prstGeom>
        </p:spPr>
        <p:txBody>
          <a:bodyPr anchorCtr="0" anchor="t" bIns="0" lIns="0" spcFirstLastPara="1" rIns="0"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69" name="Google Shape;269;p25"/>
          <p:cNvSpPr txBox="1"/>
          <p:nvPr>
            <p:ph idx="1" type="subTitle"/>
          </p:nvPr>
        </p:nvSpPr>
        <p:spPr>
          <a:xfrm>
            <a:off x="917100" y="3989175"/>
            <a:ext cx="4625100" cy="597900"/>
          </a:xfrm>
          <a:prstGeom prst="rect">
            <a:avLst/>
          </a:prstGeom>
        </p:spPr>
        <p:txBody>
          <a:bodyPr anchorCtr="0" anchor="t" bIns="0" lIns="0" spcFirstLastPara="1" rIns="0" wrap="square" tIns="0">
            <a:noAutofit/>
          </a:bodyPr>
          <a:lstStyle>
            <a:lvl1pPr lvl="0">
              <a:spcBef>
                <a:spcPts val="0"/>
              </a:spcBef>
              <a:spcAft>
                <a:spcPts val="0"/>
              </a:spcAft>
              <a:buSzPts val="1800"/>
              <a:buFont typeface="Outfit"/>
              <a:buNone/>
              <a:defRPr sz="1800">
                <a:latin typeface="Outfit"/>
                <a:ea typeface="Outfit"/>
                <a:cs typeface="Outfit"/>
                <a:sym typeface="Outfit"/>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ards - Alt 1">
  <p:cSld name="CUSTOM_4">
    <p:bg>
      <p:bgPr>
        <a:solidFill>
          <a:schemeClr val="lt2"/>
        </a:solidFill>
      </p:bgPr>
    </p:bg>
    <p:spTree>
      <p:nvGrpSpPr>
        <p:cNvPr id="270" name="Shape 270"/>
        <p:cNvGrpSpPr/>
        <p:nvPr/>
      </p:nvGrpSpPr>
      <p:grpSpPr>
        <a:xfrm>
          <a:off x="0" y="0"/>
          <a:ext cx="0" cy="0"/>
          <a:chOff x="0" y="0"/>
          <a:chExt cx="0" cy="0"/>
        </a:xfrm>
      </p:grpSpPr>
      <p:sp>
        <p:nvSpPr>
          <p:cNvPr id="271" name="Google Shape;271;p26"/>
          <p:cNvSpPr/>
          <p:nvPr>
            <p:ph idx="2" type="pic"/>
          </p:nvPr>
        </p:nvSpPr>
        <p:spPr>
          <a:xfrm>
            <a:off x="717825" y="2478076"/>
            <a:ext cx="1197900" cy="1197900"/>
          </a:xfrm>
          <a:prstGeom prst="ellipse">
            <a:avLst/>
          </a:prstGeom>
          <a:noFill/>
          <a:ln cap="flat" cmpd="sng" w="9525">
            <a:solidFill>
              <a:schemeClr val="lt2"/>
            </a:solidFill>
            <a:prstDash val="solid"/>
            <a:round/>
            <a:headEnd len="sm" w="sm" type="none"/>
            <a:tailEnd len="sm" w="sm" type="none"/>
          </a:ln>
        </p:spPr>
      </p:sp>
      <p:sp>
        <p:nvSpPr>
          <p:cNvPr id="272" name="Google Shape;272;p26"/>
          <p:cNvSpPr/>
          <p:nvPr>
            <p:ph idx="3" type="pic"/>
          </p:nvPr>
        </p:nvSpPr>
        <p:spPr>
          <a:xfrm>
            <a:off x="2887875" y="2478076"/>
            <a:ext cx="1197900" cy="1197900"/>
          </a:xfrm>
          <a:prstGeom prst="ellipse">
            <a:avLst/>
          </a:prstGeom>
          <a:noFill/>
          <a:ln cap="flat" cmpd="sng" w="9525">
            <a:solidFill>
              <a:schemeClr val="lt2"/>
            </a:solidFill>
            <a:prstDash val="solid"/>
            <a:round/>
            <a:headEnd len="sm" w="sm" type="none"/>
            <a:tailEnd len="sm" w="sm" type="none"/>
          </a:ln>
        </p:spPr>
      </p:sp>
      <p:sp>
        <p:nvSpPr>
          <p:cNvPr id="273" name="Google Shape;273;p26"/>
          <p:cNvSpPr/>
          <p:nvPr>
            <p:ph idx="4" type="pic"/>
          </p:nvPr>
        </p:nvSpPr>
        <p:spPr>
          <a:xfrm>
            <a:off x="5057925" y="2478076"/>
            <a:ext cx="1197900" cy="1197900"/>
          </a:xfrm>
          <a:prstGeom prst="ellipse">
            <a:avLst/>
          </a:prstGeom>
          <a:noFill/>
          <a:ln cap="flat" cmpd="sng" w="9525">
            <a:solidFill>
              <a:schemeClr val="lt2"/>
            </a:solidFill>
            <a:prstDash val="solid"/>
            <a:round/>
            <a:headEnd len="sm" w="sm" type="none"/>
            <a:tailEnd len="sm" w="sm" type="none"/>
          </a:ln>
        </p:spPr>
      </p:sp>
      <p:sp>
        <p:nvSpPr>
          <p:cNvPr id="274" name="Google Shape;274;p26"/>
          <p:cNvSpPr/>
          <p:nvPr>
            <p:ph idx="5" type="pic"/>
          </p:nvPr>
        </p:nvSpPr>
        <p:spPr>
          <a:xfrm>
            <a:off x="7227975" y="2478076"/>
            <a:ext cx="1197900" cy="1197900"/>
          </a:xfrm>
          <a:prstGeom prst="ellipse">
            <a:avLst/>
          </a:prstGeom>
          <a:noFill/>
          <a:ln cap="flat" cmpd="sng" w="9525">
            <a:solidFill>
              <a:schemeClr val="lt2"/>
            </a:solidFill>
            <a:prstDash val="solid"/>
            <a:round/>
            <a:headEnd len="sm" w="sm" type="none"/>
            <a:tailEnd len="sm" w="sm" type="none"/>
          </a:ln>
        </p:spPr>
      </p:sp>
      <p:sp>
        <p:nvSpPr>
          <p:cNvPr id="275" name="Google Shape;275;p26"/>
          <p:cNvSpPr txBox="1"/>
          <p:nvPr>
            <p:ph idx="1" type="subTitle"/>
          </p:nvPr>
        </p:nvSpPr>
        <p:spPr>
          <a:xfrm>
            <a:off x="284775" y="1675050"/>
            <a:ext cx="1933800" cy="558600"/>
          </a:xfrm>
          <a:prstGeom prst="rect">
            <a:avLst/>
          </a:prstGeom>
        </p:spPr>
        <p:txBody>
          <a:bodyPr anchorCtr="0" anchor="t" bIns="0" lIns="182875" spcFirstLastPara="1" rIns="182875" wrap="square" tIns="182875">
            <a:noAutofit/>
          </a:bodyPr>
          <a:lstStyle>
            <a:lvl1pPr lvl="0">
              <a:lnSpc>
                <a:spcPct val="90000"/>
              </a:lnSpc>
              <a:spcBef>
                <a:spcPts val="0"/>
              </a:spcBef>
              <a:spcAft>
                <a:spcPts val="0"/>
              </a:spcAft>
              <a:buSzPts val="1800"/>
              <a:buNone/>
              <a:defRPr b="1" sz="18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76" name="Google Shape;276;p26"/>
          <p:cNvSpPr txBox="1"/>
          <p:nvPr>
            <p:ph idx="6" type="subTitle"/>
          </p:nvPr>
        </p:nvSpPr>
        <p:spPr>
          <a:xfrm>
            <a:off x="2454825" y="1675050"/>
            <a:ext cx="1933800" cy="558600"/>
          </a:xfrm>
          <a:prstGeom prst="rect">
            <a:avLst/>
          </a:prstGeom>
        </p:spPr>
        <p:txBody>
          <a:bodyPr anchorCtr="0" anchor="t" bIns="0" lIns="182875" spcFirstLastPara="1" rIns="182875" wrap="square" tIns="182875">
            <a:noAutofit/>
          </a:bodyPr>
          <a:lstStyle>
            <a:lvl1pPr lvl="0">
              <a:lnSpc>
                <a:spcPct val="90000"/>
              </a:lnSpc>
              <a:spcBef>
                <a:spcPts val="0"/>
              </a:spcBef>
              <a:spcAft>
                <a:spcPts val="0"/>
              </a:spcAft>
              <a:buClr>
                <a:schemeClr val="lt1"/>
              </a:buClr>
              <a:buSzPts val="1800"/>
              <a:buNone/>
              <a:defRPr b="1" sz="1800"/>
            </a:lvl1pPr>
            <a:lvl2pPr lvl="1">
              <a:lnSpc>
                <a:spcPct val="90000"/>
              </a:lnSpc>
              <a:spcBef>
                <a:spcPts val="0"/>
              </a:spcBef>
              <a:spcAft>
                <a:spcPts val="0"/>
              </a:spcAft>
              <a:buSzPts val="1200"/>
              <a:buNone/>
              <a:defRPr/>
            </a:lvl2pPr>
            <a:lvl3pPr lvl="2">
              <a:lnSpc>
                <a:spcPct val="90000"/>
              </a:lnSpc>
              <a:spcBef>
                <a:spcPts val="0"/>
              </a:spcBef>
              <a:spcAft>
                <a:spcPts val="0"/>
              </a:spcAft>
              <a:buSzPts val="1200"/>
              <a:buNone/>
              <a:defRPr/>
            </a:lvl3pPr>
            <a:lvl4pPr lvl="3">
              <a:lnSpc>
                <a:spcPct val="90000"/>
              </a:lnSpc>
              <a:spcBef>
                <a:spcPts val="0"/>
              </a:spcBef>
              <a:spcAft>
                <a:spcPts val="0"/>
              </a:spcAft>
              <a:buSzPts val="1200"/>
              <a:buNone/>
              <a:defRPr/>
            </a:lvl4pPr>
            <a:lvl5pPr lvl="4">
              <a:lnSpc>
                <a:spcPct val="90000"/>
              </a:lnSpc>
              <a:spcBef>
                <a:spcPts val="0"/>
              </a:spcBef>
              <a:spcAft>
                <a:spcPts val="0"/>
              </a:spcAft>
              <a:buSzPts val="1200"/>
              <a:buNone/>
              <a:defRPr/>
            </a:lvl5pPr>
            <a:lvl6pPr lvl="5">
              <a:lnSpc>
                <a:spcPct val="90000"/>
              </a:lnSpc>
              <a:spcBef>
                <a:spcPts val="0"/>
              </a:spcBef>
              <a:spcAft>
                <a:spcPts val="0"/>
              </a:spcAft>
              <a:buSzPts val="1200"/>
              <a:buNone/>
              <a:defRPr/>
            </a:lvl6pPr>
            <a:lvl7pPr lvl="6">
              <a:lnSpc>
                <a:spcPct val="90000"/>
              </a:lnSpc>
              <a:spcBef>
                <a:spcPts val="0"/>
              </a:spcBef>
              <a:spcAft>
                <a:spcPts val="0"/>
              </a:spcAft>
              <a:buSzPts val="1200"/>
              <a:buNone/>
              <a:defRPr/>
            </a:lvl7pPr>
            <a:lvl8pPr lvl="7">
              <a:lnSpc>
                <a:spcPct val="90000"/>
              </a:lnSpc>
              <a:spcBef>
                <a:spcPts val="0"/>
              </a:spcBef>
              <a:spcAft>
                <a:spcPts val="0"/>
              </a:spcAft>
              <a:buSzPts val="1200"/>
              <a:buNone/>
              <a:defRPr/>
            </a:lvl8pPr>
            <a:lvl9pPr lvl="8">
              <a:lnSpc>
                <a:spcPct val="90000"/>
              </a:lnSpc>
              <a:spcBef>
                <a:spcPts val="0"/>
              </a:spcBef>
              <a:spcAft>
                <a:spcPts val="0"/>
              </a:spcAft>
              <a:buSzPts val="1200"/>
              <a:buNone/>
              <a:defRPr/>
            </a:lvl9pPr>
          </a:lstStyle>
          <a:p/>
        </p:txBody>
      </p:sp>
      <p:sp>
        <p:nvSpPr>
          <p:cNvPr id="277" name="Google Shape;277;p26"/>
          <p:cNvSpPr txBox="1"/>
          <p:nvPr>
            <p:ph idx="7" type="subTitle"/>
          </p:nvPr>
        </p:nvSpPr>
        <p:spPr>
          <a:xfrm>
            <a:off x="4624863" y="1675050"/>
            <a:ext cx="1933800" cy="558600"/>
          </a:xfrm>
          <a:prstGeom prst="rect">
            <a:avLst/>
          </a:prstGeom>
        </p:spPr>
        <p:txBody>
          <a:bodyPr anchorCtr="0" anchor="t" bIns="0" lIns="182875" spcFirstLastPara="1" rIns="182875" wrap="square" tIns="182875">
            <a:noAutofit/>
          </a:bodyPr>
          <a:lstStyle>
            <a:lvl1pPr lvl="0">
              <a:lnSpc>
                <a:spcPct val="90000"/>
              </a:lnSpc>
              <a:spcBef>
                <a:spcPts val="0"/>
              </a:spcBef>
              <a:spcAft>
                <a:spcPts val="0"/>
              </a:spcAft>
              <a:buClr>
                <a:schemeClr val="lt1"/>
              </a:buClr>
              <a:buSzPts val="1800"/>
              <a:buNone/>
              <a:defRPr b="1" sz="1800"/>
            </a:lvl1pPr>
            <a:lvl2pPr lvl="1">
              <a:lnSpc>
                <a:spcPct val="90000"/>
              </a:lnSpc>
              <a:spcBef>
                <a:spcPts val="0"/>
              </a:spcBef>
              <a:spcAft>
                <a:spcPts val="0"/>
              </a:spcAft>
              <a:buSzPts val="1200"/>
              <a:buNone/>
              <a:defRPr/>
            </a:lvl2pPr>
            <a:lvl3pPr lvl="2">
              <a:lnSpc>
                <a:spcPct val="90000"/>
              </a:lnSpc>
              <a:spcBef>
                <a:spcPts val="0"/>
              </a:spcBef>
              <a:spcAft>
                <a:spcPts val="0"/>
              </a:spcAft>
              <a:buSzPts val="1200"/>
              <a:buNone/>
              <a:defRPr/>
            </a:lvl3pPr>
            <a:lvl4pPr lvl="3">
              <a:lnSpc>
                <a:spcPct val="90000"/>
              </a:lnSpc>
              <a:spcBef>
                <a:spcPts val="0"/>
              </a:spcBef>
              <a:spcAft>
                <a:spcPts val="0"/>
              </a:spcAft>
              <a:buSzPts val="1200"/>
              <a:buNone/>
              <a:defRPr/>
            </a:lvl4pPr>
            <a:lvl5pPr lvl="4">
              <a:lnSpc>
                <a:spcPct val="90000"/>
              </a:lnSpc>
              <a:spcBef>
                <a:spcPts val="0"/>
              </a:spcBef>
              <a:spcAft>
                <a:spcPts val="0"/>
              </a:spcAft>
              <a:buSzPts val="1200"/>
              <a:buNone/>
              <a:defRPr/>
            </a:lvl5pPr>
            <a:lvl6pPr lvl="5">
              <a:lnSpc>
                <a:spcPct val="90000"/>
              </a:lnSpc>
              <a:spcBef>
                <a:spcPts val="0"/>
              </a:spcBef>
              <a:spcAft>
                <a:spcPts val="0"/>
              </a:spcAft>
              <a:buSzPts val="1200"/>
              <a:buNone/>
              <a:defRPr/>
            </a:lvl6pPr>
            <a:lvl7pPr lvl="6">
              <a:lnSpc>
                <a:spcPct val="90000"/>
              </a:lnSpc>
              <a:spcBef>
                <a:spcPts val="0"/>
              </a:spcBef>
              <a:spcAft>
                <a:spcPts val="0"/>
              </a:spcAft>
              <a:buSzPts val="1200"/>
              <a:buNone/>
              <a:defRPr/>
            </a:lvl7pPr>
            <a:lvl8pPr lvl="7">
              <a:lnSpc>
                <a:spcPct val="90000"/>
              </a:lnSpc>
              <a:spcBef>
                <a:spcPts val="0"/>
              </a:spcBef>
              <a:spcAft>
                <a:spcPts val="0"/>
              </a:spcAft>
              <a:buSzPts val="1200"/>
              <a:buNone/>
              <a:defRPr/>
            </a:lvl8pPr>
            <a:lvl9pPr lvl="8">
              <a:lnSpc>
                <a:spcPct val="90000"/>
              </a:lnSpc>
              <a:spcBef>
                <a:spcPts val="0"/>
              </a:spcBef>
              <a:spcAft>
                <a:spcPts val="0"/>
              </a:spcAft>
              <a:buSzPts val="1200"/>
              <a:buNone/>
              <a:defRPr/>
            </a:lvl9pPr>
          </a:lstStyle>
          <a:p/>
        </p:txBody>
      </p:sp>
      <p:sp>
        <p:nvSpPr>
          <p:cNvPr id="278" name="Google Shape;278;p26"/>
          <p:cNvSpPr txBox="1"/>
          <p:nvPr>
            <p:ph idx="8" type="subTitle"/>
          </p:nvPr>
        </p:nvSpPr>
        <p:spPr>
          <a:xfrm>
            <a:off x="6794913" y="1675050"/>
            <a:ext cx="1933800" cy="558600"/>
          </a:xfrm>
          <a:prstGeom prst="rect">
            <a:avLst/>
          </a:prstGeom>
        </p:spPr>
        <p:txBody>
          <a:bodyPr anchorCtr="0" anchor="t" bIns="0" lIns="182875" spcFirstLastPara="1" rIns="182875" wrap="square" tIns="182875">
            <a:noAutofit/>
          </a:bodyPr>
          <a:lstStyle>
            <a:lvl1pPr lvl="0">
              <a:lnSpc>
                <a:spcPct val="90000"/>
              </a:lnSpc>
              <a:spcBef>
                <a:spcPts val="0"/>
              </a:spcBef>
              <a:spcAft>
                <a:spcPts val="0"/>
              </a:spcAft>
              <a:buClr>
                <a:schemeClr val="lt2"/>
              </a:buClr>
              <a:buSzPts val="1800"/>
              <a:buNone/>
              <a:defRPr b="1" sz="1800">
                <a:solidFill>
                  <a:schemeClr val="lt2"/>
                </a:solidFill>
              </a:defRPr>
            </a:lvl1pPr>
            <a:lvl2pPr lvl="1">
              <a:lnSpc>
                <a:spcPct val="90000"/>
              </a:lnSpc>
              <a:spcBef>
                <a:spcPts val="0"/>
              </a:spcBef>
              <a:spcAft>
                <a:spcPts val="0"/>
              </a:spcAft>
              <a:buClr>
                <a:schemeClr val="lt2"/>
              </a:buClr>
              <a:buSzPts val="1200"/>
              <a:buNone/>
              <a:defRPr>
                <a:solidFill>
                  <a:schemeClr val="lt2"/>
                </a:solidFill>
              </a:defRPr>
            </a:lvl2pPr>
            <a:lvl3pPr lvl="2">
              <a:lnSpc>
                <a:spcPct val="90000"/>
              </a:lnSpc>
              <a:spcBef>
                <a:spcPts val="0"/>
              </a:spcBef>
              <a:spcAft>
                <a:spcPts val="0"/>
              </a:spcAft>
              <a:buClr>
                <a:schemeClr val="lt2"/>
              </a:buClr>
              <a:buSzPts val="1200"/>
              <a:buNone/>
              <a:defRPr>
                <a:solidFill>
                  <a:schemeClr val="lt2"/>
                </a:solidFill>
              </a:defRPr>
            </a:lvl3pPr>
            <a:lvl4pPr lvl="3">
              <a:lnSpc>
                <a:spcPct val="90000"/>
              </a:lnSpc>
              <a:spcBef>
                <a:spcPts val="0"/>
              </a:spcBef>
              <a:spcAft>
                <a:spcPts val="0"/>
              </a:spcAft>
              <a:buClr>
                <a:schemeClr val="lt2"/>
              </a:buClr>
              <a:buSzPts val="1200"/>
              <a:buNone/>
              <a:defRPr>
                <a:solidFill>
                  <a:schemeClr val="lt2"/>
                </a:solidFill>
              </a:defRPr>
            </a:lvl4pPr>
            <a:lvl5pPr lvl="4">
              <a:lnSpc>
                <a:spcPct val="90000"/>
              </a:lnSpc>
              <a:spcBef>
                <a:spcPts val="0"/>
              </a:spcBef>
              <a:spcAft>
                <a:spcPts val="0"/>
              </a:spcAft>
              <a:buClr>
                <a:schemeClr val="lt2"/>
              </a:buClr>
              <a:buSzPts val="1200"/>
              <a:buNone/>
              <a:defRPr>
                <a:solidFill>
                  <a:schemeClr val="lt2"/>
                </a:solidFill>
              </a:defRPr>
            </a:lvl5pPr>
            <a:lvl6pPr lvl="5">
              <a:lnSpc>
                <a:spcPct val="90000"/>
              </a:lnSpc>
              <a:spcBef>
                <a:spcPts val="0"/>
              </a:spcBef>
              <a:spcAft>
                <a:spcPts val="0"/>
              </a:spcAft>
              <a:buClr>
                <a:schemeClr val="lt2"/>
              </a:buClr>
              <a:buSzPts val="1200"/>
              <a:buNone/>
              <a:defRPr>
                <a:solidFill>
                  <a:schemeClr val="lt2"/>
                </a:solidFill>
              </a:defRPr>
            </a:lvl6pPr>
            <a:lvl7pPr lvl="6">
              <a:lnSpc>
                <a:spcPct val="90000"/>
              </a:lnSpc>
              <a:spcBef>
                <a:spcPts val="0"/>
              </a:spcBef>
              <a:spcAft>
                <a:spcPts val="0"/>
              </a:spcAft>
              <a:buClr>
                <a:schemeClr val="lt2"/>
              </a:buClr>
              <a:buSzPts val="1200"/>
              <a:buNone/>
              <a:defRPr>
                <a:solidFill>
                  <a:schemeClr val="lt2"/>
                </a:solidFill>
              </a:defRPr>
            </a:lvl7pPr>
            <a:lvl8pPr lvl="7">
              <a:lnSpc>
                <a:spcPct val="90000"/>
              </a:lnSpc>
              <a:spcBef>
                <a:spcPts val="0"/>
              </a:spcBef>
              <a:spcAft>
                <a:spcPts val="0"/>
              </a:spcAft>
              <a:buClr>
                <a:schemeClr val="lt2"/>
              </a:buClr>
              <a:buSzPts val="1200"/>
              <a:buNone/>
              <a:defRPr>
                <a:solidFill>
                  <a:schemeClr val="lt2"/>
                </a:solidFill>
              </a:defRPr>
            </a:lvl8pPr>
            <a:lvl9pPr lvl="8">
              <a:lnSpc>
                <a:spcPct val="90000"/>
              </a:lnSpc>
              <a:spcBef>
                <a:spcPts val="0"/>
              </a:spcBef>
              <a:spcAft>
                <a:spcPts val="0"/>
              </a:spcAft>
              <a:buClr>
                <a:schemeClr val="lt2"/>
              </a:buClr>
              <a:buSzPts val="1200"/>
              <a:buNone/>
              <a:defRPr>
                <a:solidFill>
                  <a:schemeClr val="lt2"/>
                </a:solidFill>
              </a:defRPr>
            </a:lvl9pPr>
          </a:lstStyle>
          <a:p/>
        </p:txBody>
      </p:sp>
      <p:sp>
        <p:nvSpPr>
          <p:cNvPr id="279" name="Google Shape;279;p26"/>
          <p:cNvSpPr txBox="1"/>
          <p:nvPr>
            <p:ph idx="9" type="subTitle"/>
          </p:nvPr>
        </p:nvSpPr>
        <p:spPr>
          <a:xfrm>
            <a:off x="284775" y="3874800"/>
            <a:ext cx="2064000" cy="971400"/>
          </a:xfrm>
          <a:prstGeom prst="rect">
            <a:avLst/>
          </a:prstGeom>
        </p:spPr>
        <p:txBody>
          <a:bodyPr anchorCtr="0" anchor="t" bIns="182875" lIns="182875" spcFirstLastPara="1" rIns="182875" wrap="square" tIns="0">
            <a:noAutofit/>
          </a:bodyPr>
          <a:lstStyle>
            <a:lvl1pPr lvl="0">
              <a:spcBef>
                <a:spcPts val="0"/>
              </a:spcBef>
              <a:spcAft>
                <a:spcPts val="0"/>
              </a:spcAft>
              <a:buSzPts val="1000"/>
              <a:buNone/>
              <a:defRPr sz="10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80" name="Google Shape;280;p26"/>
          <p:cNvSpPr txBox="1"/>
          <p:nvPr>
            <p:ph idx="13" type="subTitle"/>
          </p:nvPr>
        </p:nvSpPr>
        <p:spPr>
          <a:xfrm>
            <a:off x="2454825" y="3874800"/>
            <a:ext cx="2064000" cy="971400"/>
          </a:xfrm>
          <a:prstGeom prst="rect">
            <a:avLst/>
          </a:prstGeom>
        </p:spPr>
        <p:txBody>
          <a:bodyPr anchorCtr="0" anchor="t" bIns="182875" lIns="182875" spcFirstLastPara="1" rIns="182875" wrap="square" tIns="0">
            <a:noAutofit/>
          </a:bodyPr>
          <a:lstStyle>
            <a:lvl1pPr lvl="0">
              <a:spcBef>
                <a:spcPts val="0"/>
              </a:spcBef>
              <a:spcAft>
                <a:spcPts val="0"/>
              </a:spcAft>
              <a:buSzPts val="1000"/>
              <a:buNone/>
              <a:defRPr sz="10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81" name="Google Shape;281;p26"/>
          <p:cNvSpPr txBox="1"/>
          <p:nvPr>
            <p:ph idx="14" type="subTitle"/>
          </p:nvPr>
        </p:nvSpPr>
        <p:spPr>
          <a:xfrm>
            <a:off x="4624875" y="3874800"/>
            <a:ext cx="2064000" cy="971400"/>
          </a:xfrm>
          <a:prstGeom prst="rect">
            <a:avLst/>
          </a:prstGeom>
        </p:spPr>
        <p:txBody>
          <a:bodyPr anchorCtr="0" anchor="t" bIns="182875" lIns="182875" spcFirstLastPara="1" rIns="182875" wrap="square" tIns="0">
            <a:noAutofit/>
          </a:bodyPr>
          <a:lstStyle>
            <a:lvl1pPr lvl="0">
              <a:spcBef>
                <a:spcPts val="0"/>
              </a:spcBef>
              <a:spcAft>
                <a:spcPts val="0"/>
              </a:spcAft>
              <a:buSzPts val="1000"/>
              <a:buNone/>
              <a:defRPr sz="10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82" name="Google Shape;282;p26"/>
          <p:cNvSpPr txBox="1"/>
          <p:nvPr>
            <p:ph idx="15" type="subTitle"/>
          </p:nvPr>
        </p:nvSpPr>
        <p:spPr>
          <a:xfrm>
            <a:off x="6794925" y="3874800"/>
            <a:ext cx="2064000" cy="971400"/>
          </a:xfrm>
          <a:prstGeom prst="rect">
            <a:avLst/>
          </a:prstGeom>
        </p:spPr>
        <p:txBody>
          <a:bodyPr anchorCtr="0" anchor="t" bIns="182875" lIns="182875" spcFirstLastPara="1" rIns="182875" wrap="square" tIns="0">
            <a:noAutofit/>
          </a:bodyPr>
          <a:lstStyle>
            <a:lvl1pPr lvl="0">
              <a:spcBef>
                <a:spcPts val="0"/>
              </a:spcBef>
              <a:spcAft>
                <a:spcPts val="0"/>
              </a:spcAft>
              <a:buClr>
                <a:schemeClr val="lt2"/>
              </a:buClr>
              <a:buSzPts val="1000"/>
              <a:buNone/>
              <a:defRPr sz="1000">
                <a:solidFill>
                  <a:schemeClr val="lt2"/>
                </a:solidFill>
              </a:defRPr>
            </a:lvl1pPr>
            <a:lvl2pPr lvl="1">
              <a:spcBef>
                <a:spcPts val="0"/>
              </a:spcBef>
              <a:spcAft>
                <a:spcPts val="0"/>
              </a:spcAft>
              <a:buClr>
                <a:schemeClr val="lt2"/>
              </a:buClr>
              <a:buSzPts val="1200"/>
              <a:buNone/>
              <a:defRPr>
                <a:solidFill>
                  <a:schemeClr val="lt2"/>
                </a:solidFill>
              </a:defRPr>
            </a:lvl2pPr>
            <a:lvl3pPr lvl="2">
              <a:spcBef>
                <a:spcPts val="0"/>
              </a:spcBef>
              <a:spcAft>
                <a:spcPts val="0"/>
              </a:spcAft>
              <a:buClr>
                <a:schemeClr val="lt2"/>
              </a:buClr>
              <a:buSzPts val="1200"/>
              <a:buNone/>
              <a:defRPr>
                <a:solidFill>
                  <a:schemeClr val="lt2"/>
                </a:solidFill>
              </a:defRPr>
            </a:lvl3pPr>
            <a:lvl4pPr lvl="3">
              <a:spcBef>
                <a:spcPts val="0"/>
              </a:spcBef>
              <a:spcAft>
                <a:spcPts val="0"/>
              </a:spcAft>
              <a:buClr>
                <a:schemeClr val="lt2"/>
              </a:buClr>
              <a:buSzPts val="1200"/>
              <a:buNone/>
              <a:defRPr>
                <a:solidFill>
                  <a:schemeClr val="lt2"/>
                </a:solidFill>
              </a:defRPr>
            </a:lvl4pPr>
            <a:lvl5pPr lvl="4">
              <a:spcBef>
                <a:spcPts val="0"/>
              </a:spcBef>
              <a:spcAft>
                <a:spcPts val="0"/>
              </a:spcAft>
              <a:buClr>
                <a:schemeClr val="lt2"/>
              </a:buClr>
              <a:buSzPts val="1200"/>
              <a:buNone/>
              <a:defRPr>
                <a:solidFill>
                  <a:schemeClr val="lt2"/>
                </a:solidFill>
              </a:defRPr>
            </a:lvl5pPr>
            <a:lvl6pPr lvl="5">
              <a:spcBef>
                <a:spcPts val="0"/>
              </a:spcBef>
              <a:spcAft>
                <a:spcPts val="0"/>
              </a:spcAft>
              <a:buClr>
                <a:schemeClr val="lt2"/>
              </a:buClr>
              <a:buSzPts val="1200"/>
              <a:buNone/>
              <a:defRPr>
                <a:solidFill>
                  <a:schemeClr val="lt2"/>
                </a:solidFill>
              </a:defRPr>
            </a:lvl6pPr>
            <a:lvl7pPr lvl="6">
              <a:spcBef>
                <a:spcPts val="0"/>
              </a:spcBef>
              <a:spcAft>
                <a:spcPts val="0"/>
              </a:spcAft>
              <a:buClr>
                <a:schemeClr val="lt2"/>
              </a:buClr>
              <a:buSzPts val="1200"/>
              <a:buNone/>
              <a:defRPr>
                <a:solidFill>
                  <a:schemeClr val="lt2"/>
                </a:solidFill>
              </a:defRPr>
            </a:lvl7pPr>
            <a:lvl8pPr lvl="7">
              <a:spcBef>
                <a:spcPts val="0"/>
              </a:spcBef>
              <a:spcAft>
                <a:spcPts val="0"/>
              </a:spcAft>
              <a:buClr>
                <a:schemeClr val="lt2"/>
              </a:buClr>
              <a:buSzPts val="1200"/>
              <a:buNone/>
              <a:defRPr>
                <a:solidFill>
                  <a:schemeClr val="lt2"/>
                </a:solidFill>
              </a:defRPr>
            </a:lvl8pPr>
            <a:lvl9pPr lvl="8">
              <a:spcBef>
                <a:spcPts val="0"/>
              </a:spcBef>
              <a:spcAft>
                <a:spcPts val="0"/>
              </a:spcAft>
              <a:buClr>
                <a:schemeClr val="lt2"/>
              </a:buClr>
              <a:buSzPts val="1200"/>
              <a:buNone/>
              <a:defRPr>
                <a:solidFill>
                  <a:schemeClr val="lt2"/>
                </a:solidFill>
              </a:defRPr>
            </a:lvl9pPr>
          </a:lstStyle>
          <a:p/>
        </p:txBody>
      </p:sp>
      <p:sp>
        <p:nvSpPr>
          <p:cNvPr id="283" name="Google Shape;283;p26"/>
          <p:cNvSpPr txBox="1"/>
          <p:nvPr>
            <p:ph type="title"/>
          </p:nvPr>
        </p:nvSpPr>
        <p:spPr>
          <a:xfrm>
            <a:off x="284775" y="282900"/>
            <a:ext cx="7851300" cy="4764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ards - Alt 2">
  <p:cSld name="CUSTOM_12">
    <p:spTree>
      <p:nvGrpSpPr>
        <p:cNvPr id="284" name="Shape 284"/>
        <p:cNvGrpSpPr/>
        <p:nvPr/>
      </p:nvGrpSpPr>
      <p:grpSpPr>
        <a:xfrm>
          <a:off x="0" y="0"/>
          <a:ext cx="0" cy="0"/>
          <a:chOff x="0" y="0"/>
          <a:chExt cx="0" cy="0"/>
        </a:xfrm>
      </p:grpSpPr>
      <p:sp>
        <p:nvSpPr>
          <p:cNvPr id="285" name="Google Shape;285;p27"/>
          <p:cNvSpPr txBox="1"/>
          <p:nvPr>
            <p:ph type="title"/>
          </p:nvPr>
        </p:nvSpPr>
        <p:spPr>
          <a:xfrm>
            <a:off x="3901500" y="1277850"/>
            <a:ext cx="1157700" cy="1010400"/>
          </a:xfrm>
          <a:prstGeom prst="rect">
            <a:avLst/>
          </a:prstGeom>
        </p:spPr>
        <p:txBody>
          <a:bodyPr anchorCtr="0" anchor="t" bIns="0" lIns="164575" spcFirstLastPara="1" rIns="91425" wrap="square" tIns="164575">
            <a:spAutoFit/>
          </a:bodyPr>
          <a:lstStyle>
            <a:lvl1pPr lvl="0">
              <a:lnSpc>
                <a:spcPct val="100000"/>
              </a:lnSpc>
              <a:spcBef>
                <a:spcPts val="0"/>
              </a:spcBef>
              <a:spcAft>
                <a:spcPts val="0"/>
              </a:spcAft>
              <a:buNone/>
              <a:defRPr sz="1000">
                <a:latin typeface="Instrument Sans Medium"/>
                <a:ea typeface="Instrument Sans Medium"/>
                <a:cs typeface="Instrument Sans Medium"/>
                <a:sym typeface="Instrument Sans Medium"/>
              </a:defRPr>
            </a:lvl1pPr>
            <a:lvl2pPr lvl="1">
              <a:lnSpc>
                <a:spcPct val="115000"/>
              </a:lnSpc>
              <a:spcBef>
                <a:spcPts val="0"/>
              </a:spcBef>
              <a:spcAft>
                <a:spcPts val="0"/>
              </a:spcAft>
              <a:buNone/>
              <a:defRPr b="1" sz="1200">
                <a:solidFill>
                  <a:schemeClr val="lt2"/>
                </a:solidFill>
              </a:defRPr>
            </a:lvl2pPr>
            <a:lvl3pPr lvl="2">
              <a:lnSpc>
                <a:spcPct val="115000"/>
              </a:lnSpc>
              <a:spcBef>
                <a:spcPts val="0"/>
              </a:spcBef>
              <a:spcAft>
                <a:spcPts val="0"/>
              </a:spcAft>
              <a:buNone/>
              <a:defRPr b="1" sz="1200">
                <a:solidFill>
                  <a:schemeClr val="lt2"/>
                </a:solidFill>
              </a:defRPr>
            </a:lvl3pPr>
            <a:lvl4pPr lvl="3">
              <a:lnSpc>
                <a:spcPct val="115000"/>
              </a:lnSpc>
              <a:spcBef>
                <a:spcPts val="0"/>
              </a:spcBef>
              <a:spcAft>
                <a:spcPts val="0"/>
              </a:spcAft>
              <a:buNone/>
              <a:defRPr b="1" sz="1200">
                <a:solidFill>
                  <a:schemeClr val="lt2"/>
                </a:solidFill>
              </a:defRPr>
            </a:lvl4pPr>
            <a:lvl5pPr lvl="4">
              <a:lnSpc>
                <a:spcPct val="115000"/>
              </a:lnSpc>
              <a:spcBef>
                <a:spcPts val="0"/>
              </a:spcBef>
              <a:spcAft>
                <a:spcPts val="0"/>
              </a:spcAft>
              <a:buNone/>
              <a:defRPr b="1" sz="1200">
                <a:solidFill>
                  <a:schemeClr val="lt2"/>
                </a:solidFill>
              </a:defRPr>
            </a:lvl5pPr>
            <a:lvl6pPr lvl="5">
              <a:lnSpc>
                <a:spcPct val="115000"/>
              </a:lnSpc>
              <a:spcBef>
                <a:spcPts val="0"/>
              </a:spcBef>
              <a:spcAft>
                <a:spcPts val="0"/>
              </a:spcAft>
              <a:buNone/>
              <a:defRPr b="1" sz="1200">
                <a:solidFill>
                  <a:schemeClr val="lt2"/>
                </a:solidFill>
              </a:defRPr>
            </a:lvl6pPr>
            <a:lvl7pPr lvl="6">
              <a:lnSpc>
                <a:spcPct val="115000"/>
              </a:lnSpc>
              <a:spcBef>
                <a:spcPts val="0"/>
              </a:spcBef>
              <a:spcAft>
                <a:spcPts val="0"/>
              </a:spcAft>
              <a:buNone/>
              <a:defRPr b="1" sz="1200">
                <a:solidFill>
                  <a:schemeClr val="lt2"/>
                </a:solidFill>
              </a:defRPr>
            </a:lvl7pPr>
            <a:lvl8pPr lvl="7">
              <a:lnSpc>
                <a:spcPct val="115000"/>
              </a:lnSpc>
              <a:spcBef>
                <a:spcPts val="0"/>
              </a:spcBef>
              <a:spcAft>
                <a:spcPts val="0"/>
              </a:spcAft>
              <a:buNone/>
              <a:defRPr b="1" sz="1200">
                <a:solidFill>
                  <a:schemeClr val="lt2"/>
                </a:solidFill>
              </a:defRPr>
            </a:lvl8pPr>
            <a:lvl9pPr lvl="8">
              <a:lnSpc>
                <a:spcPct val="115000"/>
              </a:lnSpc>
              <a:spcBef>
                <a:spcPts val="0"/>
              </a:spcBef>
              <a:spcAft>
                <a:spcPts val="0"/>
              </a:spcAft>
              <a:buNone/>
              <a:defRPr b="1" sz="1200">
                <a:solidFill>
                  <a:schemeClr val="lt2"/>
                </a:solidFill>
              </a:defRPr>
            </a:lvl9pPr>
          </a:lstStyle>
          <a:p/>
        </p:txBody>
      </p:sp>
      <p:sp>
        <p:nvSpPr>
          <p:cNvPr id="286" name="Google Shape;286;p27"/>
          <p:cNvSpPr/>
          <p:nvPr>
            <p:ph idx="2" type="pic"/>
          </p:nvPr>
        </p:nvSpPr>
        <p:spPr>
          <a:xfrm>
            <a:off x="1731450" y="1277775"/>
            <a:ext cx="2062500" cy="3352200"/>
          </a:xfrm>
          <a:prstGeom prst="roundRect">
            <a:avLst>
              <a:gd fmla="val 10994" name="adj"/>
            </a:avLst>
          </a:prstGeom>
          <a:noFill/>
          <a:ln>
            <a:noFill/>
          </a:ln>
        </p:spPr>
      </p:sp>
      <p:sp>
        <p:nvSpPr>
          <p:cNvPr id="287" name="Google Shape;287;p27"/>
          <p:cNvSpPr txBox="1"/>
          <p:nvPr>
            <p:ph idx="3" type="title"/>
          </p:nvPr>
        </p:nvSpPr>
        <p:spPr>
          <a:xfrm>
            <a:off x="284775" y="282900"/>
            <a:ext cx="7851300" cy="4764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288" name="Google Shape;288;p27"/>
          <p:cNvSpPr txBox="1"/>
          <p:nvPr>
            <p:ph idx="1" type="subTitle"/>
          </p:nvPr>
        </p:nvSpPr>
        <p:spPr>
          <a:xfrm>
            <a:off x="1729925" y="1430175"/>
            <a:ext cx="2064000" cy="971400"/>
          </a:xfrm>
          <a:prstGeom prst="rect">
            <a:avLst/>
          </a:prstGeom>
        </p:spPr>
        <p:txBody>
          <a:bodyPr anchorCtr="0" anchor="t" bIns="182875" lIns="182875" spcFirstLastPara="1" rIns="182875" wrap="square" tIns="0">
            <a:noAutofit/>
          </a:bodyPr>
          <a:lstStyle>
            <a:lvl1pPr lvl="0">
              <a:spcBef>
                <a:spcPts val="0"/>
              </a:spcBef>
              <a:spcAft>
                <a:spcPts val="0"/>
              </a:spcAft>
              <a:buSzPts val="1000"/>
              <a:buNone/>
              <a:defRPr sz="10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89" name="Google Shape;289;p27"/>
          <p:cNvSpPr txBox="1"/>
          <p:nvPr>
            <p:ph idx="4" type="title"/>
          </p:nvPr>
        </p:nvSpPr>
        <p:spPr>
          <a:xfrm>
            <a:off x="6071550" y="2401575"/>
            <a:ext cx="2787900" cy="409500"/>
          </a:xfrm>
          <a:prstGeom prst="rect">
            <a:avLst/>
          </a:prstGeom>
        </p:spPr>
        <p:txBody>
          <a:bodyPr anchorCtr="0" anchor="t" bIns="0" lIns="164575" spcFirstLastPara="1" rIns="91425" wrap="square" tIns="164575">
            <a:spAutoFit/>
          </a:bodyPr>
          <a:lstStyle>
            <a:lvl1pPr lvl="0">
              <a:spcBef>
                <a:spcPts val="0"/>
              </a:spcBef>
              <a:spcAft>
                <a:spcPts val="0"/>
              </a:spcAft>
              <a:buNone/>
              <a:defRPr sz="1000">
                <a:latin typeface="Instrument Sans SemiBold"/>
                <a:ea typeface="Instrument Sans SemiBold"/>
                <a:cs typeface="Instrument Sans SemiBold"/>
                <a:sym typeface="Instrument Sans SemiBold"/>
              </a:defRPr>
            </a:lvl1pPr>
            <a:lvl2pPr lvl="1">
              <a:lnSpc>
                <a:spcPct val="115000"/>
              </a:lnSpc>
              <a:spcBef>
                <a:spcPts val="0"/>
              </a:spcBef>
              <a:spcAft>
                <a:spcPts val="0"/>
              </a:spcAft>
              <a:buNone/>
              <a:defRPr b="1" sz="1000">
                <a:solidFill>
                  <a:schemeClr val="lt2"/>
                </a:solidFill>
                <a:latin typeface="Instrument Sans"/>
                <a:ea typeface="Instrument Sans"/>
                <a:cs typeface="Instrument Sans"/>
                <a:sym typeface="Instrument Sans"/>
              </a:defRPr>
            </a:lvl2pPr>
            <a:lvl3pPr lvl="2">
              <a:lnSpc>
                <a:spcPct val="115000"/>
              </a:lnSpc>
              <a:spcBef>
                <a:spcPts val="0"/>
              </a:spcBef>
              <a:spcAft>
                <a:spcPts val="0"/>
              </a:spcAft>
              <a:buNone/>
              <a:defRPr b="1" sz="1000">
                <a:solidFill>
                  <a:schemeClr val="lt2"/>
                </a:solidFill>
                <a:latin typeface="Instrument Sans"/>
                <a:ea typeface="Instrument Sans"/>
                <a:cs typeface="Instrument Sans"/>
                <a:sym typeface="Instrument Sans"/>
              </a:defRPr>
            </a:lvl3pPr>
            <a:lvl4pPr lvl="3">
              <a:lnSpc>
                <a:spcPct val="115000"/>
              </a:lnSpc>
              <a:spcBef>
                <a:spcPts val="0"/>
              </a:spcBef>
              <a:spcAft>
                <a:spcPts val="0"/>
              </a:spcAft>
              <a:buNone/>
              <a:defRPr b="1" sz="1000">
                <a:solidFill>
                  <a:schemeClr val="lt2"/>
                </a:solidFill>
                <a:latin typeface="Instrument Sans"/>
                <a:ea typeface="Instrument Sans"/>
                <a:cs typeface="Instrument Sans"/>
                <a:sym typeface="Instrument Sans"/>
              </a:defRPr>
            </a:lvl4pPr>
            <a:lvl5pPr lvl="4">
              <a:lnSpc>
                <a:spcPct val="115000"/>
              </a:lnSpc>
              <a:spcBef>
                <a:spcPts val="0"/>
              </a:spcBef>
              <a:spcAft>
                <a:spcPts val="0"/>
              </a:spcAft>
              <a:buNone/>
              <a:defRPr b="1" sz="1000">
                <a:solidFill>
                  <a:schemeClr val="lt2"/>
                </a:solidFill>
                <a:latin typeface="Instrument Sans"/>
                <a:ea typeface="Instrument Sans"/>
                <a:cs typeface="Instrument Sans"/>
                <a:sym typeface="Instrument Sans"/>
              </a:defRPr>
            </a:lvl5pPr>
            <a:lvl6pPr lvl="5">
              <a:lnSpc>
                <a:spcPct val="115000"/>
              </a:lnSpc>
              <a:spcBef>
                <a:spcPts val="0"/>
              </a:spcBef>
              <a:spcAft>
                <a:spcPts val="0"/>
              </a:spcAft>
              <a:buNone/>
              <a:defRPr b="1" sz="1000">
                <a:solidFill>
                  <a:schemeClr val="lt2"/>
                </a:solidFill>
                <a:latin typeface="Instrument Sans"/>
                <a:ea typeface="Instrument Sans"/>
                <a:cs typeface="Instrument Sans"/>
                <a:sym typeface="Instrument Sans"/>
              </a:defRPr>
            </a:lvl6pPr>
            <a:lvl7pPr lvl="6">
              <a:lnSpc>
                <a:spcPct val="115000"/>
              </a:lnSpc>
              <a:spcBef>
                <a:spcPts val="0"/>
              </a:spcBef>
              <a:spcAft>
                <a:spcPts val="0"/>
              </a:spcAft>
              <a:buNone/>
              <a:defRPr b="1" sz="1000">
                <a:solidFill>
                  <a:schemeClr val="lt2"/>
                </a:solidFill>
                <a:latin typeface="Instrument Sans"/>
                <a:ea typeface="Instrument Sans"/>
                <a:cs typeface="Instrument Sans"/>
                <a:sym typeface="Instrument Sans"/>
              </a:defRPr>
            </a:lvl7pPr>
            <a:lvl8pPr lvl="7">
              <a:lnSpc>
                <a:spcPct val="115000"/>
              </a:lnSpc>
              <a:spcBef>
                <a:spcPts val="0"/>
              </a:spcBef>
              <a:spcAft>
                <a:spcPts val="0"/>
              </a:spcAft>
              <a:buNone/>
              <a:defRPr b="1" sz="1000">
                <a:solidFill>
                  <a:schemeClr val="lt2"/>
                </a:solidFill>
                <a:latin typeface="Instrument Sans"/>
                <a:ea typeface="Instrument Sans"/>
                <a:cs typeface="Instrument Sans"/>
                <a:sym typeface="Instrument Sans"/>
              </a:defRPr>
            </a:lvl8pPr>
            <a:lvl9pPr lvl="8">
              <a:lnSpc>
                <a:spcPct val="115000"/>
              </a:lnSpc>
              <a:spcBef>
                <a:spcPts val="0"/>
              </a:spcBef>
              <a:spcAft>
                <a:spcPts val="0"/>
              </a:spcAft>
              <a:buNone/>
              <a:defRPr b="1" sz="1000">
                <a:solidFill>
                  <a:schemeClr val="lt2"/>
                </a:solidFill>
                <a:latin typeface="Instrument Sans"/>
                <a:ea typeface="Instrument Sans"/>
                <a:cs typeface="Instrument Sans"/>
                <a:sym typeface="Instrument Sans"/>
              </a:defRPr>
            </a:lvl9pPr>
          </a:lstStyle>
          <a:p/>
        </p:txBody>
      </p:sp>
      <p:sp>
        <p:nvSpPr>
          <p:cNvPr id="290" name="Google Shape;290;p27"/>
          <p:cNvSpPr txBox="1"/>
          <p:nvPr>
            <p:ph idx="5" type="subTitle"/>
          </p:nvPr>
        </p:nvSpPr>
        <p:spPr>
          <a:xfrm>
            <a:off x="1731400" y="4750800"/>
            <a:ext cx="1340700" cy="1032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600"/>
            </a:lvl1pPr>
            <a:lvl2pPr lvl="1">
              <a:spcBef>
                <a:spcPts val="0"/>
              </a:spcBef>
              <a:spcAft>
                <a:spcPts val="0"/>
              </a:spcAft>
              <a:buClr>
                <a:schemeClr val="lt1"/>
              </a:buClr>
              <a:buSzPts val="600"/>
              <a:buNone/>
              <a:defRPr sz="600"/>
            </a:lvl2pPr>
            <a:lvl3pPr lvl="2">
              <a:spcBef>
                <a:spcPts val="0"/>
              </a:spcBef>
              <a:spcAft>
                <a:spcPts val="0"/>
              </a:spcAft>
              <a:buClr>
                <a:schemeClr val="lt1"/>
              </a:buClr>
              <a:buSzPts val="600"/>
              <a:buNone/>
              <a:defRPr sz="600"/>
            </a:lvl3pPr>
            <a:lvl4pPr lvl="3">
              <a:spcBef>
                <a:spcPts val="0"/>
              </a:spcBef>
              <a:spcAft>
                <a:spcPts val="0"/>
              </a:spcAft>
              <a:buClr>
                <a:schemeClr val="lt1"/>
              </a:buClr>
              <a:buSzPts val="600"/>
              <a:buNone/>
              <a:defRPr sz="600"/>
            </a:lvl4pPr>
            <a:lvl5pPr lvl="4">
              <a:spcBef>
                <a:spcPts val="0"/>
              </a:spcBef>
              <a:spcAft>
                <a:spcPts val="0"/>
              </a:spcAft>
              <a:buClr>
                <a:schemeClr val="lt1"/>
              </a:buClr>
              <a:buSzPts val="600"/>
              <a:buNone/>
              <a:defRPr sz="600"/>
            </a:lvl5pPr>
            <a:lvl6pPr lvl="5">
              <a:spcBef>
                <a:spcPts val="0"/>
              </a:spcBef>
              <a:spcAft>
                <a:spcPts val="0"/>
              </a:spcAft>
              <a:buClr>
                <a:schemeClr val="lt1"/>
              </a:buClr>
              <a:buSzPts val="600"/>
              <a:buNone/>
              <a:defRPr sz="600"/>
            </a:lvl6pPr>
            <a:lvl7pPr lvl="6">
              <a:spcBef>
                <a:spcPts val="0"/>
              </a:spcBef>
              <a:spcAft>
                <a:spcPts val="0"/>
              </a:spcAft>
              <a:buClr>
                <a:schemeClr val="lt1"/>
              </a:buClr>
              <a:buSzPts val="600"/>
              <a:buNone/>
              <a:defRPr sz="600"/>
            </a:lvl7pPr>
            <a:lvl8pPr lvl="7">
              <a:spcBef>
                <a:spcPts val="0"/>
              </a:spcBef>
              <a:spcAft>
                <a:spcPts val="0"/>
              </a:spcAft>
              <a:buClr>
                <a:schemeClr val="lt1"/>
              </a:buClr>
              <a:buSzPts val="600"/>
              <a:buNone/>
              <a:defRPr sz="600"/>
            </a:lvl8pPr>
            <a:lvl9pPr lvl="8">
              <a:spcBef>
                <a:spcPts val="0"/>
              </a:spcBef>
              <a:spcAft>
                <a:spcPts val="0"/>
              </a:spcAft>
              <a:buClr>
                <a:schemeClr val="lt1"/>
              </a:buClr>
              <a:buSzPts val="600"/>
              <a:buNone/>
              <a:defRPr sz="600"/>
            </a:lvl9pPr>
          </a:lstStyle>
          <a:p/>
        </p:txBody>
      </p:sp>
      <p:sp>
        <p:nvSpPr>
          <p:cNvPr id="291" name="Google Shape;291;p27"/>
          <p:cNvSpPr txBox="1"/>
          <p:nvPr>
            <p:ph idx="6" type="subTitle"/>
          </p:nvPr>
        </p:nvSpPr>
        <p:spPr>
          <a:xfrm>
            <a:off x="7518500" y="4750800"/>
            <a:ext cx="1340700" cy="103200"/>
          </a:xfrm>
          <a:prstGeom prst="rect">
            <a:avLst/>
          </a:prstGeom>
        </p:spPr>
        <p:txBody>
          <a:bodyPr anchorCtr="0" anchor="t" bIns="0" lIns="0" spcFirstLastPara="1" rIns="0" wrap="square" tIns="0">
            <a:noAutofit/>
          </a:bodyPr>
          <a:lstStyle>
            <a:lvl1pPr lvl="0" algn="r">
              <a:lnSpc>
                <a:spcPct val="115000"/>
              </a:lnSpc>
              <a:spcBef>
                <a:spcPts val="0"/>
              </a:spcBef>
              <a:spcAft>
                <a:spcPts val="0"/>
              </a:spcAft>
              <a:buNone/>
              <a:defRPr sz="600"/>
            </a:lvl1pPr>
            <a:lvl2pPr lvl="1" algn="r">
              <a:spcBef>
                <a:spcPts val="0"/>
              </a:spcBef>
              <a:spcAft>
                <a:spcPts val="0"/>
              </a:spcAft>
              <a:buClr>
                <a:schemeClr val="lt1"/>
              </a:buClr>
              <a:buSzPts val="600"/>
              <a:buNone/>
              <a:defRPr sz="600"/>
            </a:lvl2pPr>
            <a:lvl3pPr lvl="2" algn="r">
              <a:spcBef>
                <a:spcPts val="0"/>
              </a:spcBef>
              <a:spcAft>
                <a:spcPts val="0"/>
              </a:spcAft>
              <a:buClr>
                <a:schemeClr val="lt1"/>
              </a:buClr>
              <a:buSzPts val="600"/>
              <a:buNone/>
              <a:defRPr sz="600"/>
            </a:lvl3pPr>
            <a:lvl4pPr lvl="3" algn="r">
              <a:spcBef>
                <a:spcPts val="0"/>
              </a:spcBef>
              <a:spcAft>
                <a:spcPts val="0"/>
              </a:spcAft>
              <a:buClr>
                <a:schemeClr val="lt1"/>
              </a:buClr>
              <a:buSzPts val="600"/>
              <a:buNone/>
              <a:defRPr sz="600"/>
            </a:lvl4pPr>
            <a:lvl5pPr lvl="4" algn="r">
              <a:spcBef>
                <a:spcPts val="0"/>
              </a:spcBef>
              <a:spcAft>
                <a:spcPts val="0"/>
              </a:spcAft>
              <a:buClr>
                <a:schemeClr val="lt1"/>
              </a:buClr>
              <a:buSzPts val="600"/>
              <a:buNone/>
              <a:defRPr sz="600"/>
            </a:lvl5pPr>
            <a:lvl6pPr lvl="5" algn="r">
              <a:spcBef>
                <a:spcPts val="0"/>
              </a:spcBef>
              <a:spcAft>
                <a:spcPts val="0"/>
              </a:spcAft>
              <a:buClr>
                <a:schemeClr val="lt1"/>
              </a:buClr>
              <a:buSzPts val="600"/>
              <a:buNone/>
              <a:defRPr sz="600"/>
            </a:lvl6pPr>
            <a:lvl7pPr lvl="6" algn="r">
              <a:spcBef>
                <a:spcPts val="0"/>
              </a:spcBef>
              <a:spcAft>
                <a:spcPts val="0"/>
              </a:spcAft>
              <a:buClr>
                <a:schemeClr val="lt1"/>
              </a:buClr>
              <a:buSzPts val="600"/>
              <a:buNone/>
              <a:defRPr sz="600"/>
            </a:lvl7pPr>
            <a:lvl8pPr lvl="7" algn="r">
              <a:spcBef>
                <a:spcPts val="0"/>
              </a:spcBef>
              <a:spcAft>
                <a:spcPts val="0"/>
              </a:spcAft>
              <a:buClr>
                <a:schemeClr val="lt1"/>
              </a:buClr>
              <a:buSzPts val="600"/>
              <a:buNone/>
              <a:defRPr sz="600"/>
            </a:lvl8pPr>
            <a:lvl9pPr lvl="8" algn="r">
              <a:spcBef>
                <a:spcPts val="0"/>
              </a:spcBef>
              <a:spcAft>
                <a:spcPts val="0"/>
              </a:spcAft>
              <a:buClr>
                <a:schemeClr val="lt1"/>
              </a:buClr>
              <a:buSzPts val="600"/>
              <a:buNone/>
              <a:defRPr sz="600"/>
            </a:lvl9pPr>
          </a:lstStyle>
          <a:p/>
        </p:txBody>
      </p:sp>
      <p:sp>
        <p:nvSpPr>
          <p:cNvPr id="292" name="Google Shape;292;p27"/>
          <p:cNvSpPr txBox="1"/>
          <p:nvPr>
            <p:ph idx="7" type="subTitle"/>
          </p:nvPr>
        </p:nvSpPr>
        <p:spPr>
          <a:xfrm>
            <a:off x="4071675" y="3061794"/>
            <a:ext cx="1728300" cy="173100"/>
          </a:xfrm>
          <a:prstGeom prst="rect">
            <a:avLst/>
          </a:prstGeom>
        </p:spPr>
        <p:txBody>
          <a:bodyPr anchorCtr="0" anchor="t" bIns="0" lIns="0" spcFirstLastPara="1" rIns="0" wrap="square" tIns="0">
            <a:noAutofit/>
          </a:bodyPr>
          <a:lstStyle>
            <a:lvl1pPr lvl="0">
              <a:spcBef>
                <a:spcPts val="0"/>
              </a:spcBef>
              <a:spcAft>
                <a:spcPts val="0"/>
              </a:spcAft>
              <a:buNone/>
              <a:defRPr sz="1000">
                <a:latin typeface="Instrument Sans Medium"/>
                <a:ea typeface="Instrument Sans Medium"/>
                <a:cs typeface="Instrument Sans Medium"/>
                <a:sym typeface="Instrument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93" name="Google Shape;293;p27"/>
          <p:cNvSpPr txBox="1"/>
          <p:nvPr>
            <p:ph idx="8" type="subTitle"/>
          </p:nvPr>
        </p:nvSpPr>
        <p:spPr>
          <a:xfrm>
            <a:off x="4071675" y="2542375"/>
            <a:ext cx="1728300" cy="519300"/>
          </a:xfrm>
          <a:prstGeom prst="rect">
            <a:avLst/>
          </a:prstGeom>
        </p:spPr>
        <p:txBody>
          <a:bodyPr anchorCtr="0" anchor="t" bIns="0" lIns="0" spcFirstLastPara="1" rIns="0" wrap="square" tIns="0">
            <a:noAutofit/>
          </a:bodyPr>
          <a:lstStyle>
            <a:lvl1pPr lvl="0">
              <a:spcBef>
                <a:spcPts val="0"/>
              </a:spcBef>
              <a:spcAft>
                <a:spcPts val="0"/>
              </a:spcAft>
              <a:buNone/>
              <a:defRPr sz="3600">
                <a:latin typeface="Outfit"/>
                <a:ea typeface="Outfit"/>
                <a:cs typeface="Outfit"/>
                <a:sym typeface="Outfit"/>
              </a:defRPr>
            </a:lvl1pPr>
            <a:lvl2pPr lvl="1">
              <a:spcBef>
                <a:spcPts val="0"/>
              </a:spcBef>
              <a:spcAft>
                <a:spcPts val="0"/>
              </a:spcAft>
              <a:buSzPts val="3600"/>
              <a:buFont typeface="Outfit"/>
              <a:buNone/>
              <a:defRPr sz="3600">
                <a:latin typeface="Outfit"/>
                <a:ea typeface="Outfit"/>
                <a:cs typeface="Outfit"/>
                <a:sym typeface="Outfit"/>
              </a:defRPr>
            </a:lvl2pPr>
            <a:lvl3pPr lvl="2">
              <a:spcBef>
                <a:spcPts val="0"/>
              </a:spcBef>
              <a:spcAft>
                <a:spcPts val="0"/>
              </a:spcAft>
              <a:buSzPts val="3600"/>
              <a:buFont typeface="Outfit"/>
              <a:buNone/>
              <a:defRPr sz="3600">
                <a:latin typeface="Outfit"/>
                <a:ea typeface="Outfit"/>
                <a:cs typeface="Outfit"/>
                <a:sym typeface="Outfit"/>
              </a:defRPr>
            </a:lvl3pPr>
            <a:lvl4pPr lvl="3">
              <a:spcBef>
                <a:spcPts val="0"/>
              </a:spcBef>
              <a:spcAft>
                <a:spcPts val="0"/>
              </a:spcAft>
              <a:buSzPts val="3600"/>
              <a:buFont typeface="Outfit"/>
              <a:buNone/>
              <a:defRPr sz="3600">
                <a:latin typeface="Outfit"/>
                <a:ea typeface="Outfit"/>
                <a:cs typeface="Outfit"/>
                <a:sym typeface="Outfit"/>
              </a:defRPr>
            </a:lvl4pPr>
            <a:lvl5pPr lvl="4">
              <a:spcBef>
                <a:spcPts val="0"/>
              </a:spcBef>
              <a:spcAft>
                <a:spcPts val="0"/>
              </a:spcAft>
              <a:buSzPts val="3600"/>
              <a:buFont typeface="Outfit"/>
              <a:buNone/>
              <a:defRPr sz="3600">
                <a:latin typeface="Outfit"/>
                <a:ea typeface="Outfit"/>
                <a:cs typeface="Outfit"/>
                <a:sym typeface="Outfit"/>
              </a:defRPr>
            </a:lvl5pPr>
            <a:lvl6pPr lvl="5">
              <a:spcBef>
                <a:spcPts val="0"/>
              </a:spcBef>
              <a:spcAft>
                <a:spcPts val="0"/>
              </a:spcAft>
              <a:buSzPts val="3600"/>
              <a:buFont typeface="Outfit"/>
              <a:buNone/>
              <a:defRPr sz="3600">
                <a:latin typeface="Outfit"/>
                <a:ea typeface="Outfit"/>
                <a:cs typeface="Outfit"/>
                <a:sym typeface="Outfit"/>
              </a:defRPr>
            </a:lvl6pPr>
            <a:lvl7pPr lvl="6">
              <a:spcBef>
                <a:spcPts val="0"/>
              </a:spcBef>
              <a:spcAft>
                <a:spcPts val="0"/>
              </a:spcAft>
              <a:buSzPts val="3600"/>
              <a:buFont typeface="Outfit"/>
              <a:buNone/>
              <a:defRPr sz="3600">
                <a:latin typeface="Outfit"/>
                <a:ea typeface="Outfit"/>
                <a:cs typeface="Outfit"/>
                <a:sym typeface="Outfit"/>
              </a:defRPr>
            </a:lvl7pPr>
            <a:lvl8pPr lvl="7">
              <a:spcBef>
                <a:spcPts val="0"/>
              </a:spcBef>
              <a:spcAft>
                <a:spcPts val="0"/>
              </a:spcAft>
              <a:buSzPts val="3600"/>
              <a:buFont typeface="Outfit"/>
              <a:buNone/>
              <a:defRPr sz="3600">
                <a:latin typeface="Outfit"/>
                <a:ea typeface="Outfit"/>
                <a:cs typeface="Outfit"/>
                <a:sym typeface="Outfit"/>
              </a:defRPr>
            </a:lvl8pPr>
            <a:lvl9pPr lvl="8">
              <a:spcBef>
                <a:spcPts val="0"/>
              </a:spcBef>
              <a:spcAft>
                <a:spcPts val="0"/>
              </a:spcAft>
              <a:buSzPts val="3600"/>
              <a:buFont typeface="Outfit"/>
              <a:buNone/>
              <a:defRPr sz="3600">
                <a:latin typeface="Outfit"/>
                <a:ea typeface="Outfit"/>
                <a:cs typeface="Outfit"/>
                <a:sym typeface="Outfit"/>
              </a:defRPr>
            </a:lvl9pPr>
          </a:lstStyle>
          <a:p/>
        </p:txBody>
      </p:sp>
      <p:sp>
        <p:nvSpPr>
          <p:cNvPr id="294" name="Google Shape;294;p27"/>
          <p:cNvSpPr txBox="1"/>
          <p:nvPr>
            <p:ph idx="9" type="subTitle"/>
          </p:nvPr>
        </p:nvSpPr>
        <p:spPr>
          <a:xfrm>
            <a:off x="4071675" y="4178694"/>
            <a:ext cx="1728300" cy="173100"/>
          </a:xfrm>
          <a:prstGeom prst="rect">
            <a:avLst/>
          </a:prstGeom>
        </p:spPr>
        <p:txBody>
          <a:bodyPr anchorCtr="0" anchor="t" bIns="0" lIns="0" spcFirstLastPara="1" rIns="0" wrap="square" tIns="0">
            <a:noAutofit/>
          </a:bodyPr>
          <a:lstStyle>
            <a:lvl1pPr lvl="0">
              <a:spcBef>
                <a:spcPts val="0"/>
              </a:spcBef>
              <a:spcAft>
                <a:spcPts val="0"/>
              </a:spcAft>
              <a:buNone/>
              <a:defRPr sz="1000">
                <a:latin typeface="Instrument Sans Medium"/>
                <a:ea typeface="Instrument Sans Medium"/>
                <a:cs typeface="Instrument Sans Medium"/>
                <a:sym typeface="Instrument Sans Medium"/>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295" name="Google Shape;295;p27"/>
          <p:cNvSpPr txBox="1"/>
          <p:nvPr>
            <p:ph idx="13" type="subTitle"/>
          </p:nvPr>
        </p:nvSpPr>
        <p:spPr>
          <a:xfrm>
            <a:off x="4071675" y="3659275"/>
            <a:ext cx="1728300" cy="519300"/>
          </a:xfrm>
          <a:prstGeom prst="rect">
            <a:avLst/>
          </a:prstGeom>
        </p:spPr>
        <p:txBody>
          <a:bodyPr anchorCtr="0" anchor="t" bIns="0" lIns="0" spcFirstLastPara="1" rIns="0" wrap="square" tIns="0">
            <a:noAutofit/>
          </a:bodyPr>
          <a:lstStyle>
            <a:lvl1pPr lvl="0">
              <a:spcBef>
                <a:spcPts val="0"/>
              </a:spcBef>
              <a:spcAft>
                <a:spcPts val="0"/>
              </a:spcAft>
              <a:buNone/>
              <a:defRPr sz="3600">
                <a:latin typeface="Outfit"/>
                <a:ea typeface="Outfit"/>
                <a:cs typeface="Outfit"/>
                <a:sym typeface="Outfit"/>
              </a:defRPr>
            </a:lvl1pPr>
            <a:lvl2pPr lvl="1">
              <a:spcBef>
                <a:spcPts val="0"/>
              </a:spcBef>
              <a:spcAft>
                <a:spcPts val="0"/>
              </a:spcAft>
              <a:buSzPts val="3600"/>
              <a:buFont typeface="Outfit"/>
              <a:buNone/>
              <a:defRPr sz="3600">
                <a:latin typeface="Outfit"/>
                <a:ea typeface="Outfit"/>
                <a:cs typeface="Outfit"/>
                <a:sym typeface="Outfit"/>
              </a:defRPr>
            </a:lvl2pPr>
            <a:lvl3pPr lvl="2">
              <a:spcBef>
                <a:spcPts val="0"/>
              </a:spcBef>
              <a:spcAft>
                <a:spcPts val="0"/>
              </a:spcAft>
              <a:buSzPts val="3600"/>
              <a:buFont typeface="Outfit"/>
              <a:buNone/>
              <a:defRPr sz="3600">
                <a:latin typeface="Outfit"/>
                <a:ea typeface="Outfit"/>
                <a:cs typeface="Outfit"/>
                <a:sym typeface="Outfit"/>
              </a:defRPr>
            </a:lvl3pPr>
            <a:lvl4pPr lvl="3">
              <a:spcBef>
                <a:spcPts val="0"/>
              </a:spcBef>
              <a:spcAft>
                <a:spcPts val="0"/>
              </a:spcAft>
              <a:buSzPts val="3600"/>
              <a:buFont typeface="Outfit"/>
              <a:buNone/>
              <a:defRPr sz="3600">
                <a:latin typeface="Outfit"/>
                <a:ea typeface="Outfit"/>
                <a:cs typeface="Outfit"/>
                <a:sym typeface="Outfit"/>
              </a:defRPr>
            </a:lvl4pPr>
            <a:lvl5pPr lvl="4">
              <a:spcBef>
                <a:spcPts val="0"/>
              </a:spcBef>
              <a:spcAft>
                <a:spcPts val="0"/>
              </a:spcAft>
              <a:buSzPts val="3600"/>
              <a:buFont typeface="Outfit"/>
              <a:buNone/>
              <a:defRPr sz="3600">
                <a:latin typeface="Outfit"/>
                <a:ea typeface="Outfit"/>
                <a:cs typeface="Outfit"/>
                <a:sym typeface="Outfit"/>
              </a:defRPr>
            </a:lvl5pPr>
            <a:lvl6pPr lvl="5">
              <a:spcBef>
                <a:spcPts val="0"/>
              </a:spcBef>
              <a:spcAft>
                <a:spcPts val="0"/>
              </a:spcAft>
              <a:buSzPts val="3600"/>
              <a:buFont typeface="Outfit"/>
              <a:buNone/>
              <a:defRPr sz="3600">
                <a:latin typeface="Outfit"/>
                <a:ea typeface="Outfit"/>
                <a:cs typeface="Outfit"/>
                <a:sym typeface="Outfit"/>
              </a:defRPr>
            </a:lvl6pPr>
            <a:lvl7pPr lvl="6">
              <a:spcBef>
                <a:spcPts val="0"/>
              </a:spcBef>
              <a:spcAft>
                <a:spcPts val="0"/>
              </a:spcAft>
              <a:buSzPts val="3600"/>
              <a:buFont typeface="Outfit"/>
              <a:buNone/>
              <a:defRPr sz="3600">
                <a:latin typeface="Outfit"/>
                <a:ea typeface="Outfit"/>
                <a:cs typeface="Outfit"/>
                <a:sym typeface="Outfit"/>
              </a:defRPr>
            </a:lvl7pPr>
            <a:lvl8pPr lvl="7">
              <a:spcBef>
                <a:spcPts val="0"/>
              </a:spcBef>
              <a:spcAft>
                <a:spcPts val="0"/>
              </a:spcAft>
              <a:buSzPts val="3600"/>
              <a:buFont typeface="Outfit"/>
              <a:buNone/>
              <a:defRPr sz="3600">
                <a:latin typeface="Outfit"/>
                <a:ea typeface="Outfit"/>
                <a:cs typeface="Outfit"/>
                <a:sym typeface="Outfit"/>
              </a:defRPr>
            </a:lvl8pPr>
            <a:lvl9pPr lvl="8">
              <a:spcBef>
                <a:spcPts val="0"/>
              </a:spcBef>
              <a:spcAft>
                <a:spcPts val="0"/>
              </a:spcAft>
              <a:buSzPts val="3600"/>
              <a:buFont typeface="Outfit"/>
              <a:buNone/>
              <a:defRPr sz="3600">
                <a:latin typeface="Outfit"/>
                <a:ea typeface="Outfit"/>
                <a:cs typeface="Outfit"/>
                <a:sym typeface="Outfit"/>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able">
  <p:cSld name="CUSTOM_11">
    <p:spTree>
      <p:nvGrpSpPr>
        <p:cNvPr id="296" name="Shape 296"/>
        <p:cNvGrpSpPr/>
        <p:nvPr/>
      </p:nvGrpSpPr>
      <p:grpSpPr>
        <a:xfrm>
          <a:off x="0" y="0"/>
          <a:ext cx="0" cy="0"/>
          <a:chOff x="0" y="0"/>
          <a:chExt cx="0" cy="0"/>
        </a:xfrm>
      </p:grpSpPr>
      <p:sp>
        <p:nvSpPr>
          <p:cNvPr id="297" name="Google Shape;297;p28"/>
          <p:cNvSpPr txBox="1"/>
          <p:nvPr>
            <p:ph type="title"/>
          </p:nvPr>
        </p:nvSpPr>
        <p:spPr>
          <a:xfrm>
            <a:off x="284775" y="282900"/>
            <a:ext cx="7851300" cy="4764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298" name="Google Shape;298;p28"/>
          <p:cNvSpPr txBox="1"/>
          <p:nvPr>
            <p:ph idx="1" type="subTitle"/>
          </p:nvPr>
        </p:nvSpPr>
        <p:spPr>
          <a:xfrm>
            <a:off x="2455100" y="1661000"/>
            <a:ext cx="2064000" cy="195300"/>
          </a:xfrm>
          <a:prstGeom prst="rect">
            <a:avLst/>
          </a:prstGeom>
        </p:spPr>
        <p:txBody>
          <a:bodyPr anchorCtr="0" anchor="ctr" bIns="0" lIns="0" spcFirstLastPara="1" rIns="0" wrap="square" tIns="0">
            <a:noAutofit/>
          </a:bodyPr>
          <a:lstStyle>
            <a:lvl1pPr lvl="0">
              <a:spcBef>
                <a:spcPts val="0"/>
              </a:spcBef>
              <a:spcAft>
                <a:spcPts val="0"/>
              </a:spcAft>
              <a:buNone/>
              <a:defRPr>
                <a:latin typeface="Outfit SemiBold"/>
                <a:ea typeface="Outfit SemiBold"/>
                <a:cs typeface="Outfit SemiBold"/>
                <a:sym typeface="Outfit SemiBold"/>
              </a:defRPr>
            </a:lvl1pPr>
            <a:lvl2pPr lvl="1">
              <a:lnSpc>
                <a:spcPct val="90000"/>
              </a:lnSpc>
              <a:spcBef>
                <a:spcPts val="0"/>
              </a:spcBef>
              <a:spcAft>
                <a:spcPts val="0"/>
              </a:spcAft>
              <a:buSzPts val="1200"/>
              <a:buFont typeface="Outfit"/>
              <a:buNone/>
              <a:defRPr>
                <a:latin typeface="Outfit"/>
                <a:ea typeface="Outfit"/>
                <a:cs typeface="Outfit"/>
                <a:sym typeface="Outfit"/>
              </a:defRPr>
            </a:lvl2pPr>
            <a:lvl3pPr lvl="2">
              <a:lnSpc>
                <a:spcPct val="90000"/>
              </a:lnSpc>
              <a:spcBef>
                <a:spcPts val="0"/>
              </a:spcBef>
              <a:spcAft>
                <a:spcPts val="0"/>
              </a:spcAft>
              <a:buSzPts val="1200"/>
              <a:buFont typeface="Outfit"/>
              <a:buNone/>
              <a:defRPr>
                <a:latin typeface="Outfit"/>
                <a:ea typeface="Outfit"/>
                <a:cs typeface="Outfit"/>
                <a:sym typeface="Outfit"/>
              </a:defRPr>
            </a:lvl3pPr>
            <a:lvl4pPr lvl="3">
              <a:lnSpc>
                <a:spcPct val="90000"/>
              </a:lnSpc>
              <a:spcBef>
                <a:spcPts val="0"/>
              </a:spcBef>
              <a:spcAft>
                <a:spcPts val="0"/>
              </a:spcAft>
              <a:buSzPts val="1200"/>
              <a:buFont typeface="Outfit"/>
              <a:buNone/>
              <a:defRPr>
                <a:latin typeface="Outfit"/>
                <a:ea typeface="Outfit"/>
                <a:cs typeface="Outfit"/>
                <a:sym typeface="Outfit"/>
              </a:defRPr>
            </a:lvl4pPr>
            <a:lvl5pPr lvl="4">
              <a:lnSpc>
                <a:spcPct val="90000"/>
              </a:lnSpc>
              <a:spcBef>
                <a:spcPts val="0"/>
              </a:spcBef>
              <a:spcAft>
                <a:spcPts val="0"/>
              </a:spcAft>
              <a:buSzPts val="1200"/>
              <a:buFont typeface="Outfit"/>
              <a:buNone/>
              <a:defRPr>
                <a:latin typeface="Outfit"/>
                <a:ea typeface="Outfit"/>
                <a:cs typeface="Outfit"/>
                <a:sym typeface="Outfit"/>
              </a:defRPr>
            </a:lvl5pPr>
            <a:lvl6pPr lvl="5">
              <a:lnSpc>
                <a:spcPct val="90000"/>
              </a:lnSpc>
              <a:spcBef>
                <a:spcPts val="0"/>
              </a:spcBef>
              <a:spcAft>
                <a:spcPts val="0"/>
              </a:spcAft>
              <a:buSzPts val="1200"/>
              <a:buFont typeface="Outfit"/>
              <a:buNone/>
              <a:defRPr>
                <a:latin typeface="Outfit"/>
                <a:ea typeface="Outfit"/>
                <a:cs typeface="Outfit"/>
                <a:sym typeface="Outfit"/>
              </a:defRPr>
            </a:lvl6pPr>
            <a:lvl7pPr lvl="6">
              <a:lnSpc>
                <a:spcPct val="90000"/>
              </a:lnSpc>
              <a:spcBef>
                <a:spcPts val="0"/>
              </a:spcBef>
              <a:spcAft>
                <a:spcPts val="0"/>
              </a:spcAft>
              <a:buSzPts val="1200"/>
              <a:buFont typeface="Outfit"/>
              <a:buNone/>
              <a:defRPr>
                <a:latin typeface="Outfit"/>
                <a:ea typeface="Outfit"/>
                <a:cs typeface="Outfit"/>
                <a:sym typeface="Outfit"/>
              </a:defRPr>
            </a:lvl7pPr>
            <a:lvl8pPr lvl="7">
              <a:lnSpc>
                <a:spcPct val="90000"/>
              </a:lnSpc>
              <a:spcBef>
                <a:spcPts val="0"/>
              </a:spcBef>
              <a:spcAft>
                <a:spcPts val="0"/>
              </a:spcAft>
              <a:buSzPts val="1200"/>
              <a:buFont typeface="Outfit"/>
              <a:buNone/>
              <a:defRPr>
                <a:latin typeface="Outfit"/>
                <a:ea typeface="Outfit"/>
                <a:cs typeface="Outfit"/>
                <a:sym typeface="Outfit"/>
              </a:defRPr>
            </a:lvl8pPr>
            <a:lvl9pPr lvl="8">
              <a:lnSpc>
                <a:spcPct val="90000"/>
              </a:lnSpc>
              <a:spcBef>
                <a:spcPts val="0"/>
              </a:spcBef>
              <a:spcAft>
                <a:spcPts val="0"/>
              </a:spcAft>
              <a:buSzPts val="1200"/>
              <a:buFont typeface="Outfit"/>
              <a:buNone/>
              <a:defRPr>
                <a:latin typeface="Outfit"/>
                <a:ea typeface="Outfit"/>
                <a:cs typeface="Outfit"/>
                <a:sym typeface="Outfit"/>
              </a:defRPr>
            </a:lvl9pPr>
          </a:lstStyle>
          <a:p/>
        </p:txBody>
      </p:sp>
      <p:sp>
        <p:nvSpPr>
          <p:cNvPr id="299" name="Google Shape;299;p28"/>
          <p:cNvSpPr txBox="1"/>
          <p:nvPr>
            <p:ph idx="2" type="subTitle"/>
          </p:nvPr>
        </p:nvSpPr>
        <p:spPr>
          <a:xfrm>
            <a:off x="4624900" y="1661000"/>
            <a:ext cx="2064000" cy="195300"/>
          </a:xfrm>
          <a:prstGeom prst="rect">
            <a:avLst/>
          </a:prstGeom>
        </p:spPr>
        <p:txBody>
          <a:bodyPr anchorCtr="0" anchor="ctr" bIns="0" lIns="0" spcFirstLastPara="1" rIns="0" wrap="square" tIns="0">
            <a:noAutofit/>
          </a:bodyPr>
          <a:lstStyle>
            <a:lvl1pPr lvl="0">
              <a:spcBef>
                <a:spcPts val="0"/>
              </a:spcBef>
              <a:spcAft>
                <a:spcPts val="0"/>
              </a:spcAft>
              <a:buNone/>
              <a:defRPr>
                <a:latin typeface="Outfit SemiBold"/>
                <a:ea typeface="Outfit SemiBold"/>
                <a:cs typeface="Outfit SemiBold"/>
                <a:sym typeface="Outfit SemiBold"/>
              </a:defRPr>
            </a:lvl1pPr>
            <a:lvl2pPr lvl="1">
              <a:lnSpc>
                <a:spcPct val="90000"/>
              </a:lnSpc>
              <a:spcBef>
                <a:spcPts val="0"/>
              </a:spcBef>
              <a:spcAft>
                <a:spcPts val="0"/>
              </a:spcAft>
              <a:buSzPts val="1200"/>
              <a:buFont typeface="Outfit"/>
              <a:buNone/>
              <a:defRPr>
                <a:latin typeface="Outfit"/>
                <a:ea typeface="Outfit"/>
                <a:cs typeface="Outfit"/>
                <a:sym typeface="Outfit"/>
              </a:defRPr>
            </a:lvl2pPr>
            <a:lvl3pPr lvl="2">
              <a:lnSpc>
                <a:spcPct val="90000"/>
              </a:lnSpc>
              <a:spcBef>
                <a:spcPts val="0"/>
              </a:spcBef>
              <a:spcAft>
                <a:spcPts val="0"/>
              </a:spcAft>
              <a:buSzPts val="1200"/>
              <a:buFont typeface="Outfit"/>
              <a:buNone/>
              <a:defRPr>
                <a:latin typeface="Outfit"/>
                <a:ea typeface="Outfit"/>
                <a:cs typeface="Outfit"/>
                <a:sym typeface="Outfit"/>
              </a:defRPr>
            </a:lvl3pPr>
            <a:lvl4pPr lvl="3">
              <a:lnSpc>
                <a:spcPct val="90000"/>
              </a:lnSpc>
              <a:spcBef>
                <a:spcPts val="0"/>
              </a:spcBef>
              <a:spcAft>
                <a:spcPts val="0"/>
              </a:spcAft>
              <a:buSzPts val="1200"/>
              <a:buFont typeface="Outfit"/>
              <a:buNone/>
              <a:defRPr>
                <a:latin typeface="Outfit"/>
                <a:ea typeface="Outfit"/>
                <a:cs typeface="Outfit"/>
                <a:sym typeface="Outfit"/>
              </a:defRPr>
            </a:lvl4pPr>
            <a:lvl5pPr lvl="4">
              <a:lnSpc>
                <a:spcPct val="90000"/>
              </a:lnSpc>
              <a:spcBef>
                <a:spcPts val="0"/>
              </a:spcBef>
              <a:spcAft>
                <a:spcPts val="0"/>
              </a:spcAft>
              <a:buSzPts val="1200"/>
              <a:buFont typeface="Outfit"/>
              <a:buNone/>
              <a:defRPr>
                <a:latin typeface="Outfit"/>
                <a:ea typeface="Outfit"/>
                <a:cs typeface="Outfit"/>
                <a:sym typeface="Outfit"/>
              </a:defRPr>
            </a:lvl5pPr>
            <a:lvl6pPr lvl="5">
              <a:lnSpc>
                <a:spcPct val="90000"/>
              </a:lnSpc>
              <a:spcBef>
                <a:spcPts val="0"/>
              </a:spcBef>
              <a:spcAft>
                <a:spcPts val="0"/>
              </a:spcAft>
              <a:buSzPts val="1200"/>
              <a:buFont typeface="Outfit"/>
              <a:buNone/>
              <a:defRPr>
                <a:latin typeface="Outfit"/>
                <a:ea typeface="Outfit"/>
                <a:cs typeface="Outfit"/>
                <a:sym typeface="Outfit"/>
              </a:defRPr>
            </a:lvl6pPr>
            <a:lvl7pPr lvl="6">
              <a:lnSpc>
                <a:spcPct val="90000"/>
              </a:lnSpc>
              <a:spcBef>
                <a:spcPts val="0"/>
              </a:spcBef>
              <a:spcAft>
                <a:spcPts val="0"/>
              </a:spcAft>
              <a:buSzPts val="1200"/>
              <a:buFont typeface="Outfit"/>
              <a:buNone/>
              <a:defRPr>
                <a:latin typeface="Outfit"/>
                <a:ea typeface="Outfit"/>
                <a:cs typeface="Outfit"/>
                <a:sym typeface="Outfit"/>
              </a:defRPr>
            </a:lvl7pPr>
            <a:lvl8pPr lvl="7">
              <a:lnSpc>
                <a:spcPct val="90000"/>
              </a:lnSpc>
              <a:spcBef>
                <a:spcPts val="0"/>
              </a:spcBef>
              <a:spcAft>
                <a:spcPts val="0"/>
              </a:spcAft>
              <a:buSzPts val="1200"/>
              <a:buFont typeface="Outfit"/>
              <a:buNone/>
              <a:defRPr>
                <a:latin typeface="Outfit"/>
                <a:ea typeface="Outfit"/>
                <a:cs typeface="Outfit"/>
                <a:sym typeface="Outfit"/>
              </a:defRPr>
            </a:lvl8pPr>
            <a:lvl9pPr lvl="8">
              <a:lnSpc>
                <a:spcPct val="90000"/>
              </a:lnSpc>
              <a:spcBef>
                <a:spcPts val="0"/>
              </a:spcBef>
              <a:spcAft>
                <a:spcPts val="0"/>
              </a:spcAft>
              <a:buSzPts val="1200"/>
              <a:buFont typeface="Outfit"/>
              <a:buNone/>
              <a:defRPr>
                <a:latin typeface="Outfit"/>
                <a:ea typeface="Outfit"/>
                <a:cs typeface="Outfit"/>
                <a:sym typeface="Outfit"/>
              </a:defRPr>
            </a:lvl9pPr>
          </a:lstStyle>
          <a:p/>
        </p:txBody>
      </p:sp>
      <p:sp>
        <p:nvSpPr>
          <p:cNvPr id="300" name="Google Shape;300;p28"/>
          <p:cNvSpPr txBox="1"/>
          <p:nvPr>
            <p:ph idx="3" type="subTitle"/>
          </p:nvPr>
        </p:nvSpPr>
        <p:spPr>
          <a:xfrm>
            <a:off x="6794700" y="1661000"/>
            <a:ext cx="2064000" cy="195300"/>
          </a:xfrm>
          <a:prstGeom prst="rect">
            <a:avLst/>
          </a:prstGeom>
        </p:spPr>
        <p:txBody>
          <a:bodyPr anchorCtr="0" anchor="ctr" bIns="0" lIns="0" spcFirstLastPara="1" rIns="0" wrap="square" tIns="0">
            <a:noAutofit/>
          </a:bodyPr>
          <a:lstStyle>
            <a:lvl1pPr lvl="0">
              <a:spcBef>
                <a:spcPts val="0"/>
              </a:spcBef>
              <a:spcAft>
                <a:spcPts val="0"/>
              </a:spcAft>
              <a:buNone/>
              <a:defRPr>
                <a:latin typeface="Outfit SemiBold"/>
                <a:ea typeface="Outfit SemiBold"/>
                <a:cs typeface="Outfit SemiBold"/>
                <a:sym typeface="Outfit SemiBold"/>
              </a:defRPr>
            </a:lvl1pPr>
            <a:lvl2pPr lvl="1">
              <a:lnSpc>
                <a:spcPct val="90000"/>
              </a:lnSpc>
              <a:spcBef>
                <a:spcPts val="0"/>
              </a:spcBef>
              <a:spcAft>
                <a:spcPts val="0"/>
              </a:spcAft>
              <a:buSzPts val="1200"/>
              <a:buFont typeface="Outfit"/>
              <a:buNone/>
              <a:defRPr>
                <a:latin typeface="Outfit"/>
                <a:ea typeface="Outfit"/>
                <a:cs typeface="Outfit"/>
                <a:sym typeface="Outfit"/>
              </a:defRPr>
            </a:lvl2pPr>
            <a:lvl3pPr lvl="2">
              <a:lnSpc>
                <a:spcPct val="90000"/>
              </a:lnSpc>
              <a:spcBef>
                <a:spcPts val="0"/>
              </a:spcBef>
              <a:spcAft>
                <a:spcPts val="0"/>
              </a:spcAft>
              <a:buSzPts val="1200"/>
              <a:buFont typeface="Outfit"/>
              <a:buNone/>
              <a:defRPr>
                <a:latin typeface="Outfit"/>
                <a:ea typeface="Outfit"/>
                <a:cs typeface="Outfit"/>
                <a:sym typeface="Outfit"/>
              </a:defRPr>
            </a:lvl3pPr>
            <a:lvl4pPr lvl="3">
              <a:lnSpc>
                <a:spcPct val="90000"/>
              </a:lnSpc>
              <a:spcBef>
                <a:spcPts val="0"/>
              </a:spcBef>
              <a:spcAft>
                <a:spcPts val="0"/>
              </a:spcAft>
              <a:buSzPts val="1200"/>
              <a:buFont typeface="Outfit"/>
              <a:buNone/>
              <a:defRPr>
                <a:latin typeface="Outfit"/>
                <a:ea typeface="Outfit"/>
                <a:cs typeface="Outfit"/>
                <a:sym typeface="Outfit"/>
              </a:defRPr>
            </a:lvl4pPr>
            <a:lvl5pPr lvl="4">
              <a:lnSpc>
                <a:spcPct val="90000"/>
              </a:lnSpc>
              <a:spcBef>
                <a:spcPts val="0"/>
              </a:spcBef>
              <a:spcAft>
                <a:spcPts val="0"/>
              </a:spcAft>
              <a:buSzPts val="1200"/>
              <a:buFont typeface="Outfit"/>
              <a:buNone/>
              <a:defRPr>
                <a:latin typeface="Outfit"/>
                <a:ea typeface="Outfit"/>
                <a:cs typeface="Outfit"/>
                <a:sym typeface="Outfit"/>
              </a:defRPr>
            </a:lvl5pPr>
            <a:lvl6pPr lvl="5">
              <a:lnSpc>
                <a:spcPct val="90000"/>
              </a:lnSpc>
              <a:spcBef>
                <a:spcPts val="0"/>
              </a:spcBef>
              <a:spcAft>
                <a:spcPts val="0"/>
              </a:spcAft>
              <a:buSzPts val="1200"/>
              <a:buFont typeface="Outfit"/>
              <a:buNone/>
              <a:defRPr>
                <a:latin typeface="Outfit"/>
                <a:ea typeface="Outfit"/>
                <a:cs typeface="Outfit"/>
                <a:sym typeface="Outfit"/>
              </a:defRPr>
            </a:lvl6pPr>
            <a:lvl7pPr lvl="6">
              <a:lnSpc>
                <a:spcPct val="90000"/>
              </a:lnSpc>
              <a:spcBef>
                <a:spcPts val="0"/>
              </a:spcBef>
              <a:spcAft>
                <a:spcPts val="0"/>
              </a:spcAft>
              <a:buSzPts val="1200"/>
              <a:buFont typeface="Outfit"/>
              <a:buNone/>
              <a:defRPr>
                <a:latin typeface="Outfit"/>
                <a:ea typeface="Outfit"/>
                <a:cs typeface="Outfit"/>
                <a:sym typeface="Outfit"/>
              </a:defRPr>
            </a:lvl7pPr>
            <a:lvl8pPr lvl="7">
              <a:lnSpc>
                <a:spcPct val="90000"/>
              </a:lnSpc>
              <a:spcBef>
                <a:spcPts val="0"/>
              </a:spcBef>
              <a:spcAft>
                <a:spcPts val="0"/>
              </a:spcAft>
              <a:buSzPts val="1200"/>
              <a:buFont typeface="Outfit"/>
              <a:buNone/>
              <a:defRPr>
                <a:latin typeface="Outfit"/>
                <a:ea typeface="Outfit"/>
                <a:cs typeface="Outfit"/>
                <a:sym typeface="Outfit"/>
              </a:defRPr>
            </a:lvl8pPr>
            <a:lvl9pPr lvl="8">
              <a:lnSpc>
                <a:spcPct val="90000"/>
              </a:lnSpc>
              <a:spcBef>
                <a:spcPts val="0"/>
              </a:spcBef>
              <a:spcAft>
                <a:spcPts val="0"/>
              </a:spcAft>
              <a:buSzPts val="1200"/>
              <a:buFont typeface="Outfit"/>
              <a:buNone/>
              <a:defRPr>
                <a:latin typeface="Outfit"/>
                <a:ea typeface="Outfit"/>
                <a:cs typeface="Outfit"/>
                <a:sym typeface="Outfit"/>
              </a:defRPr>
            </a:lvl9pPr>
          </a:lstStyle>
          <a:p/>
        </p:txBody>
      </p:sp>
      <p:sp>
        <p:nvSpPr>
          <p:cNvPr id="301" name="Google Shape;301;p28"/>
          <p:cNvSpPr txBox="1"/>
          <p:nvPr>
            <p:ph idx="4" type="subTitle"/>
          </p:nvPr>
        </p:nvSpPr>
        <p:spPr>
          <a:xfrm>
            <a:off x="391275" y="1661000"/>
            <a:ext cx="1957500" cy="195300"/>
          </a:xfrm>
          <a:prstGeom prst="rect">
            <a:avLst/>
          </a:prstGeom>
        </p:spPr>
        <p:txBody>
          <a:bodyPr anchorCtr="0" anchor="ctr" bIns="0" lIns="0" spcFirstLastPara="1" rIns="0" wrap="square" tIns="0">
            <a:noAutofit/>
          </a:bodyPr>
          <a:lstStyle>
            <a:lvl1pPr lvl="0">
              <a:spcBef>
                <a:spcPts val="0"/>
              </a:spcBef>
              <a:spcAft>
                <a:spcPts val="0"/>
              </a:spcAft>
              <a:buNone/>
              <a:defRPr>
                <a:latin typeface="Outfit SemiBold"/>
                <a:ea typeface="Outfit SemiBold"/>
                <a:cs typeface="Outfit SemiBold"/>
                <a:sym typeface="Outfit SemiBold"/>
              </a:defRPr>
            </a:lvl1pPr>
            <a:lvl2pPr lvl="1">
              <a:lnSpc>
                <a:spcPct val="90000"/>
              </a:lnSpc>
              <a:spcBef>
                <a:spcPts val="0"/>
              </a:spcBef>
              <a:spcAft>
                <a:spcPts val="0"/>
              </a:spcAft>
              <a:buSzPts val="1200"/>
              <a:buFont typeface="Outfit"/>
              <a:buNone/>
              <a:defRPr>
                <a:latin typeface="Outfit"/>
                <a:ea typeface="Outfit"/>
                <a:cs typeface="Outfit"/>
                <a:sym typeface="Outfit"/>
              </a:defRPr>
            </a:lvl2pPr>
            <a:lvl3pPr lvl="2">
              <a:lnSpc>
                <a:spcPct val="90000"/>
              </a:lnSpc>
              <a:spcBef>
                <a:spcPts val="0"/>
              </a:spcBef>
              <a:spcAft>
                <a:spcPts val="0"/>
              </a:spcAft>
              <a:buSzPts val="1200"/>
              <a:buFont typeface="Outfit"/>
              <a:buNone/>
              <a:defRPr>
                <a:latin typeface="Outfit"/>
                <a:ea typeface="Outfit"/>
                <a:cs typeface="Outfit"/>
                <a:sym typeface="Outfit"/>
              </a:defRPr>
            </a:lvl3pPr>
            <a:lvl4pPr lvl="3">
              <a:lnSpc>
                <a:spcPct val="90000"/>
              </a:lnSpc>
              <a:spcBef>
                <a:spcPts val="0"/>
              </a:spcBef>
              <a:spcAft>
                <a:spcPts val="0"/>
              </a:spcAft>
              <a:buSzPts val="1200"/>
              <a:buFont typeface="Outfit"/>
              <a:buNone/>
              <a:defRPr>
                <a:latin typeface="Outfit"/>
                <a:ea typeface="Outfit"/>
                <a:cs typeface="Outfit"/>
                <a:sym typeface="Outfit"/>
              </a:defRPr>
            </a:lvl4pPr>
            <a:lvl5pPr lvl="4">
              <a:lnSpc>
                <a:spcPct val="90000"/>
              </a:lnSpc>
              <a:spcBef>
                <a:spcPts val="0"/>
              </a:spcBef>
              <a:spcAft>
                <a:spcPts val="0"/>
              </a:spcAft>
              <a:buSzPts val="1200"/>
              <a:buFont typeface="Outfit"/>
              <a:buNone/>
              <a:defRPr>
                <a:latin typeface="Outfit"/>
                <a:ea typeface="Outfit"/>
                <a:cs typeface="Outfit"/>
                <a:sym typeface="Outfit"/>
              </a:defRPr>
            </a:lvl5pPr>
            <a:lvl6pPr lvl="5">
              <a:lnSpc>
                <a:spcPct val="90000"/>
              </a:lnSpc>
              <a:spcBef>
                <a:spcPts val="0"/>
              </a:spcBef>
              <a:spcAft>
                <a:spcPts val="0"/>
              </a:spcAft>
              <a:buSzPts val="1200"/>
              <a:buFont typeface="Outfit"/>
              <a:buNone/>
              <a:defRPr>
                <a:latin typeface="Outfit"/>
                <a:ea typeface="Outfit"/>
                <a:cs typeface="Outfit"/>
                <a:sym typeface="Outfit"/>
              </a:defRPr>
            </a:lvl6pPr>
            <a:lvl7pPr lvl="6">
              <a:lnSpc>
                <a:spcPct val="90000"/>
              </a:lnSpc>
              <a:spcBef>
                <a:spcPts val="0"/>
              </a:spcBef>
              <a:spcAft>
                <a:spcPts val="0"/>
              </a:spcAft>
              <a:buSzPts val="1200"/>
              <a:buFont typeface="Outfit"/>
              <a:buNone/>
              <a:defRPr>
                <a:latin typeface="Outfit"/>
                <a:ea typeface="Outfit"/>
                <a:cs typeface="Outfit"/>
                <a:sym typeface="Outfit"/>
              </a:defRPr>
            </a:lvl7pPr>
            <a:lvl8pPr lvl="7">
              <a:lnSpc>
                <a:spcPct val="90000"/>
              </a:lnSpc>
              <a:spcBef>
                <a:spcPts val="0"/>
              </a:spcBef>
              <a:spcAft>
                <a:spcPts val="0"/>
              </a:spcAft>
              <a:buSzPts val="1200"/>
              <a:buFont typeface="Outfit"/>
              <a:buNone/>
              <a:defRPr>
                <a:latin typeface="Outfit"/>
                <a:ea typeface="Outfit"/>
                <a:cs typeface="Outfit"/>
                <a:sym typeface="Outfit"/>
              </a:defRPr>
            </a:lvl8pPr>
            <a:lvl9pPr lvl="8">
              <a:lnSpc>
                <a:spcPct val="90000"/>
              </a:lnSpc>
              <a:spcBef>
                <a:spcPts val="0"/>
              </a:spcBef>
              <a:spcAft>
                <a:spcPts val="0"/>
              </a:spcAft>
              <a:buSzPts val="1200"/>
              <a:buFont typeface="Outfit"/>
              <a:buNone/>
              <a:defRPr>
                <a:latin typeface="Outfit"/>
                <a:ea typeface="Outfit"/>
                <a:cs typeface="Outfit"/>
                <a:sym typeface="Outfit"/>
              </a:defRPr>
            </a:lvl9pPr>
          </a:lstStyle>
          <a:p/>
        </p:txBody>
      </p:sp>
      <p:sp>
        <p:nvSpPr>
          <p:cNvPr id="302" name="Google Shape;302;p28"/>
          <p:cNvSpPr txBox="1"/>
          <p:nvPr>
            <p:ph idx="5" type="subTitle"/>
          </p:nvPr>
        </p:nvSpPr>
        <p:spPr>
          <a:xfrm>
            <a:off x="391275" y="2111375"/>
            <a:ext cx="1957500" cy="195300"/>
          </a:xfrm>
          <a:prstGeom prst="rect">
            <a:avLst/>
          </a:prstGeom>
        </p:spPr>
        <p:txBody>
          <a:bodyPr anchorCtr="0" anchor="t" bIns="0" lIns="0" spcFirstLastPara="1" rIns="182875" wrap="square" tIns="0">
            <a:noAutofit/>
          </a:bodyPr>
          <a:lstStyle>
            <a:lvl1pPr lvl="0">
              <a:spcBef>
                <a:spcPts val="0"/>
              </a:spcBef>
              <a:spcAft>
                <a:spcPts val="0"/>
              </a:spcAft>
              <a:buNone/>
              <a:defRPr sz="1000">
                <a:latin typeface="Outfit SemiBold"/>
                <a:ea typeface="Outfit SemiBold"/>
                <a:cs typeface="Outfit SemiBold"/>
                <a:sym typeface="Outfit SemiBold"/>
              </a:defRPr>
            </a:lvl1pPr>
            <a:lvl2pPr lvl="1">
              <a:lnSpc>
                <a:spcPct val="90000"/>
              </a:lnSpc>
              <a:spcBef>
                <a:spcPts val="0"/>
              </a:spcBef>
              <a:spcAft>
                <a:spcPts val="0"/>
              </a:spcAft>
              <a:buSzPts val="1000"/>
              <a:buFont typeface="Outfit"/>
              <a:buNone/>
              <a:defRPr sz="1000">
                <a:latin typeface="Outfit"/>
                <a:ea typeface="Outfit"/>
                <a:cs typeface="Outfit"/>
                <a:sym typeface="Outfit"/>
              </a:defRPr>
            </a:lvl2pPr>
            <a:lvl3pPr lvl="2">
              <a:lnSpc>
                <a:spcPct val="90000"/>
              </a:lnSpc>
              <a:spcBef>
                <a:spcPts val="0"/>
              </a:spcBef>
              <a:spcAft>
                <a:spcPts val="0"/>
              </a:spcAft>
              <a:buSzPts val="1000"/>
              <a:buFont typeface="Outfit"/>
              <a:buNone/>
              <a:defRPr sz="1000">
                <a:latin typeface="Outfit"/>
                <a:ea typeface="Outfit"/>
                <a:cs typeface="Outfit"/>
                <a:sym typeface="Outfit"/>
              </a:defRPr>
            </a:lvl3pPr>
            <a:lvl4pPr lvl="3">
              <a:lnSpc>
                <a:spcPct val="90000"/>
              </a:lnSpc>
              <a:spcBef>
                <a:spcPts val="0"/>
              </a:spcBef>
              <a:spcAft>
                <a:spcPts val="0"/>
              </a:spcAft>
              <a:buSzPts val="1000"/>
              <a:buFont typeface="Outfit"/>
              <a:buNone/>
              <a:defRPr sz="1000">
                <a:latin typeface="Outfit"/>
                <a:ea typeface="Outfit"/>
                <a:cs typeface="Outfit"/>
                <a:sym typeface="Outfit"/>
              </a:defRPr>
            </a:lvl4pPr>
            <a:lvl5pPr lvl="4">
              <a:lnSpc>
                <a:spcPct val="90000"/>
              </a:lnSpc>
              <a:spcBef>
                <a:spcPts val="0"/>
              </a:spcBef>
              <a:spcAft>
                <a:spcPts val="0"/>
              </a:spcAft>
              <a:buSzPts val="1000"/>
              <a:buFont typeface="Outfit"/>
              <a:buNone/>
              <a:defRPr sz="1000">
                <a:latin typeface="Outfit"/>
                <a:ea typeface="Outfit"/>
                <a:cs typeface="Outfit"/>
                <a:sym typeface="Outfit"/>
              </a:defRPr>
            </a:lvl5pPr>
            <a:lvl6pPr lvl="5">
              <a:lnSpc>
                <a:spcPct val="90000"/>
              </a:lnSpc>
              <a:spcBef>
                <a:spcPts val="0"/>
              </a:spcBef>
              <a:spcAft>
                <a:spcPts val="0"/>
              </a:spcAft>
              <a:buSzPts val="1000"/>
              <a:buFont typeface="Outfit"/>
              <a:buNone/>
              <a:defRPr sz="1000">
                <a:latin typeface="Outfit"/>
                <a:ea typeface="Outfit"/>
                <a:cs typeface="Outfit"/>
                <a:sym typeface="Outfit"/>
              </a:defRPr>
            </a:lvl6pPr>
            <a:lvl7pPr lvl="6">
              <a:lnSpc>
                <a:spcPct val="90000"/>
              </a:lnSpc>
              <a:spcBef>
                <a:spcPts val="0"/>
              </a:spcBef>
              <a:spcAft>
                <a:spcPts val="0"/>
              </a:spcAft>
              <a:buSzPts val="1000"/>
              <a:buFont typeface="Outfit"/>
              <a:buNone/>
              <a:defRPr sz="1000">
                <a:latin typeface="Outfit"/>
                <a:ea typeface="Outfit"/>
                <a:cs typeface="Outfit"/>
                <a:sym typeface="Outfit"/>
              </a:defRPr>
            </a:lvl7pPr>
            <a:lvl8pPr lvl="7">
              <a:lnSpc>
                <a:spcPct val="90000"/>
              </a:lnSpc>
              <a:spcBef>
                <a:spcPts val="0"/>
              </a:spcBef>
              <a:spcAft>
                <a:spcPts val="0"/>
              </a:spcAft>
              <a:buSzPts val="1000"/>
              <a:buFont typeface="Outfit"/>
              <a:buNone/>
              <a:defRPr sz="1000">
                <a:latin typeface="Outfit"/>
                <a:ea typeface="Outfit"/>
                <a:cs typeface="Outfit"/>
                <a:sym typeface="Outfit"/>
              </a:defRPr>
            </a:lvl8pPr>
            <a:lvl9pPr lvl="8">
              <a:lnSpc>
                <a:spcPct val="90000"/>
              </a:lnSpc>
              <a:spcBef>
                <a:spcPts val="0"/>
              </a:spcBef>
              <a:spcAft>
                <a:spcPts val="0"/>
              </a:spcAft>
              <a:buSzPts val="1000"/>
              <a:buFont typeface="Outfit"/>
              <a:buNone/>
              <a:defRPr sz="1000">
                <a:latin typeface="Outfit"/>
                <a:ea typeface="Outfit"/>
                <a:cs typeface="Outfit"/>
                <a:sym typeface="Outfit"/>
              </a:defRPr>
            </a:lvl9pPr>
          </a:lstStyle>
          <a:p/>
        </p:txBody>
      </p:sp>
      <p:sp>
        <p:nvSpPr>
          <p:cNvPr id="303" name="Google Shape;303;p28"/>
          <p:cNvSpPr txBox="1"/>
          <p:nvPr>
            <p:ph idx="6" type="subTitle"/>
          </p:nvPr>
        </p:nvSpPr>
        <p:spPr>
          <a:xfrm>
            <a:off x="391275" y="3160850"/>
            <a:ext cx="1957500" cy="195300"/>
          </a:xfrm>
          <a:prstGeom prst="rect">
            <a:avLst/>
          </a:prstGeom>
        </p:spPr>
        <p:txBody>
          <a:bodyPr anchorCtr="0" anchor="t" bIns="0" lIns="0" spcFirstLastPara="1" rIns="182875" wrap="square" tIns="0">
            <a:noAutofit/>
          </a:bodyPr>
          <a:lstStyle>
            <a:lvl1pPr lvl="0">
              <a:spcBef>
                <a:spcPts val="0"/>
              </a:spcBef>
              <a:spcAft>
                <a:spcPts val="0"/>
              </a:spcAft>
              <a:buNone/>
              <a:defRPr sz="1000">
                <a:latin typeface="Outfit SemiBold"/>
                <a:ea typeface="Outfit SemiBold"/>
                <a:cs typeface="Outfit SemiBold"/>
                <a:sym typeface="Outfit SemiBold"/>
              </a:defRPr>
            </a:lvl1pPr>
            <a:lvl2pPr lvl="1">
              <a:lnSpc>
                <a:spcPct val="90000"/>
              </a:lnSpc>
              <a:spcBef>
                <a:spcPts val="0"/>
              </a:spcBef>
              <a:spcAft>
                <a:spcPts val="0"/>
              </a:spcAft>
              <a:buSzPts val="1000"/>
              <a:buFont typeface="Outfit"/>
              <a:buNone/>
              <a:defRPr sz="1000">
                <a:latin typeface="Outfit"/>
                <a:ea typeface="Outfit"/>
                <a:cs typeface="Outfit"/>
                <a:sym typeface="Outfit"/>
              </a:defRPr>
            </a:lvl2pPr>
            <a:lvl3pPr lvl="2">
              <a:lnSpc>
                <a:spcPct val="90000"/>
              </a:lnSpc>
              <a:spcBef>
                <a:spcPts val="0"/>
              </a:spcBef>
              <a:spcAft>
                <a:spcPts val="0"/>
              </a:spcAft>
              <a:buSzPts val="1000"/>
              <a:buFont typeface="Outfit"/>
              <a:buNone/>
              <a:defRPr sz="1000">
                <a:latin typeface="Outfit"/>
                <a:ea typeface="Outfit"/>
                <a:cs typeface="Outfit"/>
                <a:sym typeface="Outfit"/>
              </a:defRPr>
            </a:lvl3pPr>
            <a:lvl4pPr lvl="3">
              <a:lnSpc>
                <a:spcPct val="90000"/>
              </a:lnSpc>
              <a:spcBef>
                <a:spcPts val="0"/>
              </a:spcBef>
              <a:spcAft>
                <a:spcPts val="0"/>
              </a:spcAft>
              <a:buSzPts val="1000"/>
              <a:buFont typeface="Outfit"/>
              <a:buNone/>
              <a:defRPr sz="1000">
                <a:latin typeface="Outfit"/>
                <a:ea typeface="Outfit"/>
                <a:cs typeface="Outfit"/>
                <a:sym typeface="Outfit"/>
              </a:defRPr>
            </a:lvl4pPr>
            <a:lvl5pPr lvl="4">
              <a:lnSpc>
                <a:spcPct val="90000"/>
              </a:lnSpc>
              <a:spcBef>
                <a:spcPts val="0"/>
              </a:spcBef>
              <a:spcAft>
                <a:spcPts val="0"/>
              </a:spcAft>
              <a:buSzPts val="1000"/>
              <a:buFont typeface="Outfit"/>
              <a:buNone/>
              <a:defRPr sz="1000">
                <a:latin typeface="Outfit"/>
                <a:ea typeface="Outfit"/>
                <a:cs typeface="Outfit"/>
                <a:sym typeface="Outfit"/>
              </a:defRPr>
            </a:lvl5pPr>
            <a:lvl6pPr lvl="5">
              <a:lnSpc>
                <a:spcPct val="90000"/>
              </a:lnSpc>
              <a:spcBef>
                <a:spcPts val="0"/>
              </a:spcBef>
              <a:spcAft>
                <a:spcPts val="0"/>
              </a:spcAft>
              <a:buSzPts val="1000"/>
              <a:buFont typeface="Outfit"/>
              <a:buNone/>
              <a:defRPr sz="1000">
                <a:latin typeface="Outfit"/>
                <a:ea typeface="Outfit"/>
                <a:cs typeface="Outfit"/>
                <a:sym typeface="Outfit"/>
              </a:defRPr>
            </a:lvl6pPr>
            <a:lvl7pPr lvl="6">
              <a:lnSpc>
                <a:spcPct val="90000"/>
              </a:lnSpc>
              <a:spcBef>
                <a:spcPts val="0"/>
              </a:spcBef>
              <a:spcAft>
                <a:spcPts val="0"/>
              </a:spcAft>
              <a:buSzPts val="1000"/>
              <a:buFont typeface="Outfit"/>
              <a:buNone/>
              <a:defRPr sz="1000">
                <a:latin typeface="Outfit"/>
                <a:ea typeface="Outfit"/>
                <a:cs typeface="Outfit"/>
                <a:sym typeface="Outfit"/>
              </a:defRPr>
            </a:lvl7pPr>
            <a:lvl8pPr lvl="7">
              <a:lnSpc>
                <a:spcPct val="90000"/>
              </a:lnSpc>
              <a:spcBef>
                <a:spcPts val="0"/>
              </a:spcBef>
              <a:spcAft>
                <a:spcPts val="0"/>
              </a:spcAft>
              <a:buSzPts val="1000"/>
              <a:buFont typeface="Outfit"/>
              <a:buNone/>
              <a:defRPr sz="1000">
                <a:latin typeface="Outfit"/>
                <a:ea typeface="Outfit"/>
                <a:cs typeface="Outfit"/>
                <a:sym typeface="Outfit"/>
              </a:defRPr>
            </a:lvl8pPr>
            <a:lvl9pPr lvl="8">
              <a:lnSpc>
                <a:spcPct val="90000"/>
              </a:lnSpc>
              <a:spcBef>
                <a:spcPts val="0"/>
              </a:spcBef>
              <a:spcAft>
                <a:spcPts val="0"/>
              </a:spcAft>
              <a:buSzPts val="1000"/>
              <a:buFont typeface="Outfit"/>
              <a:buNone/>
              <a:defRPr sz="1000">
                <a:latin typeface="Outfit"/>
                <a:ea typeface="Outfit"/>
                <a:cs typeface="Outfit"/>
                <a:sym typeface="Outfit"/>
              </a:defRPr>
            </a:lvl9pPr>
          </a:lstStyle>
          <a:p/>
        </p:txBody>
      </p:sp>
      <p:sp>
        <p:nvSpPr>
          <p:cNvPr id="304" name="Google Shape;304;p28"/>
          <p:cNvSpPr txBox="1"/>
          <p:nvPr>
            <p:ph idx="7" type="subTitle"/>
          </p:nvPr>
        </p:nvSpPr>
        <p:spPr>
          <a:xfrm>
            <a:off x="391275" y="4049675"/>
            <a:ext cx="1957500" cy="195300"/>
          </a:xfrm>
          <a:prstGeom prst="rect">
            <a:avLst/>
          </a:prstGeom>
        </p:spPr>
        <p:txBody>
          <a:bodyPr anchorCtr="0" anchor="t" bIns="0" lIns="0" spcFirstLastPara="1" rIns="182875" wrap="square" tIns="0">
            <a:noAutofit/>
          </a:bodyPr>
          <a:lstStyle>
            <a:lvl1pPr lvl="0">
              <a:spcBef>
                <a:spcPts val="0"/>
              </a:spcBef>
              <a:spcAft>
                <a:spcPts val="0"/>
              </a:spcAft>
              <a:buNone/>
              <a:defRPr sz="1000">
                <a:latin typeface="Outfit SemiBold"/>
                <a:ea typeface="Outfit SemiBold"/>
                <a:cs typeface="Outfit SemiBold"/>
                <a:sym typeface="Outfit SemiBold"/>
              </a:defRPr>
            </a:lvl1pPr>
            <a:lvl2pPr lvl="1">
              <a:lnSpc>
                <a:spcPct val="90000"/>
              </a:lnSpc>
              <a:spcBef>
                <a:spcPts val="0"/>
              </a:spcBef>
              <a:spcAft>
                <a:spcPts val="0"/>
              </a:spcAft>
              <a:buSzPts val="1000"/>
              <a:buFont typeface="Outfit"/>
              <a:buNone/>
              <a:defRPr sz="1000">
                <a:latin typeface="Outfit"/>
                <a:ea typeface="Outfit"/>
                <a:cs typeface="Outfit"/>
                <a:sym typeface="Outfit"/>
              </a:defRPr>
            </a:lvl2pPr>
            <a:lvl3pPr lvl="2">
              <a:lnSpc>
                <a:spcPct val="90000"/>
              </a:lnSpc>
              <a:spcBef>
                <a:spcPts val="0"/>
              </a:spcBef>
              <a:spcAft>
                <a:spcPts val="0"/>
              </a:spcAft>
              <a:buSzPts val="1000"/>
              <a:buFont typeface="Outfit"/>
              <a:buNone/>
              <a:defRPr sz="1000">
                <a:latin typeface="Outfit"/>
                <a:ea typeface="Outfit"/>
                <a:cs typeface="Outfit"/>
                <a:sym typeface="Outfit"/>
              </a:defRPr>
            </a:lvl3pPr>
            <a:lvl4pPr lvl="3">
              <a:lnSpc>
                <a:spcPct val="90000"/>
              </a:lnSpc>
              <a:spcBef>
                <a:spcPts val="0"/>
              </a:spcBef>
              <a:spcAft>
                <a:spcPts val="0"/>
              </a:spcAft>
              <a:buSzPts val="1000"/>
              <a:buFont typeface="Outfit"/>
              <a:buNone/>
              <a:defRPr sz="1000">
                <a:latin typeface="Outfit"/>
                <a:ea typeface="Outfit"/>
                <a:cs typeface="Outfit"/>
                <a:sym typeface="Outfit"/>
              </a:defRPr>
            </a:lvl4pPr>
            <a:lvl5pPr lvl="4">
              <a:lnSpc>
                <a:spcPct val="90000"/>
              </a:lnSpc>
              <a:spcBef>
                <a:spcPts val="0"/>
              </a:spcBef>
              <a:spcAft>
                <a:spcPts val="0"/>
              </a:spcAft>
              <a:buSzPts val="1000"/>
              <a:buFont typeface="Outfit"/>
              <a:buNone/>
              <a:defRPr sz="1000">
                <a:latin typeface="Outfit"/>
                <a:ea typeface="Outfit"/>
                <a:cs typeface="Outfit"/>
                <a:sym typeface="Outfit"/>
              </a:defRPr>
            </a:lvl5pPr>
            <a:lvl6pPr lvl="5">
              <a:lnSpc>
                <a:spcPct val="90000"/>
              </a:lnSpc>
              <a:spcBef>
                <a:spcPts val="0"/>
              </a:spcBef>
              <a:spcAft>
                <a:spcPts val="0"/>
              </a:spcAft>
              <a:buSzPts val="1000"/>
              <a:buFont typeface="Outfit"/>
              <a:buNone/>
              <a:defRPr sz="1000">
                <a:latin typeface="Outfit"/>
                <a:ea typeface="Outfit"/>
                <a:cs typeface="Outfit"/>
                <a:sym typeface="Outfit"/>
              </a:defRPr>
            </a:lvl6pPr>
            <a:lvl7pPr lvl="6">
              <a:lnSpc>
                <a:spcPct val="90000"/>
              </a:lnSpc>
              <a:spcBef>
                <a:spcPts val="0"/>
              </a:spcBef>
              <a:spcAft>
                <a:spcPts val="0"/>
              </a:spcAft>
              <a:buSzPts val="1000"/>
              <a:buFont typeface="Outfit"/>
              <a:buNone/>
              <a:defRPr sz="1000">
                <a:latin typeface="Outfit"/>
                <a:ea typeface="Outfit"/>
                <a:cs typeface="Outfit"/>
                <a:sym typeface="Outfit"/>
              </a:defRPr>
            </a:lvl7pPr>
            <a:lvl8pPr lvl="7">
              <a:lnSpc>
                <a:spcPct val="90000"/>
              </a:lnSpc>
              <a:spcBef>
                <a:spcPts val="0"/>
              </a:spcBef>
              <a:spcAft>
                <a:spcPts val="0"/>
              </a:spcAft>
              <a:buSzPts val="1000"/>
              <a:buFont typeface="Outfit"/>
              <a:buNone/>
              <a:defRPr sz="1000">
                <a:latin typeface="Outfit"/>
                <a:ea typeface="Outfit"/>
                <a:cs typeface="Outfit"/>
                <a:sym typeface="Outfit"/>
              </a:defRPr>
            </a:lvl8pPr>
            <a:lvl9pPr lvl="8">
              <a:lnSpc>
                <a:spcPct val="90000"/>
              </a:lnSpc>
              <a:spcBef>
                <a:spcPts val="0"/>
              </a:spcBef>
              <a:spcAft>
                <a:spcPts val="0"/>
              </a:spcAft>
              <a:buSzPts val="1000"/>
              <a:buFont typeface="Outfit"/>
              <a:buNone/>
              <a:defRPr sz="1000">
                <a:latin typeface="Outfit"/>
                <a:ea typeface="Outfit"/>
                <a:cs typeface="Outfit"/>
                <a:sym typeface="Outfit"/>
              </a:defRPr>
            </a:lvl9pPr>
          </a:lstStyle>
          <a:p/>
        </p:txBody>
      </p:sp>
      <p:sp>
        <p:nvSpPr>
          <p:cNvPr id="305" name="Google Shape;305;p28"/>
          <p:cNvSpPr txBox="1"/>
          <p:nvPr>
            <p:ph idx="8" type="subTitle"/>
          </p:nvPr>
        </p:nvSpPr>
        <p:spPr>
          <a:xfrm>
            <a:off x="2455100" y="2111375"/>
            <a:ext cx="2064000" cy="661200"/>
          </a:xfrm>
          <a:prstGeom prst="rect">
            <a:avLst/>
          </a:prstGeom>
        </p:spPr>
        <p:txBody>
          <a:bodyPr anchorCtr="0" anchor="t" bIns="0" lIns="0" spcFirstLastPara="1" rIns="182875" wrap="square" tIns="0">
            <a:noAutofit/>
          </a:bodyPr>
          <a:lstStyle>
            <a:lvl1pPr lvl="0">
              <a:spcBef>
                <a:spcPts val="0"/>
              </a:spcBef>
              <a:spcAft>
                <a:spcPts val="0"/>
              </a:spcAft>
              <a:buNone/>
              <a:defRPr sz="1000"/>
            </a:lvl1pPr>
            <a:lvl2pPr lvl="1">
              <a:lnSpc>
                <a:spcPct val="90000"/>
              </a:lnSpc>
              <a:spcBef>
                <a:spcPts val="0"/>
              </a:spcBef>
              <a:spcAft>
                <a:spcPts val="0"/>
              </a:spcAft>
              <a:buSzPts val="1200"/>
              <a:buFont typeface="Outfit"/>
              <a:buNone/>
              <a:defRPr>
                <a:latin typeface="Outfit"/>
                <a:ea typeface="Outfit"/>
                <a:cs typeface="Outfit"/>
                <a:sym typeface="Outfit"/>
              </a:defRPr>
            </a:lvl2pPr>
            <a:lvl3pPr lvl="2">
              <a:lnSpc>
                <a:spcPct val="90000"/>
              </a:lnSpc>
              <a:spcBef>
                <a:spcPts val="0"/>
              </a:spcBef>
              <a:spcAft>
                <a:spcPts val="0"/>
              </a:spcAft>
              <a:buSzPts val="1200"/>
              <a:buFont typeface="Outfit"/>
              <a:buNone/>
              <a:defRPr>
                <a:latin typeface="Outfit"/>
                <a:ea typeface="Outfit"/>
                <a:cs typeface="Outfit"/>
                <a:sym typeface="Outfit"/>
              </a:defRPr>
            </a:lvl3pPr>
            <a:lvl4pPr lvl="3">
              <a:lnSpc>
                <a:spcPct val="90000"/>
              </a:lnSpc>
              <a:spcBef>
                <a:spcPts val="0"/>
              </a:spcBef>
              <a:spcAft>
                <a:spcPts val="0"/>
              </a:spcAft>
              <a:buSzPts val="1200"/>
              <a:buFont typeface="Outfit"/>
              <a:buNone/>
              <a:defRPr>
                <a:latin typeface="Outfit"/>
                <a:ea typeface="Outfit"/>
                <a:cs typeface="Outfit"/>
                <a:sym typeface="Outfit"/>
              </a:defRPr>
            </a:lvl4pPr>
            <a:lvl5pPr lvl="4">
              <a:lnSpc>
                <a:spcPct val="90000"/>
              </a:lnSpc>
              <a:spcBef>
                <a:spcPts val="0"/>
              </a:spcBef>
              <a:spcAft>
                <a:spcPts val="0"/>
              </a:spcAft>
              <a:buSzPts val="1200"/>
              <a:buFont typeface="Outfit"/>
              <a:buNone/>
              <a:defRPr>
                <a:latin typeface="Outfit"/>
                <a:ea typeface="Outfit"/>
                <a:cs typeface="Outfit"/>
                <a:sym typeface="Outfit"/>
              </a:defRPr>
            </a:lvl5pPr>
            <a:lvl6pPr lvl="5">
              <a:lnSpc>
                <a:spcPct val="90000"/>
              </a:lnSpc>
              <a:spcBef>
                <a:spcPts val="0"/>
              </a:spcBef>
              <a:spcAft>
                <a:spcPts val="0"/>
              </a:spcAft>
              <a:buSzPts val="1200"/>
              <a:buFont typeface="Outfit"/>
              <a:buNone/>
              <a:defRPr>
                <a:latin typeface="Outfit"/>
                <a:ea typeface="Outfit"/>
                <a:cs typeface="Outfit"/>
                <a:sym typeface="Outfit"/>
              </a:defRPr>
            </a:lvl6pPr>
            <a:lvl7pPr lvl="6">
              <a:lnSpc>
                <a:spcPct val="90000"/>
              </a:lnSpc>
              <a:spcBef>
                <a:spcPts val="0"/>
              </a:spcBef>
              <a:spcAft>
                <a:spcPts val="0"/>
              </a:spcAft>
              <a:buSzPts val="1200"/>
              <a:buFont typeface="Outfit"/>
              <a:buNone/>
              <a:defRPr>
                <a:latin typeface="Outfit"/>
                <a:ea typeface="Outfit"/>
                <a:cs typeface="Outfit"/>
                <a:sym typeface="Outfit"/>
              </a:defRPr>
            </a:lvl7pPr>
            <a:lvl8pPr lvl="7">
              <a:lnSpc>
                <a:spcPct val="90000"/>
              </a:lnSpc>
              <a:spcBef>
                <a:spcPts val="0"/>
              </a:spcBef>
              <a:spcAft>
                <a:spcPts val="0"/>
              </a:spcAft>
              <a:buSzPts val="1200"/>
              <a:buFont typeface="Outfit"/>
              <a:buNone/>
              <a:defRPr>
                <a:latin typeface="Outfit"/>
                <a:ea typeface="Outfit"/>
                <a:cs typeface="Outfit"/>
                <a:sym typeface="Outfit"/>
              </a:defRPr>
            </a:lvl8pPr>
            <a:lvl9pPr lvl="8">
              <a:lnSpc>
                <a:spcPct val="90000"/>
              </a:lnSpc>
              <a:spcBef>
                <a:spcPts val="0"/>
              </a:spcBef>
              <a:spcAft>
                <a:spcPts val="0"/>
              </a:spcAft>
              <a:buSzPts val="1200"/>
              <a:buFont typeface="Outfit"/>
              <a:buNone/>
              <a:defRPr>
                <a:latin typeface="Outfit"/>
                <a:ea typeface="Outfit"/>
                <a:cs typeface="Outfit"/>
                <a:sym typeface="Outfit"/>
              </a:defRPr>
            </a:lvl9pPr>
          </a:lstStyle>
          <a:p/>
        </p:txBody>
      </p:sp>
      <p:sp>
        <p:nvSpPr>
          <p:cNvPr id="306" name="Google Shape;306;p28"/>
          <p:cNvSpPr txBox="1"/>
          <p:nvPr>
            <p:ph idx="9" type="subTitle"/>
          </p:nvPr>
        </p:nvSpPr>
        <p:spPr>
          <a:xfrm>
            <a:off x="2455100" y="3174088"/>
            <a:ext cx="2064000" cy="661200"/>
          </a:xfrm>
          <a:prstGeom prst="rect">
            <a:avLst/>
          </a:prstGeom>
        </p:spPr>
        <p:txBody>
          <a:bodyPr anchorCtr="0" anchor="t" bIns="0" lIns="0" spcFirstLastPara="1" rIns="182875" wrap="square" tIns="0">
            <a:noAutofit/>
          </a:bodyPr>
          <a:lstStyle>
            <a:lvl1pPr lvl="0">
              <a:spcBef>
                <a:spcPts val="0"/>
              </a:spcBef>
              <a:spcAft>
                <a:spcPts val="0"/>
              </a:spcAft>
              <a:buNone/>
              <a:defRPr sz="1000"/>
            </a:lvl1pPr>
            <a:lvl2pPr lvl="1">
              <a:lnSpc>
                <a:spcPct val="90000"/>
              </a:lnSpc>
              <a:spcBef>
                <a:spcPts val="0"/>
              </a:spcBef>
              <a:spcAft>
                <a:spcPts val="0"/>
              </a:spcAft>
              <a:buSzPts val="1200"/>
              <a:buFont typeface="Outfit"/>
              <a:buNone/>
              <a:defRPr>
                <a:latin typeface="Outfit"/>
                <a:ea typeface="Outfit"/>
                <a:cs typeface="Outfit"/>
                <a:sym typeface="Outfit"/>
              </a:defRPr>
            </a:lvl2pPr>
            <a:lvl3pPr lvl="2">
              <a:lnSpc>
                <a:spcPct val="90000"/>
              </a:lnSpc>
              <a:spcBef>
                <a:spcPts val="0"/>
              </a:spcBef>
              <a:spcAft>
                <a:spcPts val="0"/>
              </a:spcAft>
              <a:buSzPts val="1200"/>
              <a:buFont typeface="Outfit"/>
              <a:buNone/>
              <a:defRPr>
                <a:latin typeface="Outfit"/>
                <a:ea typeface="Outfit"/>
                <a:cs typeface="Outfit"/>
                <a:sym typeface="Outfit"/>
              </a:defRPr>
            </a:lvl3pPr>
            <a:lvl4pPr lvl="3">
              <a:lnSpc>
                <a:spcPct val="90000"/>
              </a:lnSpc>
              <a:spcBef>
                <a:spcPts val="0"/>
              </a:spcBef>
              <a:spcAft>
                <a:spcPts val="0"/>
              </a:spcAft>
              <a:buSzPts val="1200"/>
              <a:buFont typeface="Outfit"/>
              <a:buNone/>
              <a:defRPr>
                <a:latin typeface="Outfit"/>
                <a:ea typeface="Outfit"/>
                <a:cs typeface="Outfit"/>
                <a:sym typeface="Outfit"/>
              </a:defRPr>
            </a:lvl4pPr>
            <a:lvl5pPr lvl="4">
              <a:lnSpc>
                <a:spcPct val="90000"/>
              </a:lnSpc>
              <a:spcBef>
                <a:spcPts val="0"/>
              </a:spcBef>
              <a:spcAft>
                <a:spcPts val="0"/>
              </a:spcAft>
              <a:buSzPts val="1200"/>
              <a:buFont typeface="Outfit"/>
              <a:buNone/>
              <a:defRPr>
                <a:latin typeface="Outfit"/>
                <a:ea typeface="Outfit"/>
                <a:cs typeface="Outfit"/>
                <a:sym typeface="Outfit"/>
              </a:defRPr>
            </a:lvl5pPr>
            <a:lvl6pPr lvl="5">
              <a:lnSpc>
                <a:spcPct val="90000"/>
              </a:lnSpc>
              <a:spcBef>
                <a:spcPts val="0"/>
              </a:spcBef>
              <a:spcAft>
                <a:spcPts val="0"/>
              </a:spcAft>
              <a:buSzPts val="1200"/>
              <a:buFont typeface="Outfit"/>
              <a:buNone/>
              <a:defRPr>
                <a:latin typeface="Outfit"/>
                <a:ea typeface="Outfit"/>
                <a:cs typeface="Outfit"/>
                <a:sym typeface="Outfit"/>
              </a:defRPr>
            </a:lvl6pPr>
            <a:lvl7pPr lvl="6">
              <a:lnSpc>
                <a:spcPct val="90000"/>
              </a:lnSpc>
              <a:spcBef>
                <a:spcPts val="0"/>
              </a:spcBef>
              <a:spcAft>
                <a:spcPts val="0"/>
              </a:spcAft>
              <a:buSzPts val="1200"/>
              <a:buFont typeface="Outfit"/>
              <a:buNone/>
              <a:defRPr>
                <a:latin typeface="Outfit"/>
                <a:ea typeface="Outfit"/>
                <a:cs typeface="Outfit"/>
                <a:sym typeface="Outfit"/>
              </a:defRPr>
            </a:lvl7pPr>
            <a:lvl8pPr lvl="7">
              <a:lnSpc>
                <a:spcPct val="90000"/>
              </a:lnSpc>
              <a:spcBef>
                <a:spcPts val="0"/>
              </a:spcBef>
              <a:spcAft>
                <a:spcPts val="0"/>
              </a:spcAft>
              <a:buSzPts val="1200"/>
              <a:buFont typeface="Outfit"/>
              <a:buNone/>
              <a:defRPr>
                <a:latin typeface="Outfit"/>
                <a:ea typeface="Outfit"/>
                <a:cs typeface="Outfit"/>
                <a:sym typeface="Outfit"/>
              </a:defRPr>
            </a:lvl8pPr>
            <a:lvl9pPr lvl="8">
              <a:lnSpc>
                <a:spcPct val="90000"/>
              </a:lnSpc>
              <a:spcBef>
                <a:spcPts val="0"/>
              </a:spcBef>
              <a:spcAft>
                <a:spcPts val="0"/>
              </a:spcAft>
              <a:buSzPts val="1200"/>
              <a:buFont typeface="Outfit"/>
              <a:buNone/>
              <a:defRPr>
                <a:latin typeface="Outfit"/>
                <a:ea typeface="Outfit"/>
                <a:cs typeface="Outfit"/>
                <a:sym typeface="Outfit"/>
              </a:defRPr>
            </a:lvl9pPr>
          </a:lstStyle>
          <a:p/>
        </p:txBody>
      </p:sp>
      <p:sp>
        <p:nvSpPr>
          <p:cNvPr id="307" name="Google Shape;307;p28"/>
          <p:cNvSpPr txBox="1"/>
          <p:nvPr>
            <p:ph idx="13" type="subTitle"/>
          </p:nvPr>
        </p:nvSpPr>
        <p:spPr>
          <a:xfrm>
            <a:off x="2455100" y="4075913"/>
            <a:ext cx="2064000" cy="661200"/>
          </a:xfrm>
          <a:prstGeom prst="rect">
            <a:avLst/>
          </a:prstGeom>
        </p:spPr>
        <p:txBody>
          <a:bodyPr anchorCtr="0" anchor="t" bIns="0" lIns="0" spcFirstLastPara="1" rIns="182875" wrap="square" tIns="0">
            <a:noAutofit/>
          </a:bodyPr>
          <a:lstStyle>
            <a:lvl1pPr lvl="0">
              <a:spcBef>
                <a:spcPts val="0"/>
              </a:spcBef>
              <a:spcAft>
                <a:spcPts val="0"/>
              </a:spcAft>
              <a:buNone/>
              <a:defRPr sz="1000"/>
            </a:lvl1pPr>
            <a:lvl2pPr lvl="1">
              <a:lnSpc>
                <a:spcPct val="90000"/>
              </a:lnSpc>
              <a:spcBef>
                <a:spcPts val="0"/>
              </a:spcBef>
              <a:spcAft>
                <a:spcPts val="0"/>
              </a:spcAft>
              <a:buSzPts val="1200"/>
              <a:buFont typeface="Outfit"/>
              <a:buNone/>
              <a:defRPr>
                <a:latin typeface="Outfit"/>
                <a:ea typeface="Outfit"/>
                <a:cs typeface="Outfit"/>
                <a:sym typeface="Outfit"/>
              </a:defRPr>
            </a:lvl2pPr>
            <a:lvl3pPr lvl="2">
              <a:lnSpc>
                <a:spcPct val="90000"/>
              </a:lnSpc>
              <a:spcBef>
                <a:spcPts val="0"/>
              </a:spcBef>
              <a:spcAft>
                <a:spcPts val="0"/>
              </a:spcAft>
              <a:buSzPts val="1200"/>
              <a:buFont typeface="Outfit"/>
              <a:buNone/>
              <a:defRPr>
                <a:latin typeface="Outfit"/>
                <a:ea typeface="Outfit"/>
                <a:cs typeface="Outfit"/>
                <a:sym typeface="Outfit"/>
              </a:defRPr>
            </a:lvl3pPr>
            <a:lvl4pPr lvl="3">
              <a:lnSpc>
                <a:spcPct val="90000"/>
              </a:lnSpc>
              <a:spcBef>
                <a:spcPts val="0"/>
              </a:spcBef>
              <a:spcAft>
                <a:spcPts val="0"/>
              </a:spcAft>
              <a:buSzPts val="1200"/>
              <a:buFont typeface="Outfit"/>
              <a:buNone/>
              <a:defRPr>
                <a:latin typeface="Outfit"/>
                <a:ea typeface="Outfit"/>
                <a:cs typeface="Outfit"/>
                <a:sym typeface="Outfit"/>
              </a:defRPr>
            </a:lvl4pPr>
            <a:lvl5pPr lvl="4">
              <a:lnSpc>
                <a:spcPct val="90000"/>
              </a:lnSpc>
              <a:spcBef>
                <a:spcPts val="0"/>
              </a:spcBef>
              <a:spcAft>
                <a:spcPts val="0"/>
              </a:spcAft>
              <a:buSzPts val="1200"/>
              <a:buFont typeface="Outfit"/>
              <a:buNone/>
              <a:defRPr>
                <a:latin typeface="Outfit"/>
                <a:ea typeface="Outfit"/>
                <a:cs typeface="Outfit"/>
                <a:sym typeface="Outfit"/>
              </a:defRPr>
            </a:lvl5pPr>
            <a:lvl6pPr lvl="5">
              <a:lnSpc>
                <a:spcPct val="90000"/>
              </a:lnSpc>
              <a:spcBef>
                <a:spcPts val="0"/>
              </a:spcBef>
              <a:spcAft>
                <a:spcPts val="0"/>
              </a:spcAft>
              <a:buSzPts val="1200"/>
              <a:buFont typeface="Outfit"/>
              <a:buNone/>
              <a:defRPr>
                <a:latin typeface="Outfit"/>
                <a:ea typeface="Outfit"/>
                <a:cs typeface="Outfit"/>
                <a:sym typeface="Outfit"/>
              </a:defRPr>
            </a:lvl6pPr>
            <a:lvl7pPr lvl="6">
              <a:lnSpc>
                <a:spcPct val="90000"/>
              </a:lnSpc>
              <a:spcBef>
                <a:spcPts val="0"/>
              </a:spcBef>
              <a:spcAft>
                <a:spcPts val="0"/>
              </a:spcAft>
              <a:buSzPts val="1200"/>
              <a:buFont typeface="Outfit"/>
              <a:buNone/>
              <a:defRPr>
                <a:latin typeface="Outfit"/>
                <a:ea typeface="Outfit"/>
                <a:cs typeface="Outfit"/>
                <a:sym typeface="Outfit"/>
              </a:defRPr>
            </a:lvl7pPr>
            <a:lvl8pPr lvl="7">
              <a:lnSpc>
                <a:spcPct val="90000"/>
              </a:lnSpc>
              <a:spcBef>
                <a:spcPts val="0"/>
              </a:spcBef>
              <a:spcAft>
                <a:spcPts val="0"/>
              </a:spcAft>
              <a:buSzPts val="1200"/>
              <a:buFont typeface="Outfit"/>
              <a:buNone/>
              <a:defRPr>
                <a:latin typeface="Outfit"/>
                <a:ea typeface="Outfit"/>
                <a:cs typeface="Outfit"/>
                <a:sym typeface="Outfit"/>
              </a:defRPr>
            </a:lvl8pPr>
            <a:lvl9pPr lvl="8">
              <a:lnSpc>
                <a:spcPct val="90000"/>
              </a:lnSpc>
              <a:spcBef>
                <a:spcPts val="0"/>
              </a:spcBef>
              <a:spcAft>
                <a:spcPts val="0"/>
              </a:spcAft>
              <a:buSzPts val="1200"/>
              <a:buFont typeface="Outfit"/>
              <a:buNone/>
              <a:defRPr>
                <a:latin typeface="Outfit"/>
                <a:ea typeface="Outfit"/>
                <a:cs typeface="Outfit"/>
                <a:sym typeface="Outfit"/>
              </a:defRPr>
            </a:lvl9pPr>
          </a:lstStyle>
          <a:p/>
        </p:txBody>
      </p:sp>
      <p:sp>
        <p:nvSpPr>
          <p:cNvPr id="308" name="Google Shape;308;p28"/>
          <p:cNvSpPr txBox="1"/>
          <p:nvPr>
            <p:ph idx="14" type="subTitle"/>
          </p:nvPr>
        </p:nvSpPr>
        <p:spPr>
          <a:xfrm>
            <a:off x="4625425" y="2111375"/>
            <a:ext cx="2064000" cy="661200"/>
          </a:xfrm>
          <a:prstGeom prst="rect">
            <a:avLst/>
          </a:prstGeom>
        </p:spPr>
        <p:txBody>
          <a:bodyPr anchorCtr="0" anchor="t" bIns="0" lIns="0" spcFirstLastPara="1" rIns="182875" wrap="square" tIns="0">
            <a:noAutofit/>
          </a:bodyPr>
          <a:lstStyle>
            <a:lvl1pPr lvl="0">
              <a:spcBef>
                <a:spcPts val="0"/>
              </a:spcBef>
              <a:spcAft>
                <a:spcPts val="0"/>
              </a:spcAft>
              <a:buNone/>
              <a:defRPr sz="1000"/>
            </a:lvl1pPr>
            <a:lvl2pPr lvl="1">
              <a:lnSpc>
                <a:spcPct val="90000"/>
              </a:lnSpc>
              <a:spcBef>
                <a:spcPts val="0"/>
              </a:spcBef>
              <a:spcAft>
                <a:spcPts val="0"/>
              </a:spcAft>
              <a:buSzPts val="1200"/>
              <a:buFont typeface="Outfit"/>
              <a:buNone/>
              <a:defRPr>
                <a:latin typeface="Outfit"/>
                <a:ea typeface="Outfit"/>
                <a:cs typeface="Outfit"/>
                <a:sym typeface="Outfit"/>
              </a:defRPr>
            </a:lvl2pPr>
            <a:lvl3pPr lvl="2">
              <a:lnSpc>
                <a:spcPct val="90000"/>
              </a:lnSpc>
              <a:spcBef>
                <a:spcPts val="0"/>
              </a:spcBef>
              <a:spcAft>
                <a:spcPts val="0"/>
              </a:spcAft>
              <a:buSzPts val="1200"/>
              <a:buFont typeface="Outfit"/>
              <a:buNone/>
              <a:defRPr>
                <a:latin typeface="Outfit"/>
                <a:ea typeface="Outfit"/>
                <a:cs typeface="Outfit"/>
                <a:sym typeface="Outfit"/>
              </a:defRPr>
            </a:lvl3pPr>
            <a:lvl4pPr lvl="3">
              <a:lnSpc>
                <a:spcPct val="90000"/>
              </a:lnSpc>
              <a:spcBef>
                <a:spcPts val="0"/>
              </a:spcBef>
              <a:spcAft>
                <a:spcPts val="0"/>
              </a:spcAft>
              <a:buSzPts val="1200"/>
              <a:buFont typeface="Outfit"/>
              <a:buNone/>
              <a:defRPr>
                <a:latin typeface="Outfit"/>
                <a:ea typeface="Outfit"/>
                <a:cs typeface="Outfit"/>
                <a:sym typeface="Outfit"/>
              </a:defRPr>
            </a:lvl4pPr>
            <a:lvl5pPr lvl="4">
              <a:lnSpc>
                <a:spcPct val="90000"/>
              </a:lnSpc>
              <a:spcBef>
                <a:spcPts val="0"/>
              </a:spcBef>
              <a:spcAft>
                <a:spcPts val="0"/>
              </a:spcAft>
              <a:buSzPts val="1200"/>
              <a:buFont typeface="Outfit"/>
              <a:buNone/>
              <a:defRPr>
                <a:latin typeface="Outfit"/>
                <a:ea typeface="Outfit"/>
                <a:cs typeface="Outfit"/>
                <a:sym typeface="Outfit"/>
              </a:defRPr>
            </a:lvl5pPr>
            <a:lvl6pPr lvl="5">
              <a:lnSpc>
                <a:spcPct val="90000"/>
              </a:lnSpc>
              <a:spcBef>
                <a:spcPts val="0"/>
              </a:spcBef>
              <a:spcAft>
                <a:spcPts val="0"/>
              </a:spcAft>
              <a:buSzPts val="1200"/>
              <a:buFont typeface="Outfit"/>
              <a:buNone/>
              <a:defRPr>
                <a:latin typeface="Outfit"/>
                <a:ea typeface="Outfit"/>
                <a:cs typeface="Outfit"/>
                <a:sym typeface="Outfit"/>
              </a:defRPr>
            </a:lvl6pPr>
            <a:lvl7pPr lvl="6">
              <a:lnSpc>
                <a:spcPct val="90000"/>
              </a:lnSpc>
              <a:spcBef>
                <a:spcPts val="0"/>
              </a:spcBef>
              <a:spcAft>
                <a:spcPts val="0"/>
              </a:spcAft>
              <a:buSzPts val="1200"/>
              <a:buFont typeface="Outfit"/>
              <a:buNone/>
              <a:defRPr>
                <a:latin typeface="Outfit"/>
                <a:ea typeface="Outfit"/>
                <a:cs typeface="Outfit"/>
                <a:sym typeface="Outfit"/>
              </a:defRPr>
            </a:lvl7pPr>
            <a:lvl8pPr lvl="7">
              <a:lnSpc>
                <a:spcPct val="90000"/>
              </a:lnSpc>
              <a:spcBef>
                <a:spcPts val="0"/>
              </a:spcBef>
              <a:spcAft>
                <a:spcPts val="0"/>
              </a:spcAft>
              <a:buSzPts val="1200"/>
              <a:buFont typeface="Outfit"/>
              <a:buNone/>
              <a:defRPr>
                <a:latin typeface="Outfit"/>
                <a:ea typeface="Outfit"/>
                <a:cs typeface="Outfit"/>
                <a:sym typeface="Outfit"/>
              </a:defRPr>
            </a:lvl8pPr>
            <a:lvl9pPr lvl="8">
              <a:lnSpc>
                <a:spcPct val="90000"/>
              </a:lnSpc>
              <a:spcBef>
                <a:spcPts val="0"/>
              </a:spcBef>
              <a:spcAft>
                <a:spcPts val="0"/>
              </a:spcAft>
              <a:buSzPts val="1200"/>
              <a:buFont typeface="Outfit"/>
              <a:buNone/>
              <a:defRPr>
                <a:latin typeface="Outfit"/>
                <a:ea typeface="Outfit"/>
                <a:cs typeface="Outfit"/>
                <a:sym typeface="Outfit"/>
              </a:defRPr>
            </a:lvl9pPr>
          </a:lstStyle>
          <a:p/>
        </p:txBody>
      </p:sp>
      <p:sp>
        <p:nvSpPr>
          <p:cNvPr id="309" name="Google Shape;309;p28"/>
          <p:cNvSpPr txBox="1"/>
          <p:nvPr>
            <p:ph idx="15" type="subTitle"/>
          </p:nvPr>
        </p:nvSpPr>
        <p:spPr>
          <a:xfrm>
            <a:off x="4625425" y="3174088"/>
            <a:ext cx="2064000" cy="661200"/>
          </a:xfrm>
          <a:prstGeom prst="rect">
            <a:avLst/>
          </a:prstGeom>
        </p:spPr>
        <p:txBody>
          <a:bodyPr anchorCtr="0" anchor="t" bIns="0" lIns="0" spcFirstLastPara="1" rIns="182875" wrap="square" tIns="0">
            <a:noAutofit/>
          </a:bodyPr>
          <a:lstStyle>
            <a:lvl1pPr lvl="0">
              <a:spcBef>
                <a:spcPts val="0"/>
              </a:spcBef>
              <a:spcAft>
                <a:spcPts val="0"/>
              </a:spcAft>
              <a:buNone/>
              <a:defRPr sz="1000"/>
            </a:lvl1pPr>
            <a:lvl2pPr lvl="1">
              <a:lnSpc>
                <a:spcPct val="90000"/>
              </a:lnSpc>
              <a:spcBef>
                <a:spcPts val="0"/>
              </a:spcBef>
              <a:spcAft>
                <a:spcPts val="0"/>
              </a:spcAft>
              <a:buSzPts val="1200"/>
              <a:buFont typeface="Outfit"/>
              <a:buNone/>
              <a:defRPr>
                <a:latin typeface="Outfit"/>
                <a:ea typeface="Outfit"/>
                <a:cs typeface="Outfit"/>
                <a:sym typeface="Outfit"/>
              </a:defRPr>
            </a:lvl2pPr>
            <a:lvl3pPr lvl="2">
              <a:lnSpc>
                <a:spcPct val="90000"/>
              </a:lnSpc>
              <a:spcBef>
                <a:spcPts val="0"/>
              </a:spcBef>
              <a:spcAft>
                <a:spcPts val="0"/>
              </a:spcAft>
              <a:buSzPts val="1200"/>
              <a:buFont typeface="Outfit"/>
              <a:buNone/>
              <a:defRPr>
                <a:latin typeface="Outfit"/>
                <a:ea typeface="Outfit"/>
                <a:cs typeface="Outfit"/>
                <a:sym typeface="Outfit"/>
              </a:defRPr>
            </a:lvl3pPr>
            <a:lvl4pPr lvl="3">
              <a:lnSpc>
                <a:spcPct val="90000"/>
              </a:lnSpc>
              <a:spcBef>
                <a:spcPts val="0"/>
              </a:spcBef>
              <a:spcAft>
                <a:spcPts val="0"/>
              </a:spcAft>
              <a:buSzPts val="1200"/>
              <a:buFont typeface="Outfit"/>
              <a:buNone/>
              <a:defRPr>
                <a:latin typeface="Outfit"/>
                <a:ea typeface="Outfit"/>
                <a:cs typeface="Outfit"/>
                <a:sym typeface="Outfit"/>
              </a:defRPr>
            </a:lvl4pPr>
            <a:lvl5pPr lvl="4">
              <a:lnSpc>
                <a:spcPct val="90000"/>
              </a:lnSpc>
              <a:spcBef>
                <a:spcPts val="0"/>
              </a:spcBef>
              <a:spcAft>
                <a:spcPts val="0"/>
              </a:spcAft>
              <a:buSzPts val="1200"/>
              <a:buFont typeface="Outfit"/>
              <a:buNone/>
              <a:defRPr>
                <a:latin typeface="Outfit"/>
                <a:ea typeface="Outfit"/>
                <a:cs typeface="Outfit"/>
                <a:sym typeface="Outfit"/>
              </a:defRPr>
            </a:lvl5pPr>
            <a:lvl6pPr lvl="5">
              <a:lnSpc>
                <a:spcPct val="90000"/>
              </a:lnSpc>
              <a:spcBef>
                <a:spcPts val="0"/>
              </a:spcBef>
              <a:spcAft>
                <a:spcPts val="0"/>
              </a:spcAft>
              <a:buSzPts val="1200"/>
              <a:buFont typeface="Outfit"/>
              <a:buNone/>
              <a:defRPr>
                <a:latin typeface="Outfit"/>
                <a:ea typeface="Outfit"/>
                <a:cs typeface="Outfit"/>
                <a:sym typeface="Outfit"/>
              </a:defRPr>
            </a:lvl6pPr>
            <a:lvl7pPr lvl="6">
              <a:lnSpc>
                <a:spcPct val="90000"/>
              </a:lnSpc>
              <a:spcBef>
                <a:spcPts val="0"/>
              </a:spcBef>
              <a:spcAft>
                <a:spcPts val="0"/>
              </a:spcAft>
              <a:buSzPts val="1200"/>
              <a:buFont typeface="Outfit"/>
              <a:buNone/>
              <a:defRPr>
                <a:latin typeface="Outfit"/>
                <a:ea typeface="Outfit"/>
                <a:cs typeface="Outfit"/>
                <a:sym typeface="Outfit"/>
              </a:defRPr>
            </a:lvl7pPr>
            <a:lvl8pPr lvl="7">
              <a:lnSpc>
                <a:spcPct val="90000"/>
              </a:lnSpc>
              <a:spcBef>
                <a:spcPts val="0"/>
              </a:spcBef>
              <a:spcAft>
                <a:spcPts val="0"/>
              </a:spcAft>
              <a:buSzPts val="1200"/>
              <a:buFont typeface="Outfit"/>
              <a:buNone/>
              <a:defRPr>
                <a:latin typeface="Outfit"/>
                <a:ea typeface="Outfit"/>
                <a:cs typeface="Outfit"/>
                <a:sym typeface="Outfit"/>
              </a:defRPr>
            </a:lvl8pPr>
            <a:lvl9pPr lvl="8">
              <a:lnSpc>
                <a:spcPct val="90000"/>
              </a:lnSpc>
              <a:spcBef>
                <a:spcPts val="0"/>
              </a:spcBef>
              <a:spcAft>
                <a:spcPts val="0"/>
              </a:spcAft>
              <a:buSzPts val="1200"/>
              <a:buFont typeface="Outfit"/>
              <a:buNone/>
              <a:defRPr>
                <a:latin typeface="Outfit"/>
                <a:ea typeface="Outfit"/>
                <a:cs typeface="Outfit"/>
                <a:sym typeface="Outfit"/>
              </a:defRPr>
            </a:lvl9pPr>
          </a:lstStyle>
          <a:p/>
        </p:txBody>
      </p:sp>
      <p:sp>
        <p:nvSpPr>
          <p:cNvPr id="310" name="Google Shape;310;p28"/>
          <p:cNvSpPr txBox="1"/>
          <p:nvPr>
            <p:ph idx="16" type="subTitle"/>
          </p:nvPr>
        </p:nvSpPr>
        <p:spPr>
          <a:xfrm>
            <a:off x="4625425" y="4075913"/>
            <a:ext cx="2064000" cy="661200"/>
          </a:xfrm>
          <a:prstGeom prst="rect">
            <a:avLst/>
          </a:prstGeom>
        </p:spPr>
        <p:txBody>
          <a:bodyPr anchorCtr="0" anchor="t" bIns="0" lIns="0" spcFirstLastPara="1" rIns="182875" wrap="square" tIns="0">
            <a:noAutofit/>
          </a:bodyPr>
          <a:lstStyle>
            <a:lvl1pPr lvl="0">
              <a:spcBef>
                <a:spcPts val="0"/>
              </a:spcBef>
              <a:spcAft>
                <a:spcPts val="0"/>
              </a:spcAft>
              <a:buNone/>
              <a:defRPr sz="1000"/>
            </a:lvl1pPr>
            <a:lvl2pPr lvl="1">
              <a:lnSpc>
                <a:spcPct val="90000"/>
              </a:lnSpc>
              <a:spcBef>
                <a:spcPts val="0"/>
              </a:spcBef>
              <a:spcAft>
                <a:spcPts val="0"/>
              </a:spcAft>
              <a:buSzPts val="1200"/>
              <a:buFont typeface="Outfit"/>
              <a:buNone/>
              <a:defRPr>
                <a:latin typeface="Outfit"/>
                <a:ea typeface="Outfit"/>
                <a:cs typeface="Outfit"/>
                <a:sym typeface="Outfit"/>
              </a:defRPr>
            </a:lvl2pPr>
            <a:lvl3pPr lvl="2">
              <a:lnSpc>
                <a:spcPct val="90000"/>
              </a:lnSpc>
              <a:spcBef>
                <a:spcPts val="0"/>
              </a:spcBef>
              <a:spcAft>
                <a:spcPts val="0"/>
              </a:spcAft>
              <a:buSzPts val="1200"/>
              <a:buFont typeface="Outfit"/>
              <a:buNone/>
              <a:defRPr>
                <a:latin typeface="Outfit"/>
                <a:ea typeface="Outfit"/>
                <a:cs typeface="Outfit"/>
                <a:sym typeface="Outfit"/>
              </a:defRPr>
            </a:lvl3pPr>
            <a:lvl4pPr lvl="3">
              <a:lnSpc>
                <a:spcPct val="90000"/>
              </a:lnSpc>
              <a:spcBef>
                <a:spcPts val="0"/>
              </a:spcBef>
              <a:spcAft>
                <a:spcPts val="0"/>
              </a:spcAft>
              <a:buSzPts val="1200"/>
              <a:buFont typeface="Outfit"/>
              <a:buNone/>
              <a:defRPr>
                <a:latin typeface="Outfit"/>
                <a:ea typeface="Outfit"/>
                <a:cs typeface="Outfit"/>
                <a:sym typeface="Outfit"/>
              </a:defRPr>
            </a:lvl4pPr>
            <a:lvl5pPr lvl="4">
              <a:lnSpc>
                <a:spcPct val="90000"/>
              </a:lnSpc>
              <a:spcBef>
                <a:spcPts val="0"/>
              </a:spcBef>
              <a:spcAft>
                <a:spcPts val="0"/>
              </a:spcAft>
              <a:buSzPts val="1200"/>
              <a:buFont typeface="Outfit"/>
              <a:buNone/>
              <a:defRPr>
                <a:latin typeface="Outfit"/>
                <a:ea typeface="Outfit"/>
                <a:cs typeface="Outfit"/>
                <a:sym typeface="Outfit"/>
              </a:defRPr>
            </a:lvl5pPr>
            <a:lvl6pPr lvl="5">
              <a:lnSpc>
                <a:spcPct val="90000"/>
              </a:lnSpc>
              <a:spcBef>
                <a:spcPts val="0"/>
              </a:spcBef>
              <a:spcAft>
                <a:spcPts val="0"/>
              </a:spcAft>
              <a:buSzPts val="1200"/>
              <a:buFont typeface="Outfit"/>
              <a:buNone/>
              <a:defRPr>
                <a:latin typeface="Outfit"/>
                <a:ea typeface="Outfit"/>
                <a:cs typeface="Outfit"/>
                <a:sym typeface="Outfit"/>
              </a:defRPr>
            </a:lvl6pPr>
            <a:lvl7pPr lvl="6">
              <a:lnSpc>
                <a:spcPct val="90000"/>
              </a:lnSpc>
              <a:spcBef>
                <a:spcPts val="0"/>
              </a:spcBef>
              <a:spcAft>
                <a:spcPts val="0"/>
              </a:spcAft>
              <a:buSzPts val="1200"/>
              <a:buFont typeface="Outfit"/>
              <a:buNone/>
              <a:defRPr>
                <a:latin typeface="Outfit"/>
                <a:ea typeface="Outfit"/>
                <a:cs typeface="Outfit"/>
                <a:sym typeface="Outfit"/>
              </a:defRPr>
            </a:lvl7pPr>
            <a:lvl8pPr lvl="7">
              <a:lnSpc>
                <a:spcPct val="90000"/>
              </a:lnSpc>
              <a:spcBef>
                <a:spcPts val="0"/>
              </a:spcBef>
              <a:spcAft>
                <a:spcPts val="0"/>
              </a:spcAft>
              <a:buSzPts val="1200"/>
              <a:buFont typeface="Outfit"/>
              <a:buNone/>
              <a:defRPr>
                <a:latin typeface="Outfit"/>
                <a:ea typeface="Outfit"/>
                <a:cs typeface="Outfit"/>
                <a:sym typeface="Outfit"/>
              </a:defRPr>
            </a:lvl8pPr>
            <a:lvl9pPr lvl="8">
              <a:lnSpc>
                <a:spcPct val="90000"/>
              </a:lnSpc>
              <a:spcBef>
                <a:spcPts val="0"/>
              </a:spcBef>
              <a:spcAft>
                <a:spcPts val="0"/>
              </a:spcAft>
              <a:buSzPts val="1200"/>
              <a:buFont typeface="Outfit"/>
              <a:buNone/>
              <a:defRPr>
                <a:latin typeface="Outfit"/>
                <a:ea typeface="Outfit"/>
                <a:cs typeface="Outfit"/>
                <a:sym typeface="Outfit"/>
              </a:defRPr>
            </a:lvl9pPr>
          </a:lstStyle>
          <a:p/>
        </p:txBody>
      </p:sp>
      <p:sp>
        <p:nvSpPr>
          <p:cNvPr id="311" name="Google Shape;311;p28"/>
          <p:cNvSpPr txBox="1"/>
          <p:nvPr>
            <p:ph idx="17" type="subTitle"/>
          </p:nvPr>
        </p:nvSpPr>
        <p:spPr>
          <a:xfrm>
            <a:off x="6795750" y="2111375"/>
            <a:ext cx="2064000" cy="661200"/>
          </a:xfrm>
          <a:prstGeom prst="rect">
            <a:avLst/>
          </a:prstGeom>
        </p:spPr>
        <p:txBody>
          <a:bodyPr anchorCtr="0" anchor="t" bIns="0" lIns="0" spcFirstLastPara="1" rIns="182875" wrap="square" tIns="0">
            <a:noAutofit/>
          </a:bodyPr>
          <a:lstStyle>
            <a:lvl1pPr lvl="0">
              <a:spcBef>
                <a:spcPts val="0"/>
              </a:spcBef>
              <a:spcAft>
                <a:spcPts val="0"/>
              </a:spcAft>
              <a:buNone/>
              <a:defRPr sz="1000"/>
            </a:lvl1pPr>
            <a:lvl2pPr lvl="1">
              <a:lnSpc>
                <a:spcPct val="90000"/>
              </a:lnSpc>
              <a:spcBef>
                <a:spcPts val="0"/>
              </a:spcBef>
              <a:spcAft>
                <a:spcPts val="0"/>
              </a:spcAft>
              <a:buSzPts val="1200"/>
              <a:buFont typeface="Outfit"/>
              <a:buNone/>
              <a:defRPr>
                <a:latin typeface="Outfit"/>
                <a:ea typeface="Outfit"/>
                <a:cs typeface="Outfit"/>
                <a:sym typeface="Outfit"/>
              </a:defRPr>
            </a:lvl2pPr>
            <a:lvl3pPr lvl="2">
              <a:lnSpc>
                <a:spcPct val="90000"/>
              </a:lnSpc>
              <a:spcBef>
                <a:spcPts val="0"/>
              </a:spcBef>
              <a:spcAft>
                <a:spcPts val="0"/>
              </a:spcAft>
              <a:buSzPts val="1200"/>
              <a:buFont typeface="Outfit"/>
              <a:buNone/>
              <a:defRPr>
                <a:latin typeface="Outfit"/>
                <a:ea typeface="Outfit"/>
                <a:cs typeface="Outfit"/>
                <a:sym typeface="Outfit"/>
              </a:defRPr>
            </a:lvl3pPr>
            <a:lvl4pPr lvl="3">
              <a:lnSpc>
                <a:spcPct val="90000"/>
              </a:lnSpc>
              <a:spcBef>
                <a:spcPts val="0"/>
              </a:spcBef>
              <a:spcAft>
                <a:spcPts val="0"/>
              </a:spcAft>
              <a:buSzPts val="1200"/>
              <a:buFont typeface="Outfit"/>
              <a:buNone/>
              <a:defRPr>
                <a:latin typeface="Outfit"/>
                <a:ea typeface="Outfit"/>
                <a:cs typeface="Outfit"/>
                <a:sym typeface="Outfit"/>
              </a:defRPr>
            </a:lvl4pPr>
            <a:lvl5pPr lvl="4">
              <a:lnSpc>
                <a:spcPct val="90000"/>
              </a:lnSpc>
              <a:spcBef>
                <a:spcPts val="0"/>
              </a:spcBef>
              <a:spcAft>
                <a:spcPts val="0"/>
              </a:spcAft>
              <a:buSzPts val="1200"/>
              <a:buFont typeface="Outfit"/>
              <a:buNone/>
              <a:defRPr>
                <a:latin typeface="Outfit"/>
                <a:ea typeface="Outfit"/>
                <a:cs typeface="Outfit"/>
                <a:sym typeface="Outfit"/>
              </a:defRPr>
            </a:lvl5pPr>
            <a:lvl6pPr lvl="5">
              <a:lnSpc>
                <a:spcPct val="90000"/>
              </a:lnSpc>
              <a:spcBef>
                <a:spcPts val="0"/>
              </a:spcBef>
              <a:spcAft>
                <a:spcPts val="0"/>
              </a:spcAft>
              <a:buSzPts val="1200"/>
              <a:buFont typeface="Outfit"/>
              <a:buNone/>
              <a:defRPr>
                <a:latin typeface="Outfit"/>
                <a:ea typeface="Outfit"/>
                <a:cs typeface="Outfit"/>
                <a:sym typeface="Outfit"/>
              </a:defRPr>
            </a:lvl6pPr>
            <a:lvl7pPr lvl="6">
              <a:lnSpc>
                <a:spcPct val="90000"/>
              </a:lnSpc>
              <a:spcBef>
                <a:spcPts val="0"/>
              </a:spcBef>
              <a:spcAft>
                <a:spcPts val="0"/>
              </a:spcAft>
              <a:buSzPts val="1200"/>
              <a:buFont typeface="Outfit"/>
              <a:buNone/>
              <a:defRPr>
                <a:latin typeface="Outfit"/>
                <a:ea typeface="Outfit"/>
                <a:cs typeface="Outfit"/>
                <a:sym typeface="Outfit"/>
              </a:defRPr>
            </a:lvl7pPr>
            <a:lvl8pPr lvl="7">
              <a:lnSpc>
                <a:spcPct val="90000"/>
              </a:lnSpc>
              <a:spcBef>
                <a:spcPts val="0"/>
              </a:spcBef>
              <a:spcAft>
                <a:spcPts val="0"/>
              </a:spcAft>
              <a:buSzPts val="1200"/>
              <a:buFont typeface="Outfit"/>
              <a:buNone/>
              <a:defRPr>
                <a:latin typeface="Outfit"/>
                <a:ea typeface="Outfit"/>
                <a:cs typeface="Outfit"/>
                <a:sym typeface="Outfit"/>
              </a:defRPr>
            </a:lvl8pPr>
            <a:lvl9pPr lvl="8">
              <a:lnSpc>
                <a:spcPct val="90000"/>
              </a:lnSpc>
              <a:spcBef>
                <a:spcPts val="0"/>
              </a:spcBef>
              <a:spcAft>
                <a:spcPts val="0"/>
              </a:spcAft>
              <a:buSzPts val="1200"/>
              <a:buFont typeface="Outfit"/>
              <a:buNone/>
              <a:defRPr>
                <a:latin typeface="Outfit"/>
                <a:ea typeface="Outfit"/>
                <a:cs typeface="Outfit"/>
                <a:sym typeface="Outfit"/>
              </a:defRPr>
            </a:lvl9pPr>
          </a:lstStyle>
          <a:p/>
        </p:txBody>
      </p:sp>
      <p:sp>
        <p:nvSpPr>
          <p:cNvPr id="312" name="Google Shape;312;p28"/>
          <p:cNvSpPr txBox="1"/>
          <p:nvPr>
            <p:ph idx="18" type="subTitle"/>
          </p:nvPr>
        </p:nvSpPr>
        <p:spPr>
          <a:xfrm>
            <a:off x="6795750" y="3174088"/>
            <a:ext cx="2064000" cy="661200"/>
          </a:xfrm>
          <a:prstGeom prst="rect">
            <a:avLst/>
          </a:prstGeom>
        </p:spPr>
        <p:txBody>
          <a:bodyPr anchorCtr="0" anchor="t" bIns="0" lIns="0" spcFirstLastPara="1" rIns="182875" wrap="square" tIns="0">
            <a:noAutofit/>
          </a:bodyPr>
          <a:lstStyle>
            <a:lvl1pPr lvl="0">
              <a:spcBef>
                <a:spcPts val="0"/>
              </a:spcBef>
              <a:spcAft>
                <a:spcPts val="0"/>
              </a:spcAft>
              <a:buNone/>
              <a:defRPr sz="1000"/>
            </a:lvl1pPr>
            <a:lvl2pPr lvl="1">
              <a:lnSpc>
                <a:spcPct val="90000"/>
              </a:lnSpc>
              <a:spcBef>
                <a:spcPts val="0"/>
              </a:spcBef>
              <a:spcAft>
                <a:spcPts val="0"/>
              </a:spcAft>
              <a:buSzPts val="1200"/>
              <a:buFont typeface="Outfit"/>
              <a:buNone/>
              <a:defRPr>
                <a:latin typeface="Outfit"/>
                <a:ea typeface="Outfit"/>
                <a:cs typeface="Outfit"/>
                <a:sym typeface="Outfit"/>
              </a:defRPr>
            </a:lvl2pPr>
            <a:lvl3pPr lvl="2">
              <a:lnSpc>
                <a:spcPct val="90000"/>
              </a:lnSpc>
              <a:spcBef>
                <a:spcPts val="0"/>
              </a:spcBef>
              <a:spcAft>
                <a:spcPts val="0"/>
              </a:spcAft>
              <a:buSzPts val="1200"/>
              <a:buFont typeface="Outfit"/>
              <a:buNone/>
              <a:defRPr>
                <a:latin typeface="Outfit"/>
                <a:ea typeface="Outfit"/>
                <a:cs typeface="Outfit"/>
                <a:sym typeface="Outfit"/>
              </a:defRPr>
            </a:lvl3pPr>
            <a:lvl4pPr lvl="3">
              <a:lnSpc>
                <a:spcPct val="90000"/>
              </a:lnSpc>
              <a:spcBef>
                <a:spcPts val="0"/>
              </a:spcBef>
              <a:spcAft>
                <a:spcPts val="0"/>
              </a:spcAft>
              <a:buSzPts val="1200"/>
              <a:buFont typeface="Outfit"/>
              <a:buNone/>
              <a:defRPr>
                <a:latin typeface="Outfit"/>
                <a:ea typeface="Outfit"/>
                <a:cs typeface="Outfit"/>
                <a:sym typeface="Outfit"/>
              </a:defRPr>
            </a:lvl4pPr>
            <a:lvl5pPr lvl="4">
              <a:lnSpc>
                <a:spcPct val="90000"/>
              </a:lnSpc>
              <a:spcBef>
                <a:spcPts val="0"/>
              </a:spcBef>
              <a:spcAft>
                <a:spcPts val="0"/>
              </a:spcAft>
              <a:buSzPts val="1200"/>
              <a:buFont typeface="Outfit"/>
              <a:buNone/>
              <a:defRPr>
                <a:latin typeface="Outfit"/>
                <a:ea typeface="Outfit"/>
                <a:cs typeface="Outfit"/>
                <a:sym typeface="Outfit"/>
              </a:defRPr>
            </a:lvl5pPr>
            <a:lvl6pPr lvl="5">
              <a:lnSpc>
                <a:spcPct val="90000"/>
              </a:lnSpc>
              <a:spcBef>
                <a:spcPts val="0"/>
              </a:spcBef>
              <a:spcAft>
                <a:spcPts val="0"/>
              </a:spcAft>
              <a:buSzPts val="1200"/>
              <a:buFont typeface="Outfit"/>
              <a:buNone/>
              <a:defRPr>
                <a:latin typeface="Outfit"/>
                <a:ea typeface="Outfit"/>
                <a:cs typeface="Outfit"/>
                <a:sym typeface="Outfit"/>
              </a:defRPr>
            </a:lvl6pPr>
            <a:lvl7pPr lvl="6">
              <a:lnSpc>
                <a:spcPct val="90000"/>
              </a:lnSpc>
              <a:spcBef>
                <a:spcPts val="0"/>
              </a:spcBef>
              <a:spcAft>
                <a:spcPts val="0"/>
              </a:spcAft>
              <a:buSzPts val="1200"/>
              <a:buFont typeface="Outfit"/>
              <a:buNone/>
              <a:defRPr>
                <a:latin typeface="Outfit"/>
                <a:ea typeface="Outfit"/>
                <a:cs typeface="Outfit"/>
                <a:sym typeface="Outfit"/>
              </a:defRPr>
            </a:lvl7pPr>
            <a:lvl8pPr lvl="7">
              <a:lnSpc>
                <a:spcPct val="90000"/>
              </a:lnSpc>
              <a:spcBef>
                <a:spcPts val="0"/>
              </a:spcBef>
              <a:spcAft>
                <a:spcPts val="0"/>
              </a:spcAft>
              <a:buSzPts val="1200"/>
              <a:buFont typeface="Outfit"/>
              <a:buNone/>
              <a:defRPr>
                <a:latin typeface="Outfit"/>
                <a:ea typeface="Outfit"/>
                <a:cs typeface="Outfit"/>
                <a:sym typeface="Outfit"/>
              </a:defRPr>
            </a:lvl8pPr>
            <a:lvl9pPr lvl="8">
              <a:lnSpc>
                <a:spcPct val="90000"/>
              </a:lnSpc>
              <a:spcBef>
                <a:spcPts val="0"/>
              </a:spcBef>
              <a:spcAft>
                <a:spcPts val="0"/>
              </a:spcAft>
              <a:buSzPts val="1200"/>
              <a:buFont typeface="Outfit"/>
              <a:buNone/>
              <a:defRPr>
                <a:latin typeface="Outfit"/>
                <a:ea typeface="Outfit"/>
                <a:cs typeface="Outfit"/>
                <a:sym typeface="Outfit"/>
              </a:defRPr>
            </a:lvl9pPr>
          </a:lstStyle>
          <a:p/>
        </p:txBody>
      </p:sp>
      <p:sp>
        <p:nvSpPr>
          <p:cNvPr id="313" name="Google Shape;313;p28"/>
          <p:cNvSpPr txBox="1"/>
          <p:nvPr>
            <p:ph idx="19" type="subTitle"/>
          </p:nvPr>
        </p:nvSpPr>
        <p:spPr>
          <a:xfrm>
            <a:off x="6795750" y="4075913"/>
            <a:ext cx="2064000" cy="661200"/>
          </a:xfrm>
          <a:prstGeom prst="rect">
            <a:avLst/>
          </a:prstGeom>
        </p:spPr>
        <p:txBody>
          <a:bodyPr anchorCtr="0" anchor="t" bIns="0" lIns="0" spcFirstLastPara="1" rIns="182875" wrap="square" tIns="0">
            <a:noAutofit/>
          </a:bodyPr>
          <a:lstStyle>
            <a:lvl1pPr lvl="0">
              <a:spcBef>
                <a:spcPts val="0"/>
              </a:spcBef>
              <a:spcAft>
                <a:spcPts val="0"/>
              </a:spcAft>
              <a:buNone/>
              <a:defRPr sz="1000"/>
            </a:lvl1pPr>
            <a:lvl2pPr lvl="1">
              <a:lnSpc>
                <a:spcPct val="90000"/>
              </a:lnSpc>
              <a:spcBef>
                <a:spcPts val="0"/>
              </a:spcBef>
              <a:spcAft>
                <a:spcPts val="0"/>
              </a:spcAft>
              <a:buSzPts val="1200"/>
              <a:buFont typeface="Outfit"/>
              <a:buNone/>
              <a:defRPr>
                <a:latin typeface="Outfit"/>
                <a:ea typeface="Outfit"/>
                <a:cs typeface="Outfit"/>
                <a:sym typeface="Outfit"/>
              </a:defRPr>
            </a:lvl2pPr>
            <a:lvl3pPr lvl="2">
              <a:lnSpc>
                <a:spcPct val="90000"/>
              </a:lnSpc>
              <a:spcBef>
                <a:spcPts val="0"/>
              </a:spcBef>
              <a:spcAft>
                <a:spcPts val="0"/>
              </a:spcAft>
              <a:buSzPts val="1200"/>
              <a:buFont typeface="Outfit"/>
              <a:buNone/>
              <a:defRPr>
                <a:latin typeface="Outfit"/>
                <a:ea typeface="Outfit"/>
                <a:cs typeface="Outfit"/>
                <a:sym typeface="Outfit"/>
              </a:defRPr>
            </a:lvl3pPr>
            <a:lvl4pPr lvl="3">
              <a:lnSpc>
                <a:spcPct val="90000"/>
              </a:lnSpc>
              <a:spcBef>
                <a:spcPts val="0"/>
              </a:spcBef>
              <a:spcAft>
                <a:spcPts val="0"/>
              </a:spcAft>
              <a:buSzPts val="1200"/>
              <a:buFont typeface="Outfit"/>
              <a:buNone/>
              <a:defRPr>
                <a:latin typeface="Outfit"/>
                <a:ea typeface="Outfit"/>
                <a:cs typeface="Outfit"/>
                <a:sym typeface="Outfit"/>
              </a:defRPr>
            </a:lvl4pPr>
            <a:lvl5pPr lvl="4">
              <a:lnSpc>
                <a:spcPct val="90000"/>
              </a:lnSpc>
              <a:spcBef>
                <a:spcPts val="0"/>
              </a:spcBef>
              <a:spcAft>
                <a:spcPts val="0"/>
              </a:spcAft>
              <a:buSzPts val="1200"/>
              <a:buFont typeface="Outfit"/>
              <a:buNone/>
              <a:defRPr>
                <a:latin typeface="Outfit"/>
                <a:ea typeface="Outfit"/>
                <a:cs typeface="Outfit"/>
                <a:sym typeface="Outfit"/>
              </a:defRPr>
            </a:lvl5pPr>
            <a:lvl6pPr lvl="5">
              <a:lnSpc>
                <a:spcPct val="90000"/>
              </a:lnSpc>
              <a:spcBef>
                <a:spcPts val="0"/>
              </a:spcBef>
              <a:spcAft>
                <a:spcPts val="0"/>
              </a:spcAft>
              <a:buSzPts val="1200"/>
              <a:buFont typeface="Outfit"/>
              <a:buNone/>
              <a:defRPr>
                <a:latin typeface="Outfit"/>
                <a:ea typeface="Outfit"/>
                <a:cs typeface="Outfit"/>
                <a:sym typeface="Outfit"/>
              </a:defRPr>
            </a:lvl6pPr>
            <a:lvl7pPr lvl="6">
              <a:lnSpc>
                <a:spcPct val="90000"/>
              </a:lnSpc>
              <a:spcBef>
                <a:spcPts val="0"/>
              </a:spcBef>
              <a:spcAft>
                <a:spcPts val="0"/>
              </a:spcAft>
              <a:buSzPts val="1200"/>
              <a:buFont typeface="Outfit"/>
              <a:buNone/>
              <a:defRPr>
                <a:latin typeface="Outfit"/>
                <a:ea typeface="Outfit"/>
                <a:cs typeface="Outfit"/>
                <a:sym typeface="Outfit"/>
              </a:defRPr>
            </a:lvl7pPr>
            <a:lvl8pPr lvl="7">
              <a:lnSpc>
                <a:spcPct val="90000"/>
              </a:lnSpc>
              <a:spcBef>
                <a:spcPts val="0"/>
              </a:spcBef>
              <a:spcAft>
                <a:spcPts val="0"/>
              </a:spcAft>
              <a:buSzPts val="1200"/>
              <a:buFont typeface="Outfit"/>
              <a:buNone/>
              <a:defRPr>
                <a:latin typeface="Outfit"/>
                <a:ea typeface="Outfit"/>
                <a:cs typeface="Outfit"/>
                <a:sym typeface="Outfit"/>
              </a:defRPr>
            </a:lvl8pPr>
            <a:lvl9pPr lvl="8">
              <a:lnSpc>
                <a:spcPct val="90000"/>
              </a:lnSpc>
              <a:spcBef>
                <a:spcPts val="0"/>
              </a:spcBef>
              <a:spcAft>
                <a:spcPts val="0"/>
              </a:spcAft>
              <a:buSzPts val="1200"/>
              <a:buFont typeface="Outfit"/>
              <a:buNone/>
              <a:defRPr>
                <a:latin typeface="Outfit"/>
                <a:ea typeface="Outfit"/>
                <a:cs typeface="Outfit"/>
                <a:sym typeface="Outfit"/>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14" name="Shape 314"/>
        <p:cNvGrpSpPr/>
        <p:nvPr/>
      </p:nvGrpSpPr>
      <p:grpSpPr>
        <a:xfrm>
          <a:off x="0" y="0"/>
          <a:ext cx="0" cy="0"/>
          <a:chOff x="0" y="0"/>
          <a:chExt cx="0" cy="0"/>
        </a:xfrm>
      </p:grpSpPr>
      <p:sp>
        <p:nvSpPr>
          <p:cNvPr id="315" name="Google Shape;315;p29"/>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16" name="Google Shape;316;p29"/>
          <p:cNvSpPr txBox="1"/>
          <p:nvPr>
            <p:ph idx="1" type="subTitle"/>
          </p:nvPr>
        </p:nvSpPr>
        <p:spPr>
          <a:xfrm>
            <a:off x="311700" y="2834125"/>
            <a:ext cx="8520600" cy="792600"/>
          </a:xfrm>
          <a:prstGeom prst="rect">
            <a:avLst/>
          </a:prstGeom>
        </p:spPr>
        <p:txBody>
          <a:bodyPr anchorCtr="0" anchor="t" bIns="0" lIns="0" spcFirstLastPara="1" rIns="0" wrap="square" tIns="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17" name="Shape 317"/>
        <p:cNvGrpSpPr/>
        <p:nvPr/>
      </p:nvGrpSpPr>
      <p:grpSpPr>
        <a:xfrm>
          <a:off x="0" y="0"/>
          <a:ext cx="0" cy="0"/>
          <a:chOff x="0" y="0"/>
          <a:chExt cx="0" cy="0"/>
        </a:xfrm>
      </p:grpSpPr>
      <p:sp>
        <p:nvSpPr>
          <p:cNvPr id="318" name="Google Shape;318;p30"/>
          <p:cNvSpPr txBox="1"/>
          <p:nvPr>
            <p:ph type="title"/>
          </p:nvPr>
        </p:nvSpPr>
        <p:spPr>
          <a:xfrm>
            <a:off x="311700" y="2150850"/>
            <a:ext cx="8520600" cy="841800"/>
          </a:xfrm>
          <a:prstGeom prst="rect">
            <a:avLst/>
          </a:prstGeom>
        </p:spPr>
        <p:txBody>
          <a:bodyPr anchorCtr="0" anchor="ctr" bIns="0" lIns="0" spcFirstLastPara="1" rIns="0"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2">
  <p:cSld name="BLANK_1_1_1_1_3">
    <p:spTree>
      <p:nvGrpSpPr>
        <p:cNvPr id="21" name="Shape 21"/>
        <p:cNvGrpSpPr/>
        <p:nvPr/>
      </p:nvGrpSpPr>
      <p:grpSpPr>
        <a:xfrm>
          <a:off x="0" y="0"/>
          <a:ext cx="0" cy="0"/>
          <a:chOff x="0" y="0"/>
          <a:chExt cx="0" cy="0"/>
        </a:xfrm>
      </p:grpSpPr>
      <p:sp>
        <p:nvSpPr>
          <p:cNvPr id="22" name="Google Shape;22;p4"/>
          <p:cNvSpPr txBox="1"/>
          <p:nvPr>
            <p:ph type="title"/>
          </p:nvPr>
        </p:nvSpPr>
        <p:spPr>
          <a:xfrm>
            <a:off x="284775" y="282900"/>
            <a:ext cx="7128000" cy="11169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23" name="Google Shape;23;p4"/>
          <p:cNvSpPr txBox="1"/>
          <p:nvPr>
            <p:ph idx="1" type="subTitle"/>
          </p:nvPr>
        </p:nvSpPr>
        <p:spPr>
          <a:xfrm>
            <a:off x="1731400" y="4750800"/>
            <a:ext cx="1340700" cy="1032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600"/>
            </a:lvl1pPr>
            <a:lvl2pPr lvl="1">
              <a:spcBef>
                <a:spcPts val="0"/>
              </a:spcBef>
              <a:spcAft>
                <a:spcPts val="0"/>
              </a:spcAft>
              <a:buClr>
                <a:schemeClr val="lt1"/>
              </a:buClr>
              <a:buSzPts val="600"/>
              <a:buNone/>
              <a:defRPr sz="600"/>
            </a:lvl2pPr>
            <a:lvl3pPr lvl="2">
              <a:spcBef>
                <a:spcPts val="0"/>
              </a:spcBef>
              <a:spcAft>
                <a:spcPts val="0"/>
              </a:spcAft>
              <a:buClr>
                <a:schemeClr val="lt1"/>
              </a:buClr>
              <a:buSzPts val="600"/>
              <a:buNone/>
              <a:defRPr sz="600"/>
            </a:lvl3pPr>
            <a:lvl4pPr lvl="3">
              <a:spcBef>
                <a:spcPts val="0"/>
              </a:spcBef>
              <a:spcAft>
                <a:spcPts val="0"/>
              </a:spcAft>
              <a:buClr>
                <a:schemeClr val="lt1"/>
              </a:buClr>
              <a:buSzPts val="600"/>
              <a:buNone/>
              <a:defRPr sz="600"/>
            </a:lvl4pPr>
            <a:lvl5pPr lvl="4">
              <a:spcBef>
                <a:spcPts val="0"/>
              </a:spcBef>
              <a:spcAft>
                <a:spcPts val="0"/>
              </a:spcAft>
              <a:buClr>
                <a:schemeClr val="lt1"/>
              </a:buClr>
              <a:buSzPts val="600"/>
              <a:buNone/>
              <a:defRPr sz="600"/>
            </a:lvl5pPr>
            <a:lvl6pPr lvl="5">
              <a:spcBef>
                <a:spcPts val="0"/>
              </a:spcBef>
              <a:spcAft>
                <a:spcPts val="0"/>
              </a:spcAft>
              <a:buClr>
                <a:schemeClr val="lt1"/>
              </a:buClr>
              <a:buSzPts val="600"/>
              <a:buNone/>
              <a:defRPr sz="600"/>
            </a:lvl6pPr>
            <a:lvl7pPr lvl="6">
              <a:spcBef>
                <a:spcPts val="0"/>
              </a:spcBef>
              <a:spcAft>
                <a:spcPts val="0"/>
              </a:spcAft>
              <a:buClr>
                <a:schemeClr val="lt1"/>
              </a:buClr>
              <a:buSzPts val="600"/>
              <a:buNone/>
              <a:defRPr sz="600"/>
            </a:lvl7pPr>
            <a:lvl8pPr lvl="7">
              <a:spcBef>
                <a:spcPts val="0"/>
              </a:spcBef>
              <a:spcAft>
                <a:spcPts val="0"/>
              </a:spcAft>
              <a:buClr>
                <a:schemeClr val="lt1"/>
              </a:buClr>
              <a:buSzPts val="600"/>
              <a:buNone/>
              <a:defRPr sz="600"/>
            </a:lvl8pPr>
            <a:lvl9pPr lvl="8">
              <a:spcBef>
                <a:spcPts val="0"/>
              </a:spcBef>
              <a:spcAft>
                <a:spcPts val="0"/>
              </a:spcAft>
              <a:buClr>
                <a:schemeClr val="lt1"/>
              </a:buClr>
              <a:buSzPts val="600"/>
              <a:buNone/>
              <a:defRPr sz="600"/>
            </a:lvl9pPr>
          </a:lstStyle>
          <a:p/>
        </p:txBody>
      </p:sp>
      <p:sp>
        <p:nvSpPr>
          <p:cNvPr id="24" name="Google Shape;24;p4"/>
          <p:cNvSpPr txBox="1"/>
          <p:nvPr>
            <p:ph idx="2" type="subTitle"/>
          </p:nvPr>
        </p:nvSpPr>
        <p:spPr>
          <a:xfrm>
            <a:off x="7518500" y="4750800"/>
            <a:ext cx="1340700" cy="103200"/>
          </a:xfrm>
          <a:prstGeom prst="rect">
            <a:avLst/>
          </a:prstGeom>
        </p:spPr>
        <p:txBody>
          <a:bodyPr anchorCtr="0" anchor="t" bIns="0" lIns="0" spcFirstLastPara="1" rIns="0" wrap="square" tIns="0">
            <a:noAutofit/>
          </a:bodyPr>
          <a:lstStyle>
            <a:lvl1pPr lvl="0" algn="r">
              <a:lnSpc>
                <a:spcPct val="115000"/>
              </a:lnSpc>
              <a:spcBef>
                <a:spcPts val="0"/>
              </a:spcBef>
              <a:spcAft>
                <a:spcPts val="0"/>
              </a:spcAft>
              <a:buNone/>
              <a:defRPr sz="600"/>
            </a:lvl1pPr>
            <a:lvl2pPr lvl="1" algn="r">
              <a:spcBef>
                <a:spcPts val="0"/>
              </a:spcBef>
              <a:spcAft>
                <a:spcPts val="0"/>
              </a:spcAft>
              <a:buClr>
                <a:schemeClr val="lt1"/>
              </a:buClr>
              <a:buSzPts val="600"/>
              <a:buNone/>
              <a:defRPr sz="600"/>
            </a:lvl2pPr>
            <a:lvl3pPr lvl="2" algn="r">
              <a:spcBef>
                <a:spcPts val="0"/>
              </a:spcBef>
              <a:spcAft>
                <a:spcPts val="0"/>
              </a:spcAft>
              <a:buClr>
                <a:schemeClr val="lt1"/>
              </a:buClr>
              <a:buSzPts val="600"/>
              <a:buNone/>
              <a:defRPr sz="600"/>
            </a:lvl3pPr>
            <a:lvl4pPr lvl="3" algn="r">
              <a:spcBef>
                <a:spcPts val="0"/>
              </a:spcBef>
              <a:spcAft>
                <a:spcPts val="0"/>
              </a:spcAft>
              <a:buClr>
                <a:schemeClr val="lt1"/>
              </a:buClr>
              <a:buSzPts val="600"/>
              <a:buNone/>
              <a:defRPr sz="600"/>
            </a:lvl4pPr>
            <a:lvl5pPr lvl="4" algn="r">
              <a:spcBef>
                <a:spcPts val="0"/>
              </a:spcBef>
              <a:spcAft>
                <a:spcPts val="0"/>
              </a:spcAft>
              <a:buClr>
                <a:schemeClr val="lt1"/>
              </a:buClr>
              <a:buSzPts val="600"/>
              <a:buNone/>
              <a:defRPr sz="600"/>
            </a:lvl5pPr>
            <a:lvl6pPr lvl="5" algn="r">
              <a:spcBef>
                <a:spcPts val="0"/>
              </a:spcBef>
              <a:spcAft>
                <a:spcPts val="0"/>
              </a:spcAft>
              <a:buClr>
                <a:schemeClr val="lt1"/>
              </a:buClr>
              <a:buSzPts val="600"/>
              <a:buNone/>
              <a:defRPr sz="600"/>
            </a:lvl6pPr>
            <a:lvl7pPr lvl="6" algn="r">
              <a:spcBef>
                <a:spcPts val="0"/>
              </a:spcBef>
              <a:spcAft>
                <a:spcPts val="0"/>
              </a:spcAft>
              <a:buClr>
                <a:schemeClr val="lt1"/>
              </a:buClr>
              <a:buSzPts val="600"/>
              <a:buNone/>
              <a:defRPr sz="600"/>
            </a:lvl7pPr>
            <a:lvl8pPr lvl="7" algn="r">
              <a:spcBef>
                <a:spcPts val="0"/>
              </a:spcBef>
              <a:spcAft>
                <a:spcPts val="0"/>
              </a:spcAft>
              <a:buClr>
                <a:schemeClr val="lt1"/>
              </a:buClr>
              <a:buSzPts val="600"/>
              <a:buNone/>
              <a:defRPr sz="600"/>
            </a:lvl8pPr>
            <a:lvl9pPr lvl="8" algn="r">
              <a:spcBef>
                <a:spcPts val="0"/>
              </a:spcBef>
              <a:spcAft>
                <a:spcPts val="0"/>
              </a:spcAft>
              <a:buClr>
                <a:schemeClr val="lt1"/>
              </a:buClr>
              <a:buSzPts val="600"/>
              <a:buNone/>
              <a:defRPr sz="6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319" name="Shape 319"/>
        <p:cNvGrpSpPr/>
        <p:nvPr/>
      </p:nvGrpSpPr>
      <p:grpSpPr>
        <a:xfrm>
          <a:off x="0" y="0"/>
          <a:ext cx="0" cy="0"/>
          <a:chOff x="0" y="0"/>
          <a:chExt cx="0" cy="0"/>
        </a:xfrm>
      </p:grpSpPr>
      <p:sp>
        <p:nvSpPr>
          <p:cNvPr id="320" name="Google Shape;320;p31"/>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p:txBody>
      </p:sp>
      <p:sp>
        <p:nvSpPr>
          <p:cNvPr id="321" name="Google Shape;321;p31"/>
          <p:cNvSpPr txBox="1"/>
          <p:nvPr>
            <p:ph idx="1" type="body"/>
          </p:nvPr>
        </p:nvSpPr>
        <p:spPr>
          <a:xfrm>
            <a:off x="311700" y="1152475"/>
            <a:ext cx="8520600" cy="34164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322" name="Shape 322"/>
        <p:cNvGrpSpPr/>
        <p:nvPr/>
      </p:nvGrpSpPr>
      <p:grpSpPr>
        <a:xfrm>
          <a:off x="0" y="0"/>
          <a:ext cx="0" cy="0"/>
          <a:chOff x="0" y="0"/>
          <a:chExt cx="0" cy="0"/>
        </a:xfrm>
      </p:grpSpPr>
      <p:sp>
        <p:nvSpPr>
          <p:cNvPr id="323" name="Google Shape;323;p32"/>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p:txBody>
      </p:sp>
      <p:sp>
        <p:nvSpPr>
          <p:cNvPr id="324" name="Google Shape;324;p32"/>
          <p:cNvSpPr txBox="1"/>
          <p:nvPr>
            <p:ph idx="1" type="body"/>
          </p:nvPr>
        </p:nvSpPr>
        <p:spPr>
          <a:xfrm>
            <a:off x="311700" y="1152475"/>
            <a:ext cx="3999900" cy="34164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25" name="Google Shape;325;p32"/>
          <p:cNvSpPr txBox="1"/>
          <p:nvPr>
            <p:ph idx="2" type="body"/>
          </p:nvPr>
        </p:nvSpPr>
        <p:spPr>
          <a:xfrm>
            <a:off x="4832400" y="1152475"/>
            <a:ext cx="3999900" cy="34164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26" name="Shape 326"/>
        <p:cNvGrpSpPr/>
        <p:nvPr/>
      </p:nvGrpSpPr>
      <p:grpSpPr>
        <a:xfrm>
          <a:off x="0" y="0"/>
          <a:ext cx="0" cy="0"/>
          <a:chOff x="0" y="0"/>
          <a:chExt cx="0" cy="0"/>
        </a:xfrm>
      </p:grpSpPr>
      <p:sp>
        <p:nvSpPr>
          <p:cNvPr id="327" name="Google Shape;327;p33"/>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28" name="Shape 328"/>
        <p:cNvGrpSpPr/>
        <p:nvPr/>
      </p:nvGrpSpPr>
      <p:grpSpPr>
        <a:xfrm>
          <a:off x="0" y="0"/>
          <a:ext cx="0" cy="0"/>
          <a:chOff x="0" y="0"/>
          <a:chExt cx="0" cy="0"/>
        </a:xfrm>
      </p:grpSpPr>
      <p:sp>
        <p:nvSpPr>
          <p:cNvPr id="329" name="Google Shape;329;p34"/>
          <p:cNvSpPr txBox="1"/>
          <p:nvPr>
            <p:ph type="title"/>
          </p:nvPr>
        </p:nvSpPr>
        <p:spPr>
          <a:xfrm>
            <a:off x="311700" y="555600"/>
            <a:ext cx="2808000" cy="755700"/>
          </a:xfrm>
          <a:prstGeom prst="rect">
            <a:avLst/>
          </a:prstGeom>
        </p:spPr>
        <p:txBody>
          <a:bodyPr anchorCtr="0" anchor="b" bIns="0" lIns="0" spcFirstLastPara="1" rIns="0" wrap="square" tIns="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0" name="Google Shape;330;p34"/>
          <p:cNvSpPr txBox="1"/>
          <p:nvPr>
            <p:ph idx="1" type="body"/>
          </p:nvPr>
        </p:nvSpPr>
        <p:spPr>
          <a:xfrm>
            <a:off x="311700" y="1389600"/>
            <a:ext cx="2808000" cy="31794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31" name="Shape 331"/>
        <p:cNvGrpSpPr/>
        <p:nvPr/>
      </p:nvGrpSpPr>
      <p:grpSpPr>
        <a:xfrm>
          <a:off x="0" y="0"/>
          <a:ext cx="0" cy="0"/>
          <a:chOff x="0" y="0"/>
          <a:chExt cx="0" cy="0"/>
        </a:xfrm>
      </p:grpSpPr>
      <p:sp>
        <p:nvSpPr>
          <p:cNvPr id="332" name="Google Shape;332;p35"/>
          <p:cNvSpPr txBox="1"/>
          <p:nvPr>
            <p:ph type="title"/>
          </p:nvPr>
        </p:nvSpPr>
        <p:spPr>
          <a:xfrm>
            <a:off x="490250" y="450150"/>
            <a:ext cx="6367800" cy="4090800"/>
          </a:xfrm>
          <a:prstGeom prst="rect">
            <a:avLst/>
          </a:prstGeom>
        </p:spPr>
        <p:txBody>
          <a:bodyPr anchorCtr="0" anchor="ctr" bIns="0" lIns="0" spcFirstLastPara="1" rIns="0" wrap="square" tIns="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33" name="Shape 333"/>
        <p:cNvGrpSpPr/>
        <p:nvPr/>
      </p:nvGrpSpPr>
      <p:grpSpPr>
        <a:xfrm>
          <a:off x="0" y="0"/>
          <a:ext cx="0" cy="0"/>
          <a:chOff x="0" y="0"/>
          <a:chExt cx="0" cy="0"/>
        </a:xfrm>
      </p:grpSpPr>
      <p:sp>
        <p:nvSpPr>
          <p:cNvPr id="334" name="Google Shape;334;p36"/>
          <p:cNvSpPr txBox="1"/>
          <p:nvPr>
            <p:ph type="title"/>
          </p:nvPr>
        </p:nvSpPr>
        <p:spPr>
          <a:xfrm>
            <a:off x="265500" y="1233175"/>
            <a:ext cx="4045200" cy="1482300"/>
          </a:xfrm>
          <a:prstGeom prst="rect">
            <a:avLst/>
          </a:prstGeom>
        </p:spPr>
        <p:txBody>
          <a:bodyPr anchorCtr="0" anchor="b" bIns="0" lIns="0" spcFirstLastPara="1" rIns="0" wrap="square" tIns="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35" name="Google Shape;335;p36"/>
          <p:cNvSpPr txBox="1"/>
          <p:nvPr>
            <p:ph idx="1" type="subTitle"/>
          </p:nvPr>
        </p:nvSpPr>
        <p:spPr>
          <a:xfrm>
            <a:off x="265500" y="2803075"/>
            <a:ext cx="4045200" cy="1235100"/>
          </a:xfrm>
          <a:prstGeom prst="rect">
            <a:avLst/>
          </a:prstGeom>
        </p:spPr>
        <p:txBody>
          <a:bodyPr anchorCtr="0" anchor="t" bIns="0" lIns="0" spcFirstLastPara="1" rIns="0" wrap="square" tIns="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36" name="Google Shape;336;p36"/>
          <p:cNvSpPr txBox="1"/>
          <p:nvPr>
            <p:ph idx="2" type="body"/>
          </p:nvPr>
        </p:nvSpPr>
        <p:spPr>
          <a:xfrm>
            <a:off x="4939500" y="724075"/>
            <a:ext cx="3837000" cy="3695100"/>
          </a:xfrm>
          <a:prstGeom prst="rect">
            <a:avLst/>
          </a:prstGeom>
        </p:spPr>
        <p:txBody>
          <a:bodyPr anchorCtr="0" anchor="ctr"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337" name="Shape 337"/>
        <p:cNvGrpSpPr/>
        <p:nvPr/>
      </p:nvGrpSpPr>
      <p:grpSpPr>
        <a:xfrm>
          <a:off x="0" y="0"/>
          <a:ext cx="0" cy="0"/>
          <a:chOff x="0" y="0"/>
          <a:chExt cx="0" cy="0"/>
        </a:xfrm>
      </p:grpSpPr>
      <p:sp>
        <p:nvSpPr>
          <p:cNvPr id="338" name="Google Shape;338;p37"/>
          <p:cNvSpPr txBox="1"/>
          <p:nvPr>
            <p:ph idx="1" type="body"/>
          </p:nvPr>
        </p:nvSpPr>
        <p:spPr>
          <a:xfrm>
            <a:off x="311700" y="4230575"/>
            <a:ext cx="5998800" cy="605100"/>
          </a:xfrm>
          <a:prstGeom prst="rect">
            <a:avLst/>
          </a:prstGeom>
        </p:spPr>
        <p:txBody>
          <a:bodyPr anchorCtr="0" anchor="ctr" bIns="0" lIns="0" spcFirstLastPara="1" rIns="0" wrap="square" tIns="0">
            <a:noAutofit/>
          </a:bodyPr>
          <a:lstStyle>
            <a:lvl1pPr indent="-228600" lvl="0" marL="457200">
              <a:spcBef>
                <a:spcPts val="0"/>
              </a:spcBef>
              <a:spcAft>
                <a:spcPts val="0"/>
              </a:spcAft>
              <a:buSzPts val="1200"/>
              <a:buNone/>
              <a:defRPr/>
            </a:lvl1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339" name="Shape 339"/>
        <p:cNvGrpSpPr/>
        <p:nvPr/>
      </p:nvGrpSpPr>
      <p:grpSpPr>
        <a:xfrm>
          <a:off x="0" y="0"/>
          <a:ext cx="0" cy="0"/>
          <a:chOff x="0" y="0"/>
          <a:chExt cx="0" cy="0"/>
        </a:xfrm>
      </p:grpSpPr>
      <p:sp>
        <p:nvSpPr>
          <p:cNvPr id="340" name="Google Shape;340;p38"/>
          <p:cNvSpPr txBox="1"/>
          <p:nvPr>
            <p:ph hasCustomPrompt="1" type="title"/>
          </p:nvPr>
        </p:nvSpPr>
        <p:spPr>
          <a:xfrm>
            <a:off x="311700" y="1106125"/>
            <a:ext cx="8520600" cy="1963500"/>
          </a:xfrm>
          <a:prstGeom prst="rect">
            <a:avLst/>
          </a:prstGeom>
        </p:spPr>
        <p:txBody>
          <a:bodyPr anchorCtr="0" anchor="b" bIns="0" lIns="0" spcFirstLastPara="1" rIns="0" wrap="square" tIns="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41" name="Google Shape;341;p38"/>
          <p:cNvSpPr txBox="1"/>
          <p:nvPr>
            <p:ph idx="1" type="body"/>
          </p:nvPr>
        </p:nvSpPr>
        <p:spPr>
          <a:xfrm>
            <a:off x="311700" y="3152225"/>
            <a:ext cx="8520600" cy="1300800"/>
          </a:xfrm>
          <a:prstGeom prst="rect">
            <a:avLst/>
          </a:prstGeom>
        </p:spPr>
        <p:txBody>
          <a:bodyPr anchorCtr="0" anchor="t" bIns="0" lIns="0" spcFirstLastPara="1" rIns="0" wrap="square" tIns="0">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42" name="Shape 342"/>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43" name="Shape 343"/>
        <p:cNvGrpSpPr/>
        <p:nvPr/>
      </p:nvGrpSpPr>
      <p:grpSpPr>
        <a:xfrm>
          <a:off x="0" y="0"/>
          <a:ext cx="0" cy="0"/>
          <a:chOff x="0" y="0"/>
          <a:chExt cx="0" cy="0"/>
        </a:xfrm>
      </p:grpSpPr>
      <p:sp>
        <p:nvSpPr>
          <p:cNvPr id="344" name="Google Shape;344;p40"/>
          <p:cNvSpPr txBox="1"/>
          <p:nvPr>
            <p:ph type="title"/>
          </p:nvPr>
        </p:nvSpPr>
        <p:spPr>
          <a:xfrm>
            <a:off x="677325" y="1832775"/>
            <a:ext cx="3217200" cy="1484100"/>
          </a:xfrm>
          <a:prstGeom prst="rect">
            <a:avLst/>
          </a:prstGeom>
        </p:spPr>
        <p:txBody>
          <a:bodyPr anchorCtr="0" anchor="ctr" bIns="0" lIns="0" spcFirstLastPara="1" rIns="0" wrap="square" tIns="0">
            <a:noAutofit/>
          </a:bodyPr>
          <a:lstStyle>
            <a:lvl1pPr lvl="0">
              <a:spcBef>
                <a:spcPts val="0"/>
              </a:spcBef>
              <a:spcAft>
                <a:spcPts val="0"/>
              </a:spcAft>
              <a:buSzPts val="4200"/>
              <a:buNone/>
              <a:defRPr sz="4200"/>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p:txBody>
      </p:sp>
      <p:sp>
        <p:nvSpPr>
          <p:cNvPr id="345" name="Google Shape;345;p40"/>
          <p:cNvSpPr txBox="1"/>
          <p:nvPr>
            <p:ph idx="1" type="subTitle"/>
          </p:nvPr>
        </p:nvSpPr>
        <p:spPr>
          <a:xfrm>
            <a:off x="4406650" y="393750"/>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46" name="Google Shape;346;p40"/>
          <p:cNvSpPr txBox="1"/>
          <p:nvPr>
            <p:ph idx="2" type="subTitle"/>
          </p:nvPr>
        </p:nvSpPr>
        <p:spPr>
          <a:xfrm>
            <a:off x="4406650" y="1151705"/>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47" name="Google Shape;347;p40"/>
          <p:cNvSpPr txBox="1"/>
          <p:nvPr>
            <p:ph idx="3" type="subTitle"/>
          </p:nvPr>
        </p:nvSpPr>
        <p:spPr>
          <a:xfrm>
            <a:off x="4406650" y="3425570"/>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48" name="Google Shape;348;p40"/>
          <p:cNvSpPr txBox="1"/>
          <p:nvPr>
            <p:ph idx="4" type="subTitle"/>
          </p:nvPr>
        </p:nvSpPr>
        <p:spPr>
          <a:xfrm>
            <a:off x="4406650" y="1909660"/>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49" name="Google Shape;349;p40"/>
          <p:cNvSpPr txBox="1"/>
          <p:nvPr>
            <p:ph idx="5" type="subTitle"/>
          </p:nvPr>
        </p:nvSpPr>
        <p:spPr>
          <a:xfrm>
            <a:off x="4406650" y="4183525"/>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50" name="Google Shape;350;p40"/>
          <p:cNvSpPr txBox="1"/>
          <p:nvPr>
            <p:ph idx="6" type="subTitle"/>
          </p:nvPr>
        </p:nvSpPr>
        <p:spPr>
          <a:xfrm>
            <a:off x="4406650" y="2667615"/>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 Alt 2">
  <p:cSld name="BLANK_1_1_1_1_1_1_1_3">
    <p:spTree>
      <p:nvGrpSpPr>
        <p:cNvPr id="25" name="Shape 25"/>
        <p:cNvGrpSpPr/>
        <p:nvPr/>
      </p:nvGrpSpPr>
      <p:grpSpPr>
        <a:xfrm>
          <a:off x="0" y="0"/>
          <a:ext cx="0" cy="0"/>
          <a:chOff x="0" y="0"/>
          <a:chExt cx="0" cy="0"/>
        </a:xfrm>
      </p:grpSpPr>
      <p:sp>
        <p:nvSpPr>
          <p:cNvPr id="26" name="Google Shape;26;p5"/>
          <p:cNvSpPr/>
          <p:nvPr/>
        </p:nvSpPr>
        <p:spPr>
          <a:xfrm flipH="1">
            <a:off x="575775" y="282900"/>
            <a:ext cx="8283600" cy="4574400"/>
          </a:xfrm>
          <a:prstGeom prst="round2DiagRect">
            <a:avLst>
              <a:gd fmla="val 6071" name="adj1"/>
              <a:gd fmla="val 0" name="adj2"/>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utfit"/>
              <a:ea typeface="Outfit"/>
              <a:cs typeface="Outfit"/>
              <a:sym typeface="Outfit"/>
            </a:endParaRPr>
          </a:p>
        </p:txBody>
      </p:sp>
      <p:sp>
        <p:nvSpPr>
          <p:cNvPr id="27" name="Google Shape;27;p5"/>
          <p:cNvSpPr txBox="1"/>
          <p:nvPr>
            <p:ph type="title"/>
          </p:nvPr>
        </p:nvSpPr>
        <p:spPr>
          <a:xfrm>
            <a:off x="779100" y="282900"/>
            <a:ext cx="4234800" cy="45744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8" name="Google Shape;28;p5"/>
          <p:cNvSpPr/>
          <p:nvPr/>
        </p:nvSpPr>
        <p:spPr>
          <a:xfrm>
            <a:off x="284775" y="282900"/>
            <a:ext cx="291000" cy="4574400"/>
          </a:xfrm>
          <a:prstGeom prst="roundRect">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utfit"/>
              <a:ea typeface="Outfit"/>
              <a:cs typeface="Outfit"/>
              <a:sym typeface="Outfit"/>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351" name="Shape 351"/>
        <p:cNvGrpSpPr/>
        <p:nvPr/>
      </p:nvGrpSpPr>
      <p:grpSpPr>
        <a:xfrm>
          <a:off x="0" y="0"/>
          <a:ext cx="0" cy="0"/>
          <a:chOff x="0" y="0"/>
          <a:chExt cx="0" cy="0"/>
        </a:xfrm>
      </p:grpSpPr>
      <p:sp>
        <p:nvSpPr>
          <p:cNvPr id="352" name="Google Shape;352;p41"/>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p:txBody>
      </p:sp>
      <p:sp>
        <p:nvSpPr>
          <p:cNvPr id="353" name="Google Shape;353;p41"/>
          <p:cNvSpPr txBox="1"/>
          <p:nvPr>
            <p:ph idx="1" type="body"/>
          </p:nvPr>
        </p:nvSpPr>
        <p:spPr>
          <a:xfrm>
            <a:off x="311700" y="1152475"/>
            <a:ext cx="4473900" cy="34164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4" name="Google Shape;354;p41"/>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355" name="Shape 355"/>
        <p:cNvGrpSpPr/>
        <p:nvPr/>
      </p:nvGrpSpPr>
      <p:grpSpPr>
        <a:xfrm>
          <a:off x="0" y="0"/>
          <a:ext cx="0" cy="0"/>
          <a:chOff x="0" y="0"/>
          <a:chExt cx="0" cy="0"/>
        </a:xfrm>
      </p:grpSpPr>
      <p:sp>
        <p:nvSpPr>
          <p:cNvPr id="356" name="Google Shape;356;p42"/>
          <p:cNvSpPr txBox="1"/>
          <p:nvPr>
            <p:ph type="title"/>
          </p:nvPr>
        </p:nvSpPr>
        <p:spPr>
          <a:xfrm>
            <a:off x="483175" y="450025"/>
            <a:ext cx="8184600" cy="758100"/>
          </a:xfrm>
          <a:prstGeom prst="rect">
            <a:avLst/>
          </a:prstGeom>
        </p:spPr>
        <p:txBody>
          <a:bodyPr anchorCtr="0" anchor="ctr" bIns="0" lIns="0" spcFirstLastPara="1" rIns="0"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7" name="Google Shape;357;p42"/>
          <p:cNvSpPr txBox="1"/>
          <p:nvPr>
            <p:ph idx="1" type="body"/>
          </p:nvPr>
        </p:nvSpPr>
        <p:spPr>
          <a:xfrm>
            <a:off x="483150" y="2237788"/>
            <a:ext cx="3619800" cy="23736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8" name="Google Shape;358;p42"/>
          <p:cNvSpPr txBox="1"/>
          <p:nvPr>
            <p:ph idx="2" type="body"/>
          </p:nvPr>
        </p:nvSpPr>
        <p:spPr>
          <a:xfrm>
            <a:off x="5048000" y="2237788"/>
            <a:ext cx="3619800" cy="23736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59" name="Google Shape;359;p42"/>
          <p:cNvSpPr txBox="1"/>
          <p:nvPr>
            <p:ph idx="3" type="subTitle"/>
          </p:nvPr>
        </p:nvSpPr>
        <p:spPr>
          <a:xfrm>
            <a:off x="483150" y="1336161"/>
            <a:ext cx="36198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0" name="Google Shape;360;p42"/>
          <p:cNvSpPr txBox="1"/>
          <p:nvPr>
            <p:ph idx="4" type="subTitle"/>
          </p:nvPr>
        </p:nvSpPr>
        <p:spPr>
          <a:xfrm>
            <a:off x="5048000" y="1336161"/>
            <a:ext cx="36198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361" name="Shape 361"/>
        <p:cNvGrpSpPr/>
        <p:nvPr/>
      </p:nvGrpSpPr>
      <p:grpSpPr>
        <a:xfrm>
          <a:off x="0" y="0"/>
          <a:ext cx="0" cy="0"/>
          <a:chOff x="0" y="0"/>
          <a:chExt cx="0" cy="0"/>
        </a:xfrm>
      </p:grpSpPr>
      <p:sp>
        <p:nvSpPr>
          <p:cNvPr id="362" name="Google Shape;362;p43"/>
          <p:cNvSpPr txBox="1"/>
          <p:nvPr>
            <p:ph idx="1" type="body"/>
          </p:nvPr>
        </p:nvSpPr>
        <p:spPr>
          <a:xfrm>
            <a:off x="483175" y="2417500"/>
            <a:ext cx="2455500" cy="23736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63" name="Google Shape;363;p43"/>
          <p:cNvSpPr txBox="1"/>
          <p:nvPr>
            <p:ph idx="2" type="body"/>
          </p:nvPr>
        </p:nvSpPr>
        <p:spPr>
          <a:xfrm>
            <a:off x="3347725" y="2417500"/>
            <a:ext cx="2455500" cy="23736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64" name="Google Shape;364;p43"/>
          <p:cNvSpPr txBox="1"/>
          <p:nvPr>
            <p:ph type="title"/>
          </p:nvPr>
        </p:nvSpPr>
        <p:spPr>
          <a:xfrm>
            <a:off x="483175" y="450025"/>
            <a:ext cx="8184600" cy="758100"/>
          </a:xfrm>
          <a:prstGeom prst="rect">
            <a:avLst/>
          </a:prstGeom>
        </p:spPr>
        <p:txBody>
          <a:bodyPr anchorCtr="0" anchor="ctr" bIns="0" lIns="0" spcFirstLastPara="1" rIns="0"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65" name="Google Shape;365;p43"/>
          <p:cNvSpPr txBox="1"/>
          <p:nvPr>
            <p:ph idx="3" type="subTitle"/>
          </p:nvPr>
        </p:nvSpPr>
        <p:spPr>
          <a:xfrm>
            <a:off x="483175" y="1336150"/>
            <a:ext cx="2455500" cy="7785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6" name="Google Shape;366;p43"/>
          <p:cNvSpPr txBox="1"/>
          <p:nvPr>
            <p:ph idx="4" type="subTitle"/>
          </p:nvPr>
        </p:nvSpPr>
        <p:spPr>
          <a:xfrm>
            <a:off x="3347725" y="1336150"/>
            <a:ext cx="2455500" cy="7785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7" name="Google Shape;367;p43"/>
          <p:cNvSpPr txBox="1"/>
          <p:nvPr>
            <p:ph idx="5" type="subTitle"/>
          </p:nvPr>
        </p:nvSpPr>
        <p:spPr>
          <a:xfrm>
            <a:off x="6212275" y="1336150"/>
            <a:ext cx="2455500" cy="7785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8" name="Google Shape;368;p43"/>
          <p:cNvSpPr txBox="1"/>
          <p:nvPr>
            <p:ph idx="6" type="body"/>
          </p:nvPr>
        </p:nvSpPr>
        <p:spPr>
          <a:xfrm>
            <a:off x="6212275" y="2417500"/>
            <a:ext cx="2455500" cy="23736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369" name="Shape 369"/>
        <p:cNvGrpSpPr/>
        <p:nvPr/>
      </p:nvGrpSpPr>
      <p:grpSpPr>
        <a:xfrm>
          <a:off x="0" y="0"/>
          <a:ext cx="0" cy="0"/>
          <a:chOff x="0" y="0"/>
          <a:chExt cx="0" cy="0"/>
        </a:xfrm>
      </p:grpSpPr>
      <p:sp>
        <p:nvSpPr>
          <p:cNvPr id="370" name="Google Shape;370;p44"/>
          <p:cNvSpPr txBox="1"/>
          <p:nvPr>
            <p:ph idx="1" type="body"/>
          </p:nvPr>
        </p:nvSpPr>
        <p:spPr>
          <a:xfrm>
            <a:off x="366725" y="1759093"/>
            <a:ext cx="3838500" cy="11385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1" name="Google Shape;371;p44"/>
          <p:cNvSpPr txBox="1"/>
          <p:nvPr>
            <p:ph idx="2" type="body"/>
          </p:nvPr>
        </p:nvSpPr>
        <p:spPr>
          <a:xfrm>
            <a:off x="4938725" y="1759093"/>
            <a:ext cx="3838500" cy="11385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2" name="Google Shape;372;p44"/>
          <p:cNvSpPr txBox="1"/>
          <p:nvPr>
            <p:ph idx="3" type="body"/>
          </p:nvPr>
        </p:nvSpPr>
        <p:spPr>
          <a:xfrm>
            <a:off x="366750" y="3648575"/>
            <a:ext cx="3838500" cy="11385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3" name="Google Shape;373;p44"/>
          <p:cNvSpPr txBox="1"/>
          <p:nvPr>
            <p:ph idx="4" type="body"/>
          </p:nvPr>
        </p:nvSpPr>
        <p:spPr>
          <a:xfrm>
            <a:off x="4938750" y="3648575"/>
            <a:ext cx="3838500" cy="1138500"/>
          </a:xfrm>
          <a:prstGeom prst="rect">
            <a:avLst/>
          </a:prstGeom>
        </p:spPr>
        <p:txBody>
          <a:bodyPr anchorCtr="0" anchor="t" bIns="0" lIns="0" spcFirstLastPara="1" rIns="0" wrap="square" tIns="0">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4" name="Google Shape;374;p44"/>
          <p:cNvSpPr txBox="1"/>
          <p:nvPr>
            <p:ph type="title"/>
          </p:nvPr>
        </p:nvSpPr>
        <p:spPr>
          <a:xfrm>
            <a:off x="366750" y="450025"/>
            <a:ext cx="8184600" cy="758100"/>
          </a:xfrm>
          <a:prstGeom prst="rect">
            <a:avLst/>
          </a:prstGeom>
        </p:spPr>
        <p:txBody>
          <a:bodyPr anchorCtr="0" anchor="ctr" bIns="0" lIns="0" spcFirstLastPara="1" rIns="0" wrap="square" tIns="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75" name="Google Shape;375;p44"/>
          <p:cNvSpPr txBox="1"/>
          <p:nvPr>
            <p:ph idx="5" type="subTitle"/>
          </p:nvPr>
        </p:nvSpPr>
        <p:spPr>
          <a:xfrm>
            <a:off x="366763" y="1277907"/>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76" name="Google Shape;376;p44"/>
          <p:cNvSpPr txBox="1"/>
          <p:nvPr>
            <p:ph idx="6" type="subTitle"/>
          </p:nvPr>
        </p:nvSpPr>
        <p:spPr>
          <a:xfrm>
            <a:off x="4938738" y="1277907"/>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77" name="Google Shape;377;p44"/>
          <p:cNvSpPr txBox="1"/>
          <p:nvPr>
            <p:ph idx="7" type="subTitle"/>
          </p:nvPr>
        </p:nvSpPr>
        <p:spPr>
          <a:xfrm>
            <a:off x="4938761" y="3167363"/>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78" name="Google Shape;378;p44"/>
          <p:cNvSpPr txBox="1"/>
          <p:nvPr>
            <p:ph idx="8" type="subTitle"/>
          </p:nvPr>
        </p:nvSpPr>
        <p:spPr>
          <a:xfrm>
            <a:off x="366750" y="3167363"/>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379" name="Shape 379"/>
        <p:cNvGrpSpPr/>
        <p:nvPr/>
      </p:nvGrpSpPr>
      <p:grpSpPr>
        <a:xfrm>
          <a:off x="0" y="0"/>
          <a:ext cx="0" cy="0"/>
          <a:chOff x="0" y="0"/>
          <a:chExt cx="0" cy="0"/>
        </a:xfrm>
      </p:grpSpPr>
      <p:sp>
        <p:nvSpPr>
          <p:cNvPr id="380" name="Google Shape;380;p45"/>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p:txBody>
      </p:sp>
      <p:sp>
        <p:nvSpPr>
          <p:cNvPr id="381" name="Google Shape;381;p45"/>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382" name="Shape 382"/>
        <p:cNvGrpSpPr/>
        <p:nvPr/>
      </p:nvGrpSpPr>
      <p:grpSpPr>
        <a:xfrm>
          <a:off x="0" y="0"/>
          <a:ext cx="0" cy="0"/>
          <a:chOff x="0" y="0"/>
          <a:chExt cx="0" cy="0"/>
        </a:xfrm>
      </p:grpSpPr>
      <p:sp>
        <p:nvSpPr>
          <p:cNvPr id="383" name="Google Shape;383;p46"/>
          <p:cNvSpPr txBox="1"/>
          <p:nvPr>
            <p:ph idx="1" type="body"/>
          </p:nvPr>
        </p:nvSpPr>
        <p:spPr>
          <a:xfrm>
            <a:off x="311700" y="4080225"/>
            <a:ext cx="4027500" cy="9261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84" name="Google Shape;384;p46"/>
          <p:cNvSpPr/>
          <p:nvPr>
            <p:ph idx="2" type="pic"/>
          </p:nvPr>
        </p:nvSpPr>
        <p:spPr>
          <a:xfrm>
            <a:off x="4804825" y="1133300"/>
            <a:ext cx="4027500" cy="2392800"/>
          </a:xfrm>
          <a:prstGeom prst="rect">
            <a:avLst/>
          </a:prstGeom>
          <a:noFill/>
          <a:ln>
            <a:noFill/>
          </a:ln>
        </p:spPr>
      </p:sp>
      <p:sp>
        <p:nvSpPr>
          <p:cNvPr id="385" name="Google Shape;385;p46"/>
          <p:cNvSpPr/>
          <p:nvPr>
            <p:ph idx="3" type="pic"/>
          </p:nvPr>
        </p:nvSpPr>
        <p:spPr>
          <a:xfrm>
            <a:off x="311725" y="1133300"/>
            <a:ext cx="4027500" cy="2392800"/>
          </a:xfrm>
          <a:prstGeom prst="rect">
            <a:avLst/>
          </a:prstGeom>
          <a:noFill/>
          <a:ln>
            <a:noFill/>
          </a:ln>
        </p:spPr>
      </p:sp>
      <p:sp>
        <p:nvSpPr>
          <p:cNvPr id="386" name="Google Shape;386;p46"/>
          <p:cNvSpPr txBox="1"/>
          <p:nvPr>
            <p:ph idx="4" type="body"/>
          </p:nvPr>
        </p:nvSpPr>
        <p:spPr>
          <a:xfrm>
            <a:off x="4804825" y="4080225"/>
            <a:ext cx="4027500" cy="9261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87" name="Google Shape;387;p46"/>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p:txBody>
      </p:sp>
      <p:sp>
        <p:nvSpPr>
          <p:cNvPr id="388" name="Google Shape;388;p46"/>
          <p:cNvSpPr txBox="1"/>
          <p:nvPr>
            <p:ph idx="5" type="subTitle"/>
          </p:nvPr>
        </p:nvSpPr>
        <p:spPr>
          <a:xfrm>
            <a:off x="311725" y="3582900"/>
            <a:ext cx="4027500" cy="481200"/>
          </a:xfrm>
          <a:prstGeom prst="rect">
            <a:avLst/>
          </a:prstGeom>
        </p:spPr>
        <p:txBody>
          <a:bodyPr anchorCtr="0" anchor="t" bIns="0" lIns="0" spcFirstLastPara="1" rIns="0" wrap="square" tIns="0">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89" name="Google Shape;389;p46"/>
          <p:cNvSpPr txBox="1"/>
          <p:nvPr>
            <p:ph idx="6" type="subTitle"/>
          </p:nvPr>
        </p:nvSpPr>
        <p:spPr>
          <a:xfrm>
            <a:off x="4804825" y="3582900"/>
            <a:ext cx="4027500" cy="481200"/>
          </a:xfrm>
          <a:prstGeom prst="rect">
            <a:avLst/>
          </a:prstGeom>
        </p:spPr>
        <p:txBody>
          <a:bodyPr anchorCtr="0" anchor="t" bIns="0" lIns="0" spcFirstLastPara="1" rIns="0" wrap="square" tIns="0">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390" name="Shape 390"/>
        <p:cNvGrpSpPr/>
        <p:nvPr/>
      </p:nvGrpSpPr>
      <p:grpSpPr>
        <a:xfrm>
          <a:off x="0" y="0"/>
          <a:ext cx="0" cy="0"/>
          <a:chOff x="0" y="0"/>
          <a:chExt cx="0" cy="0"/>
        </a:xfrm>
      </p:grpSpPr>
      <p:sp>
        <p:nvSpPr>
          <p:cNvPr id="391" name="Google Shape;391;p47"/>
          <p:cNvSpPr txBox="1"/>
          <p:nvPr>
            <p:ph idx="1" type="body"/>
          </p:nvPr>
        </p:nvSpPr>
        <p:spPr>
          <a:xfrm>
            <a:off x="311700" y="3911700"/>
            <a:ext cx="2627100" cy="10185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92" name="Google Shape;392;p47"/>
          <p:cNvSpPr/>
          <p:nvPr>
            <p:ph idx="2" type="pic"/>
          </p:nvPr>
        </p:nvSpPr>
        <p:spPr>
          <a:xfrm>
            <a:off x="6205225" y="1128325"/>
            <a:ext cx="2627100" cy="2273100"/>
          </a:xfrm>
          <a:prstGeom prst="rect">
            <a:avLst/>
          </a:prstGeom>
          <a:noFill/>
          <a:ln>
            <a:noFill/>
          </a:ln>
        </p:spPr>
      </p:sp>
      <p:sp>
        <p:nvSpPr>
          <p:cNvPr id="393" name="Google Shape;393;p47"/>
          <p:cNvSpPr/>
          <p:nvPr>
            <p:ph idx="3" type="pic"/>
          </p:nvPr>
        </p:nvSpPr>
        <p:spPr>
          <a:xfrm>
            <a:off x="311725" y="1128325"/>
            <a:ext cx="2627100" cy="2273100"/>
          </a:xfrm>
          <a:prstGeom prst="rect">
            <a:avLst/>
          </a:prstGeom>
          <a:noFill/>
          <a:ln>
            <a:noFill/>
          </a:ln>
        </p:spPr>
      </p:sp>
      <p:sp>
        <p:nvSpPr>
          <p:cNvPr id="394" name="Google Shape;394;p47"/>
          <p:cNvSpPr txBox="1"/>
          <p:nvPr>
            <p:ph idx="4" type="body"/>
          </p:nvPr>
        </p:nvSpPr>
        <p:spPr>
          <a:xfrm>
            <a:off x="6205225" y="3911700"/>
            <a:ext cx="2627100" cy="10185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95" name="Google Shape;395;p47"/>
          <p:cNvSpPr/>
          <p:nvPr>
            <p:ph idx="5" type="pic"/>
          </p:nvPr>
        </p:nvSpPr>
        <p:spPr>
          <a:xfrm>
            <a:off x="3255250" y="1128325"/>
            <a:ext cx="2627100" cy="2273100"/>
          </a:xfrm>
          <a:prstGeom prst="rect">
            <a:avLst/>
          </a:prstGeom>
          <a:noFill/>
          <a:ln>
            <a:noFill/>
          </a:ln>
        </p:spPr>
      </p:sp>
      <p:sp>
        <p:nvSpPr>
          <p:cNvPr id="396" name="Google Shape;396;p47"/>
          <p:cNvSpPr txBox="1"/>
          <p:nvPr>
            <p:ph idx="6" type="body"/>
          </p:nvPr>
        </p:nvSpPr>
        <p:spPr>
          <a:xfrm>
            <a:off x="3255250" y="3911700"/>
            <a:ext cx="2627100" cy="1018500"/>
          </a:xfrm>
          <a:prstGeom prst="rect">
            <a:avLst/>
          </a:prstGeom>
        </p:spPr>
        <p:txBody>
          <a:bodyPr anchorCtr="0" anchor="t" bIns="0" lIns="0" spcFirstLastPara="1" rIns="0" wrap="square" tIns="0">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97" name="Google Shape;397;p47"/>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p:txBody>
      </p:sp>
      <p:sp>
        <p:nvSpPr>
          <p:cNvPr id="398" name="Google Shape;398;p47"/>
          <p:cNvSpPr txBox="1"/>
          <p:nvPr>
            <p:ph idx="7" type="subTitle"/>
          </p:nvPr>
        </p:nvSpPr>
        <p:spPr>
          <a:xfrm>
            <a:off x="311725" y="3430500"/>
            <a:ext cx="2627100" cy="481200"/>
          </a:xfrm>
          <a:prstGeom prst="rect">
            <a:avLst/>
          </a:prstGeom>
        </p:spPr>
        <p:txBody>
          <a:bodyPr anchorCtr="0" anchor="t" bIns="0" lIns="0" spcFirstLastPara="1" rIns="0" wrap="square" tIns="0">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99" name="Google Shape;399;p47"/>
          <p:cNvSpPr txBox="1"/>
          <p:nvPr>
            <p:ph idx="8" type="subTitle"/>
          </p:nvPr>
        </p:nvSpPr>
        <p:spPr>
          <a:xfrm>
            <a:off x="6205225" y="3430500"/>
            <a:ext cx="2627100" cy="481200"/>
          </a:xfrm>
          <a:prstGeom prst="rect">
            <a:avLst/>
          </a:prstGeom>
        </p:spPr>
        <p:txBody>
          <a:bodyPr anchorCtr="0" anchor="t" bIns="0" lIns="0" spcFirstLastPara="1" rIns="0" wrap="square" tIns="0">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00" name="Google Shape;400;p47"/>
          <p:cNvSpPr txBox="1"/>
          <p:nvPr>
            <p:ph idx="9" type="subTitle"/>
          </p:nvPr>
        </p:nvSpPr>
        <p:spPr>
          <a:xfrm>
            <a:off x="3255250" y="3430500"/>
            <a:ext cx="2627100" cy="481200"/>
          </a:xfrm>
          <a:prstGeom prst="rect">
            <a:avLst/>
          </a:prstGeom>
        </p:spPr>
        <p:txBody>
          <a:bodyPr anchorCtr="0" anchor="t" bIns="0" lIns="0" spcFirstLastPara="1" rIns="0" wrap="square" tIns="0">
            <a:noAutofit/>
          </a:bodyPr>
          <a:lstStyle>
            <a:lvl1pPr lvl="0">
              <a:spcBef>
                <a:spcPts val="0"/>
              </a:spcBef>
              <a:spcAft>
                <a:spcPts val="0"/>
              </a:spcAft>
              <a:buSzPts val="12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401" name="Shape 401"/>
        <p:cNvGrpSpPr/>
        <p:nvPr/>
      </p:nvGrpSpPr>
      <p:grpSpPr>
        <a:xfrm>
          <a:off x="0" y="0"/>
          <a:ext cx="0" cy="0"/>
          <a:chOff x="0" y="0"/>
          <a:chExt cx="0" cy="0"/>
        </a:xfrm>
      </p:grpSpPr>
      <p:sp>
        <p:nvSpPr>
          <p:cNvPr id="402" name="Google Shape;402;p48"/>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403" name="Shape 403"/>
        <p:cNvGrpSpPr/>
        <p:nvPr/>
      </p:nvGrpSpPr>
      <p:grpSpPr>
        <a:xfrm>
          <a:off x="0" y="0"/>
          <a:ext cx="0" cy="0"/>
          <a:chOff x="0" y="0"/>
          <a:chExt cx="0" cy="0"/>
        </a:xfrm>
      </p:grpSpPr>
      <p:sp>
        <p:nvSpPr>
          <p:cNvPr id="404" name="Google Shape;404;p49"/>
          <p:cNvSpPr/>
          <p:nvPr>
            <p:ph idx="2" type="pic"/>
          </p:nvPr>
        </p:nvSpPr>
        <p:spPr>
          <a:xfrm>
            <a:off x="3389600" y="118913"/>
            <a:ext cx="1643700" cy="1535100"/>
          </a:xfrm>
          <a:prstGeom prst="rect">
            <a:avLst/>
          </a:prstGeom>
          <a:noFill/>
          <a:ln>
            <a:noFill/>
          </a:ln>
        </p:spPr>
      </p:sp>
      <p:sp>
        <p:nvSpPr>
          <p:cNvPr id="405" name="Google Shape;405;p49"/>
          <p:cNvSpPr/>
          <p:nvPr>
            <p:ph idx="3" type="pic"/>
          </p:nvPr>
        </p:nvSpPr>
        <p:spPr>
          <a:xfrm>
            <a:off x="5195935" y="118913"/>
            <a:ext cx="1643700" cy="1535100"/>
          </a:xfrm>
          <a:prstGeom prst="rect">
            <a:avLst/>
          </a:prstGeom>
          <a:noFill/>
          <a:ln>
            <a:noFill/>
          </a:ln>
        </p:spPr>
      </p:sp>
      <p:sp>
        <p:nvSpPr>
          <p:cNvPr id="406" name="Google Shape;406;p49"/>
          <p:cNvSpPr/>
          <p:nvPr>
            <p:ph idx="4" type="pic"/>
          </p:nvPr>
        </p:nvSpPr>
        <p:spPr>
          <a:xfrm>
            <a:off x="7002270" y="118913"/>
            <a:ext cx="1643700" cy="1535100"/>
          </a:xfrm>
          <a:prstGeom prst="rect">
            <a:avLst/>
          </a:prstGeom>
          <a:noFill/>
          <a:ln>
            <a:noFill/>
          </a:ln>
        </p:spPr>
      </p:sp>
      <p:sp>
        <p:nvSpPr>
          <p:cNvPr id="407" name="Google Shape;407;p49"/>
          <p:cNvSpPr/>
          <p:nvPr>
            <p:ph idx="5" type="pic"/>
          </p:nvPr>
        </p:nvSpPr>
        <p:spPr>
          <a:xfrm>
            <a:off x="3389588" y="1804212"/>
            <a:ext cx="1643700" cy="1535100"/>
          </a:xfrm>
          <a:prstGeom prst="rect">
            <a:avLst/>
          </a:prstGeom>
          <a:noFill/>
          <a:ln>
            <a:noFill/>
          </a:ln>
        </p:spPr>
      </p:sp>
      <p:sp>
        <p:nvSpPr>
          <p:cNvPr id="408" name="Google Shape;408;p49"/>
          <p:cNvSpPr/>
          <p:nvPr>
            <p:ph idx="6" type="pic"/>
          </p:nvPr>
        </p:nvSpPr>
        <p:spPr>
          <a:xfrm>
            <a:off x="5195922" y="1804212"/>
            <a:ext cx="1643700" cy="1535100"/>
          </a:xfrm>
          <a:prstGeom prst="rect">
            <a:avLst/>
          </a:prstGeom>
          <a:noFill/>
          <a:ln>
            <a:noFill/>
          </a:ln>
        </p:spPr>
      </p:sp>
      <p:sp>
        <p:nvSpPr>
          <p:cNvPr id="409" name="Google Shape;409;p49"/>
          <p:cNvSpPr/>
          <p:nvPr>
            <p:ph idx="7" type="pic"/>
          </p:nvPr>
        </p:nvSpPr>
        <p:spPr>
          <a:xfrm>
            <a:off x="7002257" y="1804212"/>
            <a:ext cx="1643700" cy="1535100"/>
          </a:xfrm>
          <a:prstGeom prst="rect">
            <a:avLst/>
          </a:prstGeom>
          <a:noFill/>
          <a:ln>
            <a:noFill/>
          </a:ln>
        </p:spPr>
      </p:sp>
      <p:sp>
        <p:nvSpPr>
          <p:cNvPr id="410" name="Google Shape;410;p49"/>
          <p:cNvSpPr txBox="1"/>
          <p:nvPr>
            <p:ph type="title"/>
          </p:nvPr>
        </p:nvSpPr>
        <p:spPr>
          <a:xfrm>
            <a:off x="351550" y="445025"/>
            <a:ext cx="2596800" cy="1706400"/>
          </a:xfrm>
          <a:prstGeom prst="rect">
            <a:avLst/>
          </a:prstGeom>
        </p:spPr>
        <p:txBody>
          <a:bodyPr anchorCtr="0" anchor="t" bIns="0" lIns="0" spcFirstLastPara="1" rIns="0" wrap="square" tIns="0">
            <a:spAutoFit/>
          </a:bodyPr>
          <a:lstStyle>
            <a:lvl1pPr lvl="0">
              <a:spcBef>
                <a:spcPts val="0"/>
              </a:spcBef>
              <a:spcAft>
                <a:spcPts val="0"/>
              </a:spcAft>
              <a:buSzPts val="6000"/>
              <a:buNone/>
              <a:defRPr/>
            </a:lvl1pPr>
            <a:lvl2pPr lvl="1">
              <a:spcBef>
                <a:spcPts val="0"/>
              </a:spcBef>
              <a:spcAft>
                <a:spcPts val="0"/>
              </a:spcAft>
              <a:buSzPts val="6000"/>
              <a:buNone/>
              <a:defRPr/>
            </a:lvl2pPr>
            <a:lvl3pPr lvl="2">
              <a:spcBef>
                <a:spcPts val="0"/>
              </a:spcBef>
              <a:spcAft>
                <a:spcPts val="0"/>
              </a:spcAft>
              <a:buSzPts val="6000"/>
              <a:buNone/>
              <a:defRPr/>
            </a:lvl3pPr>
            <a:lvl4pPr lvl="3">
              <a:spcBef>
                <a:spcPts val="0"/>
              </a:spcBef>
              <a:spcAft>
                <a:spcPts val="0"/>
              </a:spcAft>
              <a:buSzPts val="6000"/>
              <a:buNone/>
              <a:defRPr/>
            </a:lvl4pPr>
            <a:lvl5pPr lvl="4">
              <a:spcBef>
                <a:spcPts val="0"/>
              </a:spcBef>
              <a:spcAft>
                <a:spcPts val="0"/>
              </a:spcAft>
              <a:buSzPts val="6000"/>
              <a:buNone/>
              <a:defRPr/>
            </a:lvl5pPr>
            <a:lvl6pPr lvl="5">
              <a:spcBef>
                <a:spcPts val="0"/>
              </a:spcBef>
              <a:spcAft>
                <a:spcPts val="0"/>
              </a:spcAft>
              <a:buSzPts val="6000"/>
              <a:buNone/>
              <a:defRPr/>
            </a:lvl6pPr>
            <a:lvl7pPr lvl="6">
              <a:spcBef>
                <a:spcPts val="0"/>
              </a:spcBef>
              <a:spcAft>
                <a:spcPts val="0"/>
              </a:spcAft>
              <a:buSzPts val="6000"/>
              <a:buNone/>
              <a:defRPr/>
            </a:lvl7pPr>
            <a:lvl8pPr lvl="7">
              <a:spcBef>
                <a:spcPts val="0"/>
              </a:spcBef>
              <a:spcAft>
                <a:spcPts val="0"/>
              </a:spcAft>
              <a:buSzPts val="6000"/>
              <a:buNone/>
              <a:defRPr/>
            </a:lvl8pPr>
            <a:lvl9pPr lvl="8">
              <a:spcBef>
                <a:spcPts val="0"/>
              </a:spcBef>
              <a:spcAft>
                <a:spcPts val="0"/>
              </a:spcAft>
              <a:buSzPts val="6000"/>
              <a:buNone/>
              <a:defRPr/>
            </a:lvl9pPr>
          </a:lstStyle>
          <a:p/>
        </p:txBody>
      </p:sp>
      <p:sp>
        <p:nvSpPr>
          <p:cNvPr id="411" name="Google Shape;411;p49"/>
          <p:cNvSpPr/>
          <p:nvPr>
            <p:ph idx="8" type="pic"/>
          </p:nvPr>
        </p:nvSpPr>
        <p:spPr>
          <a:xfrm>
            <a:off x="3389588" y="3489487"/>
            <a:ext cx="1643700" cy="1535100"/>
          </a:xfrm>
          <a:prstGeom prst="rect">
            <a:avLst/>
          </a:prstGeom>
          <a:noFill/>
          <a:ln>
            <a:noFill/>
          </a:ln>
        </p:spPr>
      </p:sp>
      <p:sp>
        <p:nvSpPr>
          <p:cNvPr id="412" name="Google Shape;412;p49"/>
          <p:cNvSpPr/>
          <p:nvPr>
            <p:ph idx="9" type="pic"/>
          </p:nvPr>
        </p:nvSpPr>
        <p:spPr>
          <a:xfrm>
            <a:off x="5195922" y="3489487"/>
            <a:ext cx="1643700" cy="1535100"/>
          </a:xfrm>
          <a:prstGeom prst="rect">
            <a:avLst/>
          </a:prstGeom>
          <a:noFill/>
          <a:ln>
            <a:noFill/>
          </a:ln>
        </p:spPr>
      </p:sp>
      <p:sp>
        <p:nvSpPr>
          <p:cNvPr id="413" name="Google Shape;413;p49"/>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Alt 2">
  <p:cSld name="BLANK_1_1_1_1_1_1_1_1_1_1_3">
    <p:bg>
      <p:bgPr>
        <a:solidFill>
          <a:schemeClr val="lt2"/>
        </a:solidFill>
      </p:bgPr>
    </p:bg>
    <p:spTree>
      <p:nvGrpSpPr>
        <p:cNvPr id="29" name="Shape 29"/>
        <p:cNvGrpSpPr/>
        <p:nvPr/>
      </p:nvGrpSpPr>
      <p:grpSpPr>
        <a:xfrm>
          <a:off x="0" y="0"/>
          <a:ext cx="0" cy="0"/>
          <a:chOff x="0" y="0"/>
          <a:chExt cx="0" cy="0"/>
        </a:xfrm>
      </p:grpSpPr>
      <p:sp>
        <p:nvSpPr>
          <p:cNvPr id="30" name="Google Shape;30;p6"/>
          <p:cNvSpPr txBox="1"/>
          <p:nvPr>
            <p:ph idx="1" type="subTitle"/>
          </p:nvPr>
        </p:nvSpPr>
        <p:spPr>
          <a:xfrm>
            <a:off x="284798" y="282900"/>
            <a:ext cx="1207200" cy="368100"/>
          </a:xfrm>
          <a:prstGeom prst="rect">
            <a:avLst/>
          </a:prstGeom>
        </p:spPr>
        <p:txBody>
          <a:bodyPr anchorCtr="0" anchor="ctr" bIns="0" lIns="0" spcFirstLastPara="1" rIns="0" wrap="square" tIns="0">
            <a:noAutofit/>
          </a:bodyPr>
          <a:lstStyle>
            <a:lvl1pPr lvl="0" algn="ctr">
              <a:lnSpc>
                <a:spcPct val="115000"/>
              </a:lnSpc>
              <a:spcBef>
                <a:spcPts val="0"/>
              </a:spcBef>
              <a:spcAft>
                <a:spcPts val="0"/>
              </a:spcAft>
              <a:buNone/>
              <a:defRPr sz="800"/>
            </a:lvl1pPr>
            <a:lvl2pPr lvl="1" algn="ctr">
              <a:spcBef>
                <a:spcPts val="0"/>
              </a:spcBef>
              <a:spcAft>
                <a:spcPts val="0"/>
              </a:spcAft>
              <a:buClr>
                <a:schemeClr val="lt1"/>
              </a:buClr>
              <a:buSzPts val="800"/>
              <a:buNone/>
              <a:defRPr sz="800"/>
            </a:lvl2pPr>
            <a:lvl3pPr lvl="2" algn="ctr">
              <a:spcBef>
                <a:spcPts val="0"/>
              </a:spcBef>
              <a:spcAft>
                <a:spcPts val="0"/>
              </a:spcAft>
              <a:buClr>
                <a:schemeClr val="lt1"/>
              </a:buClr>
              <a:buSzPts val="800"/>
              <a:buNone/>
              <a:defRPr sz="800"/>
            </a:lvl3pPr>
            <a:lvl4pPr lvl="3" algn="ctr">
              <a:spcBef>
                <a:spcPts val="0"/>
              </a:spcBef>
              <a:spcAft>
                <a:spcPts val="0"/>
              </a:spcAft>
              <a:buClr>
                <a:schemeClr val="lt1"/>
              </a:buClr>
              <a:buSzPts val="800"/>
              <a:buNone/>
              <a:defRPr sz="800"/>
            </a:lvl4pPr>
            <a:lvl5pPr lvl="4" algn="ctr">
              <a:spcBef>
                <a:spcPts val="0"/>
              </a:spcBef>
              <a:spcAft>
                <a:spcPts val="0"/>
              </a:spcAft>
              <a:buClr>
                <a:schemeClr val="lt1"/>
              </a:buClr>
              <a:buSzPts val="800"/>
              <a:buNone/>
              <a:defRPr sz="800"/>
            </a:lvl5pPr>
            <a:lvl6pPr lvl="5" algn="ctr">
              <a:spcBef>
                <a:spcPts val="0"/>
              </a:spcBef>
              <a:spcAft>
                <a:spcPts val="0"/>
              </a:spcAft>
              <a:buClr>
                <a:schemeClr val="lt1"/>
              </a:buClr>
              <a:buSzPts val="800"/>
              <a:buNone/>
              <a:defRPr sz="800"/>
            </a:lvl6pPr>
            <a:lvl7pPr lvl="6" algn="ctr">
              <a:spcBef>
                <a:spcPts val="0"/>
              </a:spcBef>
              <a:spcAft>
                <a:spcPts val="0"/>
              </a:spcAft>
              <a:buClr>
                <a:schemeClr val="lt1"/>
              </a:buClr>
              <a:buSzPts val="800"/>
              <a:buNone/>
              <a:defRPr sz="800"/>
            </a:lvl7pPr>
            <a:lvl8pPr lvl="7" algn="ctr">
              <a:spcBef>
                <a:spcPts val="0"/>
              </a:spcBef>
              <a:spcAft>
                <a:spcPts val="0"/>
              </a:spcAft>
              <a:buClr>
                <a:schemeClr val="lt1"/>
              </a:buClr>
              <a:buSzPts val="800"/>
              <a:buNone/>
              <a:defRPr sz="800"/>
            </a:lvl8pPr>
            <a:lvl9pPr lvl="8" algn="ctr">
              <a:spcBef>
                <a:spcPts val="0"/>
              </a:spcBef>
              <a:spcAft>
                <a:spcPts val="0"/>
              </a:spcAft>
              <a:buClr>
                <a:schemeClr val="lt1"/>
              </a:buClr>
              <a:buSzPts val="800"/>
              <a:buNone/>
              <a:defRPr sz="800"/>
            </a:lvl9pPr>
          </a:lstStyle>
          <a:p/>
        </p:txBody>
      </p:sp>
      <p:sp>
        <p:nvSpPr>
          <p:cNvPr id="31" name="Google Shape;31;p6"/>
          <p:cNvSpPr txBox="1"/>
          <p:nvPr>
            <p:ph idx="2" type="subTitle"/>
          </p:nvPr>
        </p:nvSpPr>
        <p:spPr>
          <a:xfrm>
            <a:off x="1731400" y="4750800"/>
            <a:ext cx="1340700" cy="1032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600"/>
            </a:lvl1pPr>
            <a:lvl2pPr lvl="1">
              <a:spcBef>
                <a:spcPts val="0"/>
              </a:spcBef>
              <a:spcAft>
                <a:spcPts val="0"/>
              </a:spcAft>
              <a:buClr>
                <a:schemeClr val="lt1"/>
              </a:buClr>
              <a:buSzPts val="600"/>
              <a:buNone/>
              <a:defRPr sz="600"/>
            </a:lvl2pPr>
            <a:lvl3pPr lvl="2">
              <a:spcBef>
                <a:spcPts val="0"/>
              </a:spcBef>
              <a:spcAft>
                <a:spcPts val="0"/>
              </a:spcAft>
              <a:buClr>
                <a:schemeClr val="lt1"/>
              </a:buClr>
              <a:buSzPts val="600"/>
              <a:buNone/>
              <a:defRPr sz="600"/>
            </a:lvl3pPr>
            <a:lvl4pPr lvl="3">
              <a:spcBef>
                <a:spcPts val="0"/>
              </a:spcBef>
              <a:spcAft>
                <a:spcPts val="0"/>
              </a:spcAft>
              <a:buClr>
                <a:schemeClr val="lt1"/>
              </a:buClr>
              <a:buSzPts val="600"/>
              <a:buNone/>
              <a:defRPr sz="600"/>
            </a:lvl4pPr>
            <a:lvl5pPr lvl="4">
              <a:spcBef>
                <a:spcPts val="0"/>
              </a:spcBef>
              <a:spcAft>
                <a:spcPts val="0"/>
              </a:spcAft>
              <a:buClr>
                <a:schemeClr val="lt1"/>
              </a:buClr>
              <a:buSzPts val="600"/>
              <a:buNone/>
              <a:defRPr sz="600"/>
            </a:lvl5pPr>
            <a:lvl6pPr lvl="5">
              <a:spcBef>
                <a:spcPts val="0"/>
              </a:spcBef>
              <a:spcAft>
                <a:spcPts val="0"/>
              </a:spcAft>
              <a:buClr>
                <a:schemeClr val="lt1"/>
              </a:buClr>
              <a:buSzPts val="600"/>
              <a:buNone/>
              <a:defRPr sz="600"/>
            </a:lvl6pPr>
            <a:lvl7pPr lvl="6">
              <a:spcBef>
                <a:spcPts val="0"/>
              </a:spcBef>
              <a:spcAft>
                <a:spcPts val="0"/>
              </a:spcAft>
              <a:buClr>
                <a:schemeClr val="lt1"/>
              </a:buClr>
              <a:buSzPts val="600"/>
              <a:buNone/>
              <a:defRPr sz="600"/>
            </a:lvl7pPr>
            <a:lvl8pPr lvl="7">
              <a:spcBef>
                <a:spcPts val="0"/>
              </a:spcBef>
              <a:spcAft>
                <a:spcPts val="0"/>
              </a:spcAft>
              <a:buClr>
                <a:schemeClr val="lt1"/>
              </a:buClr>
              <a:buSzPts val="600"/>
              <a:buNone/>
              <a:defRPr sz="600"/>
            </a:lvl8pPr>
            <a:lvl9pPr lvl="8">
              <a:spcBef>
                <a:spcPts val="0"/>
              </a:spcBef>
              <a:spcAft>
                <a:spcPts val="0"/>
              </a:spcAft>
              <a:buClr>
                <a:schemeClr val="lt1"/>
              </a:buClr>
              <a:buSzPts val="600"/>
              <a:buNone/>
              <a:defRPr sz="600"/>
            </a:lvl9pPr>
          </a:lstStyle>
          <a:p/>
        </p:txBody>
      </p:sp>
      <p:sp>
        <p:nvSpPr>
          <p:cNvPr id="32" name="Google Shape;32;p6"/>
          <p:cNvSpPr txBox="1"/>
          <p:nvPr>
            <p:ph idx="3" type="subTitle"/>
          </p:nvPr>
        </p:nvSpPr>
        <p:spPr>
          <a:xfrm>
            <a:off x="7518500" y="4750800"/>
            <a:ext cx="1340700" cy="103200"/>
          </a:xfrm>
          <a:prstGeom prst="rect">
            <a:avLst/>
          </a:prstGeom>
        </p:spPr>
        <p:txBody>
          <a:bodyPr anchorCtr="0" anchor="t" bIns="0" lIns="0" spcFirstLastPara="1" rIns="0" wrap="square" tIns="0">
            <a:noAutofit/>
          </a:bodyPr>
          <a:lstStyle>
            <a:lvl1pPr lvl="0" algn="r">
              <a:lnSpc>
                <a:spcPct val="115000"/>
              </a:lnSpc>
              <a:spcBef>
                <a:spcPts val="0"/>
              </a:spcBef>
              <a:spcAft>
                <a:spcPts val="0"/>
              </a:spcAft>
              <a:buNone/>
              <a:defRPr sz="600"/>
            </a:lvl1pPr>
            <a:lvl2pPr lvl="1" algn="r">
              <a:spcBef>
                <a:spcPts val="0"/>
              </a:spcBef>
              <a:spcAft>
                <a:spcPts val="0"/>
              </a:spcAft>
              <a:buClr>
                <a:schemeClr val="lt1"/>
              </a:buClr>
              <a:buSzPts val="600"/>
              <a:buNone/>
              <a:defRPr sz="600"/>
            </a:lvl2pPr>
            <a:lvl3pPr lvl="2" algn="r">
              <a:spcBef>
                <a:spcPts val="0"/>
              </a:spcBef>
              <a:spcAft>
                <a:spcPts val="0"/>
              </a:spcAft>
              <a:buClr>
                <a:schemeClr val="lt1"/>
              </a:buClr>
              <a:buSzPts val="600"/>
              <a:buNone/>
              <a:defRPr sz="600"/>
            </a:lvl3pPr>
            <a:lvl4pPr lvl="3" algn="r">
              <a:spcBef>
                <a:spcPts val="0"/>
              </a:spcBef>
              <a:spcAft>
                <a:spcPts val="0"/>
              </a:spcAft>
              <a:buClr>
                <a:schemeClr val="lt1"/>
              </a:buClr>
              <a:buSzPts val="600"/>
              <a:buNone/>
              <a:defRPr sz="600"/>
            </a:lvl4pPr>
            <a:lvl5pPr lvl="4" algn="r">
              <a:spcBef>
                <a:spcPts val="0"/>
              </a:spcBef>
              <a:spcAft>
                <a:spcPts val="0"/>
              </a:spcAft>
              <a:buClr>
                <a:schemeClr val="lt1"/>
              </a:buClr>
              <a:buSzPts val="600"/>
              <a:buNone/>
              <a:defRPr sz="600"/>
            </a:lvl5pPr>
            <a:lvl6pPr lvl="5" algn="r">
              <a:spcBef>
                <a:spcPts val="0"/>
              </a:spcBef>
              <a:spcAft>
                <a:spcPts val="0"/>
              </a:spcAft>
              <a:buClr>
                <a:schemeClr val="lt1"/>
              </a:buClr>
              <a:buSzPts val="600"/>
              <a:buNone/>
              <a:defRPr sz="600"/>
            </a:lvl6pPr>
            <a:lvl7pPr lvl="6" algn="r">
              <a:spcBef>
                <a:spcPts val="0"/>
              </a:spcBef>
              <a:spcAft>
                <a:spcPts val="0"/>
              </a:spcAft>
              <a:buClr>
                <a:schemeClr val="lt1"/>
              </a:buClr>
              <a:buSzPts val="600"/>
              <a:buNone/>
              <a:defRPr sz="600"/>
            </a:lvl7pPr>
            <a:lvl8pPr lvl="7" algn="r">
              <a:spcBef>
                <a:spcPts val="0"/>
              </a:spcBef>
              <a:spcAft>
                <a:spcPts val="0"/>
              </a:spcAft>
              <a:buClr>
                <a:schemeClr val="lt1"/>
              </a:buClr>
              <a:buSzPts val="600"/>
              <a:buNone/>
              <a:defRPr sz="600"/>
            </a:lvl8pPr>
            <a:lvl9pPr lvl="8" algn="r">
              <a:spcBef>
                <a:spcPts val="0"/>
              </a:spcBef>
              <a:spcAft>
                <a:spcPts val="0"/>
              </a:spcAft>
              <a:buClr>
                <a:schemeClr val="lt1"/>
              </a:buClr>
              <a:buSzPts val="600"/>
              <a:buNone/>
              <a:defRPr sz="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1">
  <p:cSld name="BLANK_1_1_1_1_1_1_1_1_1_1_1">
    <p:bg>
      <p:bgPr>
        <a:solidFill>
          <a:schemeClr val="lt2"/>
        </a:solidFill>
      </p:bgPr>
    </p:bg>
    <p:spTree>
      <p:nvGrpSpPr>
        <p:cNvPr id="33" name="Shape 33"/>
        <p:cNvGrpSpPr/>
        <p:nvPr/>
      </p:nvGrpSpPr>
      <p:grpSpPr>
        <a:xfrm>
          <a:off x="0" y="0"/>
          <a:ext cx="0" cy="0"/>
          <a:chOff x="0" y="0"/>
          <a:chExt cx="0" cy="0"/>
        </a:xfrm>
      </p:grpSpPr>
      <p:sp>
        <p:nvSpPr>
          <p:cNvPr id="34" name="Google Shape;34;p7"/>
          <p:cNvSpPr txBox="1"/>
          <p:nvPr>
            <p:ph type="title"/>
          </p:nvPr>
        </p:nvSpPr>
        <p:spPr>
          <a:xfrm>
            <a:off x="284775" y="282900"/>
            <a:ext cx="2787300" cy="11169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35" name="Google Shape;35;p7"/>
          <p:cNvSpPr txBox="1"/>
          <p:nvPr>
            <p:ph idx="1" type="subTitle"/>
          </p:nvPr>
        </p:nvSpPr>
        <p:spPr>
          <a:xfrm>
            <a:off x="3348525" y="794925"/>
            <a:ext cx="2460000" cy="452700"/>
          </a:xfrm>
          <a:prstGeom prst="rect">
            <a:avLst/>
          </a:prstGeom>
        </p:spPr>
        <p:txBody>
          <a:bodyPr anchorCtr="0" anchor="b" bIns="0" lIns="0" spcFirstLastPara="1" rIns="0" wrap="square" tIns="0">
            <a:noAutofit/>
          </a:bodyPr>
          <a:lstStyle>
            <a:lvl1pPr lvl="0">
              <a:lnSpc>
                <a:spcPct val="90000"/>
              </a:lnSpc>
              <a:spcBef>
                <a:spcPts val="0"/>
              </a:spcBef>
              <a:spcAft>
                <a:spcPts val="0"/>
              </a:spcAft>
              <a:buNone/>
              <a:defRPr sz="1800"/>
            </a:lvl1pPr>
            <a:lvl2pPr lvl="1">
              <a:spcBef>
                <a:spcPts val="0"/>
              </a:spcBef>
              <a:spcAft>
                <a:spcPts val="0"/>
              </a:spcAft>
              <a:buSzPts val="1500"/>
              <a:buNone/>
              <a:defRPr sz="1500"/>
            </a:lvl2pPr>
            <a:lvl3pPr lvl="2">
              <a:spcBef>
                <a:spcPts val="0"/>
              </a:spcBef>
              <a:spcAft>
                <a:spcPts val="0"/>
              </a:spcAft>
              <a:buSzPts val="1500"/>
              <a:buNone/>
              <a:defRPr sz="1500"/>
            </a:lvl3pPr>
            <a:lvl4pPr lvl="3">
              <a:spcBef>
                <a:spcPts val="0"/>
              </a:spcBef>
              <a:spcAft>
                <a:spcPts val="0"/>
              </a:spcAft>
              <a:buSzPts val="1500"/>
              <a:buNone/>
              <a:defRPr sz="1500"/>
            </a:lvl4pPr>
            <a:lvl5pPr lvl="4">
              <a:spcBef>
                <a:spcPts val="0"/>
              </a:spcBef>
              <a:spcAft>
                <a:spcPts val="0"/>
              </a:spcAft>
              <a:buSzPts val="1500"/>
              <a:buNone/>
              <a:defRPr sz="1500"/>
            </a:lvl5pPr>
            <a:lvl6pPr lvl="5">
              <a:spcBef>
                <a:spcPts val="0"/>
              </a:spcBef>
              <a:spcAft>
                <a:spcPts val="0"/>
              </a:spcAft>
              <a:buSzPts val="1500"/>
              <a:buNone/>
              <a:defRPr sz="1500"/>
            </a:lvl6pPr>
            <a:lvl7pPr lvl="6">
              <a:spcBef>
                <a:spcPts val="0"/>
              </a:spcBef>
              <a:spcAft>
                <a:spcPts val="0"/>
              </a:spcAft>
              <a:buSzPts val="1500"/>
              <a:buNone/>
              <a:defRPr sz="1500"/>
            </a:lvl7pPr>
            <a:lvl8pPr lvl="7">
              <a:spcBef>
                <a:spcPts val="0"/>
              </a:spcBef>
              <a:spcAft>
                <a:spcPts val="0"/>
              </a:spcAft>
              <a:buSzPts val="1500"/>
              <a:buNone/>
              <a:defRPr sz="1500"/>
            </a:lvl8pPr>
            <a:lvl9pPr lvl="8">
              <a:spcBef>
                <a:spcPts val="0"/>
              </a:spcBef>
              <a:spcAft>
                <a:spcPts val="0"/>
              </a:spcAft>
              <a:buSzPts val="1500"/>
              <a:buNone/>
              <a:defRPr sz="1500"/>
            </a:lvl9pPr>
          </a:lstStyle>
          <a:p/>
        </p:txBody>
      </p:sp>
      <p:sp>
        <p:nvSpPr>
          <p:cNvPr id="36" name="Google Shape;36;p7"/>
          <p:cNvSpPr txBox="1"/>
          <p:nvPr>
            <p:ph idx="2" type="subTitle"/>
          </p:nvPr>
        </p:nvSpPr>
        <p:spPr>
          <a:xfrm>
            <a:off x="6242100" y="794925"/>
            <a:ext cx="2460000" cy="452700"/>
          </a:xfrm>
          <a:prstGeom prst="rect">
            <a:avLst/>
          </a:prstGeom>
        </p:spPr>
        <p:txBody>
          <a:bodyPr anchorCtr="0" anchor="b" bIns="0" lIns="0" spcFirstLastPara="1" rIns="0" wrap="square" tIns="0">
            <a:noAutofit/>
          </a:bodyPr>
          <a:lstStyle>
            <a:lvl1pPr lvl="0">
              <a:lnSpc>
                <a:spcPct val="90000"/>
              </a:lnSpc>
              <a:spcBef>
                <a:spcPts val="0"/>
              </a:spcBef>
              <a:spcAft>
                <a:spcPts val="0"/>
              </a:spcAft>
              <a:buNone/>
              <a:defRPr sz="1800"/>
            </a:lvl1pPr>
            <a:lvl2pPr lvl="1">
              <a:spcBef>
                <a:spcPts val="0"/>
              </a:spcBef>
              <a:spcAft>
                <a:spcPts val="0"/>
              </a:spcAft>
              <a:buClr>
                <a:schemeClr val="lt1"/>
              </a:buClr>
              <a:buSzPts val="1500"/>
              <a:buNone/>
              <a:defRPr sz="1500"/>
            </a:lvl2pPr>
            <a:lvl3pPr lvl="2">
              <a:spcBef>
                <a:spcPts val="0"/>
              </a:spcBef>
              <a:spcAft>
                <a:spcPts val="0"/>
              </a:spcAft>
              <a:buClr>
                <a:schemeClr val="lt1"/>
              </a:buClr>
              <a:buSzPts val="1500"/>
              <a:buNone/>
              <a:defRPr sz="1500"/>
            </a:lvl3pPr>
            <a:lvl4pPr lvl="3">
              <a:spcBef>
                <a:spcPts val="0"/>
              </a:spcBef>
              <a:spcAft>
                <a:spcPts val="0"/>
              </a:spcAft>
              <a:buClr>
                <a:schemeClr val="lt1"/>
              </a:buClr>
              <a:buSzPts val="1500"/>
              <a:buNone/>
              <a:defRPr sz="1500"/>
            </a:lvl4pPr>
            <a:lvl5pPr lvl="4">
              <a:spcBef>
                <a:spcPts val="0"/>
              </a:spcBef>
              <a:spcAft>
                <a:spcPts val="0"/>
              </a:spcAft>
              <a:buClr>
                <a:schemeClr val="lt1"/>
              </a:buClr>
              <a:buSzPts val="1500"/>
              <a:buNone/>
              <a:defRPr sz="1500"/>
            </a:lvl5pPr>
            <a:lvl6pPr lvl="5">
              <a:spcBef>
                <a:spcPts val="0"/>
              </a:spcBef>
              <a:spcAft>
                <a:spcPts val="0"/>
              </a:spcAft>
              <a:buClr>
                <a:schemeClr val="lt1"/>
              </a:buClr>
              <a:buSzPts val="1500"/>
              <a:buNone/>
              <a:defRPr sz="1500"/>
            </a:lvl6pPr>
            <a:lvl7pPr lvl="6">
              <a:spcBef>
                <a:spcPts val="0"/>
              </a:spcBef>
              <a:spcAft>
                <a:spcPts val="0"/>
              </a:spcAft>
              <a:buClr>
                <a:schemeClr val="lt1"/>
              </a:buClr>
              <a:buSzPts val="1500"/>
              <a:buNone/>
              <a:defRPr sz="1500"/>
            </a:lvl7pPr>
            <a:lvl8pPr lvl="7">
              <a:spcBef>
                <a:spcPts val="0"/>
              </a:spcBef>
              <a:spcAft>
                <a:spcPts val="0"/>
              </a:spcAft>
              <a:buClr>
                <a:schemeClr val="lt1"/>
              </a:buClr>
              <a:buSzPts val="1500"/>
              <a:buNone/>
              <a:defRPr sz="1500"/>
            </a:lvl8pPr>
            <a:lvl9pPr lvl="8">
              <a:spcBef>
                <a:spcPts val="0"/>
              </a:spcBef>
              <a:spcAft>
                <a:spcPts val="0"/>
              </a:spcAft>
              <a:buClr>
                <a:schemeClr val="lt1"/>
              </a:buClr>
              <a:buSzPts val="1500"/>
              <a:buNone/>
              <a:defRPr sz="1500"/>
            </a:lvl9pPr>
          </a:lstStyle>
          <a:p/>
        </p:txBody>
      </p:sp>
      <p:sp>
        <p:nvSpPr>
          <p:cNvPr id="37" name="Google Shape;37;p7"/>
          <p:cNvSpPr txBox="1"/>
          <p:nvPr>
            <p:ph idx="3" type="subTitle"/>
          </p:nvPr>
        </p:nvSpPr>
        <p:spPr>
          <a:xfrm>
            <a:off x="3348525" y="1911900"/>
            <a:ext cx="2460000" cy="452700"/>
          </a:xfrm>
          <a:prstGeom prst="rect">
            <a:avLst/>
          </a:prstGeom>
        </p:spPr>
        <p:txBody>
          <a:bodyPr anchorCtr="0" anchor="b" bIns="0" lIns="0" spcFirstLastPara="1" rIns="0" wrap="square" tIns="0">
            <a:noAutofit/>
          </a:bodyPr>
          <a:lstStyle>
            <a:lvl1pPr lvl="0">
              <a:lnSpc>
                <a:spcPct val="90000"/>
              </a:lnSpc>
              <a:spcBef>
                <a:spcPts val="0"/>
              </a:spcBef>
              <a:spcAft>
                <a:spcPts val="0"/>
              </a:spcAft>
              <a:buNone/>
              <a:defRPr sz="1800"/>
            </a:lvl1pPr>
            <a:lvl2pPr lvl="1">
              <a:spcBef>
                <a:spcPts val="0"/>
              </a:spcBef>
              <a:spcAft>
                <a:spcPts val="0"/>
              </a:spcAft>
              <a:buClr>
                <a:schemeClr val="lt1"/>
              </a:buClr>
              <a:buSzPts val="1500"/>
              <a:buNone/>
              <a:defRPr sz="1500"/>
            </a:lvl2pPr>
            <a:lvl3pPr lvl="2">
              <a:spcBef>
                <a:spcPts val="0"/>
              </a:spcBef>
              <a:spcAft>
                <a:spcPts val="0"/>
              </a:spcAft>
              <a:buClr>
                <a:schemeClr val="lt1"/>
              </a:buClr>
              <a:buSzPts val="1500"/>
              <a:buNone/>
              <a:defRPr sz="1500"/>
            </a:lvl3pPr>
            <a:lvl4pPr lvl="3">
              <a:spcBef>
                <a:spcPts val="0"/>
              </a:spcBef>
              <a:spcAft>
                <a:spcPts val="0"/>
              </a:spcAft>
              <a:buClr>
                <a:schemeClr val="lt1"/>
              </a:buClr>
              <a:buSzPts val="1500"/>
              <a:buNone/>
              <a:defRPr sz="1500"/>
            </a:lvl4pPr>
            <a:lvl5pPr lvl="4">
              <a:spcBef>
                <a:spcPts val="0"/>
              </a:spcBef>
              <a:spcAft>
                <a:spcPts val="0"/>
              </a:spcAft>
              <a:buClr>
                <a:schemeClr val="lt1"/>
              </a:buClr>
              <a:buSzPts val="1500"/>
              <a:buNone/>
              <a:defRPr sz="1500"/>
            </a:lvl5pPr>
            <a:lvl6pPr lvl="5">
              <a:spcBef>
                <a:spcPts val="0"/>
              </a:spcBef>
              <a:spcAft>
                <a:spcPts val="0"/>
              </a:spcAft>
              <a:buClr>
                <a:schemeClr val="lt1"/>
              </a:buClr>
              <a:buSzPts val="1500"/>
              <a:buNone/>
              <a:defRPr sz="1500"/>
            </a:lvl6pPr>
            <a:lvl7pPr lvl="6">
              <a:spcBef>
                <a:spcPts val="0"/>
              </a:spcBef>
              <a:spcAft>
                <a:spcPts val="0"/>
              </a:spcAft>
              <a:buClr>
                <a:schemeClr val="lt1"/>
              </a:buClr>
              <a:buSzPts val="1500"/>
              <a:buNone/>
              <a:defRPr sz="1500"/>
            </a:lvl7pPr>
            <a:lvl8pPr lvl="7">
              <a:spcBef>
                <a:spcPts val="0"/>
              </a:spcBef>
              <a:spcAft>
                <a:spcPts val="0"/>
              </a:spcAft>
              <a:buClr>
                <a:schemeClr val="lt1"/>
              </a:buClr>
              <a:buSzPts val="1500"/>
              <a:buNone/>
              <a:defRPr sz="1500"/>
            </a:lvl8pPr>
            <a:lvl9pPr lvl="8">
              <a:spcBef>
                <a:spcPts val="0"/>
              </a:spcBef>
              <a:spcAft>
                <a:spcPts val="0"/>
              </a:spcAft>
              <a:buClr>
                <a:schemeClr val="lt1"/>
              </a:buClr>
              <a:buSzPts val="1500"/>
              <a:buNone/>
              <a:defRPr sz="1500"/>
            </a:lvl9pPr>
          </a:lstStyle>
          <a:p/>
        </p:txBody>
      </p:sp>
      <p:sp>
        <p:nvSpPr>
          <p:cNvPr id="38" name="Google Shape;38;p7"/>
          <p:cNvSpPr txBox="1"/>
          <p:nvPr>
            <p:ph idx="4" type="subTitle"/>
          </p:nvPr>
        </p:nvSpPr>
        <p:spPr>
          <a:xfrm>
            <a:off x="6242100" y="1911900"/>
            <a:ext cx="2460000" cy="452700"/>
          </a:xfrm>
          <a:prstGeom prst="rect">
            <a:avLst/>
          </a:prstGeom>
        </p:spPr>
        <p:txBody>
          <a:bodyPr anchorCtr="0" anchor="b" bIns="0" lIns="0" spcFirstLastPara="1" rIns="0" wrap="square" tIns="0">
            <a:noAutofit/>
          </a:bodyPr>
          <a:lstStyle>
            <a:lvl1pPr lvl="0">
              <a:lnSpc>
                <a:spcPct val="90000"/>
              </a:lnSpc>
              <a:spcBef>
                <a:spcPts val="0"/>
              </a:spcBef>
              <a:spcAft>
                <a:spcPts val="0"/>
              </a:spcAft>
              <a:buNone/>
              <a:defRPr sz="1800"/>
            </a:lvl1pPr>
            <a:lvl2pPr lvl="1">
              <a:spcBef>
                <a:spcPts val="0"/>
              </a:spcBef>
              <a:spcAft>
                <a:spcPts val="0"/>
              </a:spcAft>
              <a:buClr>
                <a:schemeClr val="lt1"/>
              </a:buClr>
              <a:buSzPts val="1500"/>
              <a:buNone/>
              <a:defRPr sz="1500"/>
            </a:lvl2pPr>
            <a:lvl3pPr lvl="2">
              <a:spcBef>
                <a:spcPts val="0"/>
              </a:spcBef>
              <a:spcAft>
                <a:spcPts val="0"/>
              </a:spcAft>
              <a:buClr>
                <a:schemeClr val="lt1"/>
              </a:buClr>
              <a:buSzPts val="1500"/>
              <a:buNone/>
              <a:defRPr sz="1500"/>
            </a:lvl3pPr>
            <a:lvl4pPr lvl="3">
              <a:spcBef>
                <a:spcPts val="0"/>
              </a:spcBef>
              <a:spcAft>
                <a:spcPts val="0"/>
              </a:spcAft>
              <a:buClr>
                <a:schemeClr val="lt1"/>
              </a:buClr>
              <a:buSzPts val="1500"/>
              <a:buNone/>
              <a:defRPr sz="1500"/>
            </a:lvl4pPr>
            <a:lvl5pPr lvl="4">
              <a:spcBef>
                <a:spcPts val="0"/>
              </a:spcBef>
              <a:spcAft>
                <a:spcPts val="0"/>
              </a:spcAft>
              <a:buClr>
                <a:schemeClr val="lt1"/>
              </a:buClr>
              <a:buSzPts val="1500"/>
              <a:buNone/>
              <a:defRPr sz="1500"/>
            </a:lvl5pPr>
            <a:lvl6pPr lvl="5">
              <a:spcBef>
                <a:spcPts val="0"/>
              </a:spcBef>
              <a:spcAft>
                <a:spcPts val="0"/>
              </a:spcAft>
              <a:buClr>
                <a:schemeClr val="lt1"/>
              </a:buClr>
              <a:buSzPts val="1500"/>
              <a:buNone/>
              <a:defRPr sz="1500"/>
            </a:lvl6pPr>
            <a:lvl7pPr lvl="6">
              <a:spcBef>
                <a:spcPts val="0"/>
              </a:spcBef>
              <a:spcAft>
                <a:spcPts val="0"/>
              </a:spcAft>
              <a:buClr>
                <a:schemeClr val="lt1"/>
              </a:buClr>
              <a:buSzPts val="1500"/>
              <a:buNone/>
              <a:defRPr sz="1500"/>
            </a:lvl7pPr>
            <a:lvl8pPr lvl="7">
              <a:spcBef>
                <a:spcPts val="0"/>
              </a:spcBef>
              <a:spcAft>
                <a:spcPts val="0"/>
              </a:spcAft>
              <a:buClr>
                <a:schemeClr val="lt1"/>
              </a:buClr>
              <a:buSzPts val="1500"/>
              <a:buNone/>
              <a:defRPr sz="1500"/>
            </a:lvl8pPr>
            <a:lvl9pPr lvl="8">
              <a:spcBef>
                <a:spcPts val="0"/>
              </a:spcBef>
              <a:spcAft>
                <a:spcPts val="0"/>
              </a:spcAft>
              <a:buClr>
                <a:schemeClr val="lt1"/>
              </a:buClr>
              <a:buSzPts val="1500"/>
              <a:buNone/>
              <a:defRPr sz="1500"/>
            </a:lvl9pPr>
          </a:lstStyle>
          <a:p/>
        </p:txBody>
      </p:sp>
      <p:sp>
        <p:nvSpPr>
          <p:cNvPr id="39" name="Google Shape;39;p7"/>
          <p:cNvSpPr txBox="1"/>
          <p:nvPr>
            <p:ph idx="5" type="subTitle"/>
          </p:nvPr>
        </p:nvSpPr>
        <p:spPr>
          <a:xfrm>
            <a:off x="3348525" y="3028875"/>
            <a:ext cx="2460000" cy="452700"/>
          </a:xfrm>
          <a:prstGeom prst="rect">
            <a:avLst/>
          </a:prstGeom>
        </p:spPr>
        <p:txBody>
          <a:bodyPr anchorCtr="0" anchor="b" bIns="0" lIns="0" spcFirstLastPara="1" rIns="0" wrap="square" tIns="0">
            <a:noAutofit/>
          </a:bodyPr>
          <a:lstStyle>
            <a:lvl1pPr lvl="0">
              <a:lnSpc>
                <a:spcPct val="90000"/>
              </a:lnSpc>
              <a:spcBef>
                <a:spcPts val="0"/>
              </a:spcBef>
              <a:spcAft>
                <a:spcPts val="0"/>
              </a:spcAft>
              <a:buNone/>
              <a:defRPr sz="1800"/>
            </a:lvl1pPr>
            <a:lvl2pPr lvl="1">
              <a:spcBef>
                <a:spcPts val="0"/>
              </a:spcBef>
              <a:spcAft>
                <a:spcPts val="0"/>
              </a:spcAft>
              <a:buSzPts val="1500"/>
              <a:buNone/>
              <a:defRPr sz="1500"/>
            </a:lvl2pPr>
            <a:lvl3pPr lvl="2">
              <a:spcBef>
                <a:spcPts val="0"/>
              </a:spcBef>
              <a:spcAft>
                <a:spcPts val="0"/>
              </a:spcAft>
              <a:buSzPts val="1500"/>
              <a:buNone/>
              <a:defRPr sz="1500"/>
            </a:lvl3pPr>
            <a:lvl4pPr lvl="3">
              <a:spcBef>
                <a:spcPts val="0"/>
              </a:spcBef>
              <a:spcAft>
                <a:spcPts val="0"/>
              </a:spcAft>
              <a:buSzPts val="1500"/>
              <a:buNone/>
              <a:defRPr sz="1500"/>
            </a:lvl4pPr>
            <a:lvl5pPr lvl="4">
              <a:spcBef>
                <a:spcPts val="0"/>
              </a:spcBef>
              <a:spcAft>
                <a:spcPts val="0"/>
              </a:spcAft>
              <a:buSzPts val="1500"/>
              <a:buNone/>
              <a:defRPr sz="1500"/>
            </a:lvl5pPr>
            <a:lvl6pPr lvl="5">
              <a:spcBef>
                <a:spcPts val="0"/>
              </a:spcBef>
              <a:spcAft>
                <a:spcPts val="0"/>
              </a:spcAft>
              <a:buSzPts val="1500"/>
              <a:buNone/>
              <a:defRPr sz="1500"/>
            </a:lvl6pPr>
            <a:lvl7pPr lvl="6">
              <a:spcBef>
                <a:spcPts val="0"/>
              </a:spcBef>
              <a:spcAft>
                <a:spcPts val="0"/>
              </a:spcAft>
              <a:buSzPts val="1500"/>
              <a:buNone/>
              <a:defRPr sz="1500"/>
            </a:lvl7pPr>
            <a:lvl8pPr lvl="7">
              <a:spcBef>
                <a:spcPts val="0"/>
              </a:spcBef>
              <a:spcAft>
                <a:spcPts val="0"/>
              </a:spcAft>
              <a:buSzPts val="1500"/>
              <a:buNone/>
              <a:defRPr sz="1500"/>
            </a:lvl8pPr>
            <a:lvl9pPr lvl="8">
              <a:spcBef>
                <a:spcPts val="0"/>
              </a:spcBef>
              <a:spcAft>
                <a:spcPts val="0"/>
              </a:spcAft>
              <a:buSzPts val="1500"/>
              <a:buNone/>
              <a:defRPr sz="1500"/>
            </a:lvl9pPr>
          </a:lstStyle>
          <a:p/>
        </p:txBody>
      </p:sp>
      <p:sp>
        <p:nvSpPr>
          <p:cNvPr id="40" name="Google Shape;40;p7"/>
          <p:cNvSpPr txBox="1"/>
          <p:nvPr>
            <p:ph idx="6" type="subTitle"/>
          </p:nvPr>
        </p:nvSpPr>
        <p:spPr>
          <a:xfrm>
            <a:off x="6242100" y="3028875"/>
            <a:ext cx="2460000" cy="452700"/>
          </a:xfrm>
          <a:prstGeom prst="rect">
            <a:avLst/>
          </a:prstGeom>
        </p:spPr>
        <p:txBody>
          <a:bodyPr anchorCtr="0" anchor="b" bIns="0" lIns="0" spcFirstLastPara="1" rIns="0" wrap="square" tIns="0">
            <a:noAutofit/>
          </a:bodyPr>
          <a:lstStyle>
            <a:lvl1pPr lvl="0">
              <a:lnSpc>
                <a:spcPct val="90000"/>
              </a:lnSpc>
              <a:spcBef>
                <a:spcPts val="0"/>
              </a:spcBef>
              <a:spcAft>
                <a:spcPts val="0"/>
              </a:spcAft>
              <a:buNone/>
              <a:defRPr sz="1800"/>
            </a:lvl1pPr>
            <a:lvl2pPr lvl="1">
              <a:spcBef>
                <a:spcPts val="0"/>
              </a:spcBef>
              <a:spcAft>
                <a:spcPts val="0"/>
              </a:spcAft>
              <a:buSzPts val="1500"/>
              <a:buNone/>
              <a:defRPr sz="1500"/>
            </a:lvl2pPr>
            <a:lvl3pPr lvl="2">
              <a:spcBef>
                <a:spcPts val="0"/>
              </a:spcBef>
              <a:spcAft>
                <a:spcPts val="0"/>
              </a:spcAft>
              <a:buSzPts val="1500"/>
              <a:buNone/>
              <a:defRPr sz="1500"/>
            </a:lvl3pPr>
            <a:lvl4pPr lvl="3">
              <a:spcBef>
                <a:spcPts val="0"/>
              </a:spcBef>
              <a:spcAft>
                <a:spcPts val="0"/>
              </a:spcAft>
              <a:buSzPts val="1500"/>
              <a:buNone/>
              <a:defRPr sz="1500"/>
            </a:lvl4pPr>
            <a:lvl5pPr lvl="4">
              <a:spcBef>
                <a:spcPts val="0"/>
              </a:spcBef>
              <a:spcAft>
                <a:spcPts val="0"/>
              </a:spcAft>
              <a:buSzPts val="1500"/>
              <a:buNone/>
              <a:defRPr sz="1500"/>
            </a:lvl5pPr>
            <a:lvl6pPr lvl="5">
              <a:spcBef>
                <a:spcPts val="0"/>
              </a:spcBef>
              <a:spcAft>
                <a:spcPts val="0"/>
              </a:spcAft>
              <a:buSzPts val="1500"/>
              <a:buNone/>
              <a:defRPr sz="1500"/>
            </a:lvl6pPr>
            <a:lvl7pPr lvl="6">
              <a:spcBef>
                <a:spcPts val="0"/>
              </a:spcBef>
              <a:spcAft>
                <a:spcPts val="0"/>
              </a:spcAft>
              <a:buSzPts val="1500"/>
              <a:buNone/>
              <a:defRPr sz="1500"/>
            </a:lvl7pPr>
            <a:lvl8pPr lvl="7">
              <a:spcBef>
                <a:spcPts val="0"/>
              </a:spcBef>
              <a:spcAft>
                <a:spcPts val="0"/>
              </a:spcAft>
              <a:buSzPts val="1500"/>
              <a:buNone/>
              <a:defRPr sz="1500"/>
            </a:lvl8pPr>
            <a:lvl9pPr lvl="8">
              <a:spcBef>
                <a:spcPts val="0"/>
              </a:spcBef>
              <a:spcAft>
                <a:spcPts val="0"/>
              </a:spcAft>
              <a:buSzPts val="1500"/>
              <a:buNone/>
              <a:defRPr sz="1500"/>
            </a:lvl9pPr>
          </a:lstStyle>
          <a:p/>
        </p:txBody>
      </p:sp>
      <p:sp>
        <p:nvSpPr>
          <p:cNvPr id="41" name="Google Shape;41;p7"/>
          <p:cNvSpPr txBox="1"/>
          <p:nvPr>
            <p:ph idx="7" type="subTitle"/>
          </p:nvPr>
        </p:nvSpPr>
        <p:spPr>
          <a:xfrm>
            <a:off x="3348525" y="4145850"/>
            <a:ext cx="2460000" cy="452700"/>
          </a:xfrm>
          <a:prstGeom prst="rect">
            <a:avLst/>
          </a:prstGeom>
        </p:spPr>
        <p:txBody>
          <a:bodyPr anchorCtr="0" anchor="b" bIns="0" lIns="0" spcFirstLastPara="1" rIns="0" wrap="square" tIns="0">
            <a:noAutofit/>
          </a:bodyPr>
          <a:lstStyle>
            <a:lvl1pPr lvl="0">
              <a:lnSpc>
                <a:spcPct val="90000"/>
              </a:lnSpc>
              <a:spcBef>
                <a:spcPts val="0"/>
              </a:spcBef>
              <a:spcAft>
                <a:spcPts val="0"/>
              </a:spcAft>
              <a:buNone/>
              <a:defRPr sz="1800"/>
            </a:lvl1pPr>
            <a:lvl2pPr lvl="1">
              <a:spcBef>
                <a:spcPts val="0"/>
              </a:spcBef>
              <a:spcAft>
                <a:spcPts val="0"/>
              </a:spcAft>
              <a:buSzPts val="1500"/>
              <a:buNone/>
              <a:defRPr sz="1500"/>
            </a:lvl2pPr>
            <a:lvl3pPr lvl="2">
              <a:spcBef>
                <a:spcPts val="0"/>
              </a:spcBef>
              <a:spcAft>
                <a:spcPts val="0"/>
              </a:spcAft>
              <a:buSzPts val="1500"/>
              <a:buNone/>
              <a:defRPr sz="1500"/>
            </a:lvl3pPr>
            <a:lvl4pPr lvl="3">
              <a:spcBef>
                <a:spcPts val="0"/>
              </a:spcBef>
              <a:spcAft>
                <a:spcPts val="0"/>
              </a:spcAft>
              <a:buSzPts val="1500"/>
              <a:buNone/>
              <a:defRPr sz="1500"/>
            </a:lvl4pPr>
            <a:lvl5pPr lvl="4">
              <a:spcBef>
                <a:spcPts val="0"/>
              </a:spcBef>
              <a:spcAft>
                <a:spcPts val="0"/>
              </a:spcAft>
              <a:buSzPts val="1500"/>
              <a:buNone/>
              <a:defRPr sz="1500"/>
            </a:lvl5pPr>
            <a:lvl6pPr lvl="5">
              <a:spcBef>
                <a:spcPts val="0"/>
              </a:spcBef>
              <a:spcAft>
                <a:spcPts val="0"/>
              </a:spcAft>
              <a:buSzPts val="1500"/>
              <a:buNone/>
              <a:defRPr sz="1500"/>
            </a:lvl6pPr>
            <a:lvl7pPr lvl="6">
              <a:spcBef>
                <a:spcPts val="0"/>
              </a:spcBef>
              <a:spcAft>
                <a:spcPts val="0"/>
              </a:spcAft>
              <a:buSzPts val="1500"/>
              <a:buNone/>
              <a:defRPr sz="1500"/>
            </a:lvl7pPr>
            <a:lvl8pPr lvl="7">
              <a:spcBef>
                <a:spcPts val="0"/>
              </a:spcBef>
              <a:spcAft>
                <a:spcPts val="0"/>
              </a:spcAft>
              <a:buSzPts val="1500"/>
              <a:buNone/>
              <a:defRPr sz="1500"/>
            </a:lvl8pPr>
            <a:lvl9pPr lvl="8">
              <a:spcBef>
                <a:spcPts val="0"/>
              </a:spcBef>
              <a:spcAft>
                <a:spcPts val="0"/>
              </a:spcAft>
              <a:buSzPts val="1500"/>
              <a:buNone/>
              <a:defRPr sz="1500"/>
            </a:lvl9pPr>
          </a:lstStyle>
          <a:p/>
        </p:txBody>
      </p:sp>
      <p:sp>
        <p:nvSpPr>
          <p:cNvPr id="42" name="Google Shape;42;p7"/>
          <p:cNvSpPr txBox="1"/>
          <p:nvPr>
            <p:ph idx="8" type="subTitle"/>
          </p:nvPr>
        </p:nvSpPr>
        <p:spPr>
          <a:xfrm>
            <a:off x="6242100" y="4145850"/>
            <a:ext cx="2460000" cy="452700"/>
          </a:xfrm>
          <a:prstGeom prst="rect">
            <a:avLst/>
          </a:prstGeom>
        </p:spPr>
        <p:txBody>
          <a:bodyPr anchorCtr="0" anchor="b" bIns="0" lIns="0" spcFirstLastPara="1" rIns="0" wrap="square" tIns="0">
            <a:noAutofit/>
          </a:bodyPr>
          <a:lstStyle>
            <a:lvl1pPr lvl="0">
              <a:lnSpc>
                <a:spcPct val="90000"/>
              </a:lnSpc>
              <a:spcBef>
                <a:spcPts val="0"/>
              </a:spcBef>
              <a:spcAft>
                <a:spcPts val="0"/>
              </a:spcAft>
              <a:buNone/>
              <a:defRPr sz="1800"/>
            </a:lvl1pPr>
            <a:lvl2pPr lvl="1">
              <a:spcBef>
                <a:spcPts val="0"/>
              </a:spcBef>
              <a:spcAft>
                <a:spcPts val="0"/>
              </a:spcAft>
              <a:buSzPts val="1500"/>
              <a:buNone/>
              <a:defRPr sz="1500"/>
            </a:lvl2pPr>
            <a:lvl3pPr lvl="2">
              <a:spcBef>
                <a:spcPts val="0"/>
              </a:spcBef>
              <a:spcAft>
                <a:spcPts val="0"/>
              </a:spcAft>
              <a:buSzPts val="1500"/>
              <a:buNone/>
              <a:defRPr sz="1500"/>
            </a:lvl3pPr>
            <a:lvl4pPr lvl="3">
              <a:spcBef>
                <a:spcPts val="0"/>
              </a:spcBef>
              <a:spcAft>
                <a:spcPts val="0"/>
              </a:spcAft>
              <a:buSzPts val="1500"/>
              <a:buNone/>
              <a:defRPr sz="1500"/>
            </a:lvl4pPr>
            <a:lvl5pPr lvl="4">
              <a:spcBef>
                <a:spcPts val="0"/>
              </a:spcBef>
              <a:spcAft>
                <a:spcPts val="0"/>
              </a:spcAft>
              <a:buSzPts val="1500"/>
              <a:buNone/>
              <a:defRPr sz="1500"/>
            </a:lvl5pPr>
            <a:lvl6pPr lvl="5">
              <a:spcBef>
                <a:spcPts val="0"/>
              </a:spcBef>
              <a:spcAft>
                <a:spcPts val="0"/>
              </a:spcAft>
              <a:buSzPts val="1500"/>
              <a:buNone/>
              <a:defRPr sz="1500"/>
            </a:lvl6pPr>
            <a:lvl7pPr lvl="6">
              <a:spcBef>
                <a:spcPts val="0"/>
              </a:spcBef>
              <a:spcAft>
                <a:spcPts val="0"/>
              </a:spcAft>
              <a:buSzPts val="1500"/>
              <a:buNone/>
              <a:defRPr sz="1500"/>
            </a:lvl7pPr>
            <a:lvl8pPr lvl="7">
              <a:spcBef>
                <a:spcPts val="0"/>
              </a:spcBef>
              <a:spcAft>
                <a:spcPts val="0"/>
              </a:spcAft>
              <a:buSzPts val="1500"/>
              <a:buNone/>
              <a:defRPr sz="1500"/>
            </a:lvl8pPr>
            <a:lvl9pPr lvl="8">
              <a:spcBef>
                <a:spcPts val="0"/>
              </a:spcBef>
              <a:spcAft>
                <a:spcPts val="0"/>
              </a:spcAft>
              <a:buSzPts val="1500"/>
              <a:buNone/>
              <a:defRPr sz="1500"/>
            </a:lvl9pPr>
          </a:lstStyle>
          <a:p/>
        </p:txBody>
      </p:sp>
      <p:sp>
        <p:nvSpPr>
          <p:cNvPr id="43" name="Google Shape;43;p7"/>
          <p:cNvSpPr txBox="1"/>
          <p:nvPr>
            <p:ph idx="9" type="subTitle"/>
          </p:nvPr>
        </p:nvSpPr>
        <p:spPr>
          <a:xfrm>
            <a:off x="3348525" y="506025"/>
            <a:ext cx="2460000" cy="1539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b="1" sz="1000">
                <a:latin typeface="Outfit"/>
                <a:ea typeface="Outfit"/>
                <a:cs typeface="Outfit"/>
                <a:sym typeface="Outfit"/>
              </a:defRPr>
            </a:lvl1pPr>
            <a:lvl2pPr lvl="1">
              <a:lnSpc>
                <a:spcPct val="115000"/>
              </a:lnSpc>
              <a:spcBef>
                <a:spcPts val="0"/>
              </a:spcBef>
              <a:spcAft>
                <a:spcPts val="0"/>
              </a:spcAft>
              <a:buSzPts val="1500"/>
              <a:buFont typeface="Outfit"/>
              <a:buNone/>
              <a:defRPr sz="1500">
                <a:latin typeface="Outfit"/>
                <a:ea typeface="Outfit"/>
                <a:cs typeface="Outfit"/>
                <a:sym typeface="Outfit"/>
              </a:defRPr>
            </a:lvl2pPr>
            <a:lvl3pPr lvl="2">
              <a:lnSpc>
                <a:spcPct val="115000"/>
              </a:lnSpc>
              <a:spcBef>
                <a:spcPts val="0"/>
              </a:spcBef>
              <a:spcAft>
                <a:spcPts val="0"/>
              </a:spcAft>
              <a:buSzPts val="1500"/>
              <a:buFont typeface="Outfit"/>
              <a:buNone/>
              <a:defRPr sz="1500">
                <a:latin typeface="Outfit"/>
                <a:ea typeface="Outfit"/>
                <a:cs typeface="Outfit"/>
                <a:sym typeface="Outfit"/>
              </a:defRPr>
            </a:lvl3pPr>
            <a:lvl4pPr lvl="3">
              <a:lnSpc>
                <a:spcPct val="115000"/>
              </a:lnSpc>
              <a:spcBef>
                <a:spcPts val="0"/>
              </a:spcBef>
              <a:spcAft>
                <a:spcPts val="0"/>
              </a:spcAft>
              <a:buSzPts val="1500"/>
              <a:buFont typeface="Outfit"/>
              <a:buNone/>
              <a:defRPr sz="1500">
                <a:latin typeface="Outfit"/>
                <a:ea typeface="Outfit"/>
                <a:cs typeface="Outfit"/>
                <a:sym typeface="Outfit"/>
              </a:defRPr>
            </a:lvl4pPr>
            <a:lvl5pPr lvl="4">
              <a:lnSpc>
                <a:spcPct val="115000"/>
              </a:lnSpc>
              <a:spcBef>
                <a:spcPts val="0"/>
              </a:spcBef>
              <a:spcAft>
                <a:spcPts val="0"/>
              </a:spcAft>
              <a:buSzPts val="1500"/>
              <a:buFont typeface="Outfit"/>
              <a:buNone/>
              <a:defRPr sz="1500">
                <a:latin typeface="Outfit"/>
                <a:ea typeface="Outfit"/>
                <a:cs typeface="Outfit"/>
                <a:sym typeface="Outfit"/>
              </a:defRPr>
            </a:lvl5pPr>
            <a:lvl6pPr lvl="5">
              <a:lnSpc>
                <a:spcPct val="115000"/>
              </a:lnSpc>
              <a:spcBef>
                <a:spcPts val="0"/>
              </a:spcBef>
              <a:spcAft>
                <a:spcPts val="0"/>
              </a:spcAft>
              <a:buSzPts val="1500"/>
              <a:buFont typeface="Outfit"/>
              <a:buNone/>
              <a:defRPr sz="1500">
                <a:latin typeface="Outfit"/>
                <a:ea typeface="Outfit"/>
                <a:cs typeface="Outfit"/>
                <a:sym typeface="Outfit"/>
              </a:defRPr>
            </a:lvl6pPr>
            <a:lvl7pPr lvl="6">
              <a:lnSpc>
                <a:spcPct val="115000"/>
              </a:lnSpc>
              <a:spcBef>
                <a:spcPts val="0"/>
              </a:spcBef>
              <a:spcAft>
                <a:spcPts val="0"/>
              </a:spcAft>
              <a:buSzPts val="1500"/>
              <a:buFont typeface="Outfit"/>
              <a:buNone/>
              <a:defRPr sz="1500">
                <a:latin typeface="Outfit"/>
                <a:ea typeface="Outfit"/>
                <a:cs typeface="Outfit"/>
                <a:sym typeface="Outfit"/>
              </a:defRPr>
            </a:lvl7pPr>
            <a:lvl8pPr lvl="7">
              <a:lnSpc>
                <a:spcPct val="115000"/>
              </a:lnSpc>
              <a:spcBef>
                <a:spcPts val="0"/>
              </a:spcBef>
              <a:spcAft>
                <a:spcPts val="0"/>
              </a:spcAft>
              <a:buSzPts val="1500"/>
              <a:buFont typeface="Outfit"/>
              <a:buNone/>
              <a:defRPr sz="1500">
                <a:latin typeface="Outfit"/>
                <a:ea typeface="Outfit"/>
                <a:cs typeface="Outfit"/>
                <a:sym typeface="Outfit"/>
              </a:defRPr>
            </a:lvl8pPr>
            <a:lvl9pPr lvl="8">
              <a:lnSpc>
                <a:spcPct val="115000"/>
              </a:lnSpc>
              <a:spcBef>
                <a:spcPts val="0"/>
              </a:spcBef>
              <a:spcAft>
                <a:spcPts val="0"/>
              </a:spcAft>
              <a:buSzPts val="1500"/>
              <a:buFont typeface="Outfit"/>
              <a:buNone/>
              <a:defRPr sz="1500">
                <a:latin typeface="Outfit"/>
                <a:ea typeface="Outfit"/>
                <a:cs typeface="Outfit"/>
                <a:sym typeface="Outfit"/>
              </a:defRPr>
            </a:lvl9pPr>
          </a:lstStyle>
          <a:p/>
        </p:txBody>
      </p:sp>
      <p:sp>
        <p:nvSpPr>
          <p:cNvPr id="44" name="Google Shape;44;p7"/>
          <p:cNvSpPr txBox="1"/>
          <p:nvPr>
            <p:ph idx="13" type="subTitle"/>
          </p:nvPr>
        </p:nvSpPr>
        <p:spPr>
          <a:xfrm>
            <a:off x="6242100" y="506025"/>
            <a:ext cx="2460000" cy="1539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b="1" sz="1000">
                <a:latin typeface="Outfit"/>
                <a:ea typeface="Outfit"/>
                <a:cs typeface="Outfit"/>
                <a:sym typeface="Outfit"/>
              </a:defRPr>
            </a:lvl1pPr>
            <a:lvl2pPr lvl="1">
              <a:lnSpc>
                <a:spcPct val="115000"/>
              </a:lnSpc>
              <a:spcBef>
                <a:spcPts val="0"/>
              </a:spcBef>
              <a:spcAft>
                <a:spcPts val="0"/>
              </a:spcAft>
              <a:buSzPts val="1500"/>
              <a:buFont typeface="Outfit"/>
              <a:buNone/>
              <a:defRPr sz="1500">
                <a:latin typeface="Outfit"/>
                <a:ea typeface="Outfit"/>
                <a:cs typeface="Outfit"/>
                <a:sym typeface="Outfit"/>
              </a:defRPr>
            </a:lvl2pPr>
            <a:lvl3pPr lvl="2">
              <a:lnSpc>
                <a:spcPct val="115000"/>
              </a:lnSpc>
              <a:spcBef>
                <a:spcPts val="0"/>
              </a:spcBef>
              <a:spcAft>
                <a:spcPts val="0"/>
              </a:spcAft>
              <a:buSzPts val="1500"/>
              <a:buFont typeface="Outfit"/>
              <a:buNone/>
              <a:defRPr sz="1500">
                <a:latin typeface="Outfit"/>
                <a:ea typeface="Outfit"/>
                <a:cs typeface="Outfit"/>
                <a:sym typeface="Outfit"/>
              </a:defRPr>
            </a:lvl3pPr>
            <a:lvl4pPr lvl="3">
              <a:lnSpc>
                <a:spcPct val="115000"/>
              </a:lnSpc>
              <a:spcBef>
                <a:spcPts val="0"/>
              </a:spcBef>
              <a:spcAft>
                <a:spcPts val="0"/>
              </a:spcAft>
              <a:buSzPts val="1500"/>
              <a:buFont typeface="Outfit"/>
              <a:buNone/>
              <a:defRPr sz="1500">
                <a:latin typeface="Outfit"/>
                <a:ea typeface="Outfit"/>
                <a:cs typeface="Outfit"/>
                <a:sym typeface="Outfit"/>
              </a:defRPr>
            </a:lvl4pPr>
            <a:lvl5pPr lvl="4">
              <a:lnSpc>
                <a:spcPct val="115000"/>
              </a:lnSpc>
              <a:spcBef>
                <a:spcPts val="0"/>
              </a:spcBef>
              <a:spcAft>
                <a:spcPts val="0"/>
              </a:spcAft>
              <a:buSzPts val="1500"/>
              <a:buFont typeface="Outfit"/>
              <a:buNone/>
              <a:defRPr sz="1500">
                <a:latin typeface="Outfit"/>
                <a:ea typeface="Outfit"/>
                <a:cs typeface="Outfit"/>
                <a:sym typeface="Outfit"/>
              </a:defRPr>
            </a:lvl5pPr>
            <a:lvl6pPr lvl="5">
              <a:lnSpc>
                <a:spcPct val="115000"/>
              </a:lnSpc>
              <a:spcBef>
                <a:spcPts val="0"/>
              </a:spcBef>
              <a:spcAft>
                <a:spcPts val="0"/>
              </a:spcAft>
              <a:buSzPts val="1500"/>
              <a:buFont typeface="Outfit"/>
              <a:buNone/>
              <a:defRPr sz="1500">
                <a:latin typeface="Outfit"/>
                <a:ea typeface="Outfit"/>
                <a:cs typeface="Outfit"/>
                <a:sym typeface="Outfit"/>
              </a:defRPr>
            </a:lvl6pPr>
            <a:lvl7pPr lvl="6">
              <a:lnSpc>
                <a:spcPct val="115000"/>
              </a:lnSpc>
              <a:spcBef>
                <a:spcPts val="0"/>
              </a:spcBef>
              <a:spcAft>
                <a:spcPts val="0"/>
              </a:spcAft>
              <a:buSzPts val="1500"/>
              <a:buFont typeface="Outfit"/>
              <a:buNone/>
              <a:defRPr sz="1500">
                <a:latin typeface="Outfit"/>
                <a:ea typeface="Outfit"/>
                <a:cs typeface="Outfit"/>
                <a:sym typeface="Outfit"/>
              </a:defRPr>
            </a:lvl7pPr>
            <a:lvl8pPr lvl="7">
              <a:lnSpc>
                <a:spcPct val="115000"/>
              </a:lnSpc>
              <a:spcBef>
                <a:spcPts val="0"/>
              </a:spcBef>
              <a:spcAft>
                <a:spcPts val="0"/>
              </a:spcAft>
              <a:buSzPts val="1500"/>
              <a:buFont typeface="Outfit"/>
              <a:buNone/>
              <a:defRPr sz="1500">
                <a:latin typeface="Outfit"/>
                <a:ea typeface="Outfit"/>
                <a:cs typeface="Outfit"/>
                <a:sym typeface="Outfit"/>
              </a:defRPr>
            </a:lvl8pPr>
            <a:lvl9pPr lvl="8">
              <a:lnSpc>
                <a:spcPct val="115000"/>
              </a:lnSpc>
              <a:spcBef>
                <a:spcPts val="0"/>
              </a:spcBef>
              <a:spcAft>
                <a:spcPts val="0"/>
              </a:spcAft>
              <a:buSzPts val="1500"/>
              <a:buFont typeface="Outfit"/>
              <a:buNone/>
              <a:defRPr sz="1500">
                <a:latin typeface="Outfit"/>
                <a:ea typeface="Outfit"/>
                <a:cs typeface="Outfit"/>
                <a:sym typeface="Outfit"/>
              </a:defRPr>
            </a:lvl9pPr>
          </a:lstStyle>
          <a:p/>
        </p:txBody>
      </p:sp>
      <p:sp>
        <p:nvSpPr>
          <p:cNvPr id="45" name="Google Shape;45;p7"/>
          <p:cNvSpPr txBox="1"/>
          <p:nvPr>
            <p:ph idx="14" type="subTitle"/>
          </p:nvPr>
        </p:nvSpPr>
        <p:spPr>
          <a:xfrm>
            <a:off x="3348525" y="1623075"/>
            <a:ext cx="2460000" cy="1539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b="1" sz="1000">
                <a:latin typeface="Outfit"/>
                <a:ea typeface="Outfit"/>
                <a:cs typeface="Outfit"/>
                <a:sym typeface="Outfit"/>
              </a:defRPr>
            </a:lvl1pPr>
            <a:lvl2pPr lvl="1">
              <a:lnSpc>
                <a:spcPct val="115000"/>
              </a:lnSpc>
              <a:spcBef>
                <a:spcPts val="0"/>
              </a:spcBef>
              <a:spcAft>
                <a:spcPts val="0"/>
              </a:spcAft>
              <a:buSzPts val="1500"/>
              <a:buFont typeface="Outfit"/>
              <a:buNone/>
              <a:defRPr sz="1500">
                <a:latin typeface="Outfit"/>
                <a:ea typeface="Outfit"/>
                <a:cs typeface="Outfit"/>
                <a:sym typeface="Outfit"/>
              </a:defRPr>
            </a:lvl2pPr>
            <a:lvl3pPr lvl="2">
              <a:lnSpc>
                <a:spcPct val="115000"/>
              </a:lnSpc>
              <a:spcBef>
                <a:spcPts val="0"/>
              </a:spcBef>
              <a:spcAft>
                <a:spcPts val="0"/>
              </a:spcAft>
              <a:buSzPts val="1500"/>
              <a:buFont typeface="Outfit"/>
              <a:buNone/>
              <a:defRPr sz="1500">
                <a:latin typeface="Outfit"/>
                <a:ea typeface="Outfit"/>
                <a:cs typeface="Outfit"/>
                <a:sym typeface="Outfit"/>
              </a:defRPr>
            </a:lvl3pPr>
            <a:lvl4pPr lvl="3">
              <a:lnSpc>
                <a:spcPct val="115000"/>
              </a:lnSpc>
              <a:spcBef>
                <a:spcPts val="0"/>
              </a:spcBef>
              <a:spcAft>
                <a:spcPts val="0"/>
              </a:spcAft>
              <a:buSzPts val="1500"/>
              <a:buFont typeface="Outfit"/>
              <a:buNone/>
              <a:defRPr sz="1500">
                <a:latin typeface="Outfit"/>
                <a:ea typeface="Outfit"/>
                <a:cs typeface="Outfit"/>
                <a:sym typeface="Outfit"/>
              </a:defRPr>
            </a:lvl4pPr>
            <a:lvl5pPr lvl="4">
              <a:lnSpc>
                <a:spcPct val="115000"/>
              </a:lnSpc>
              <a:spcBef>
                <a:spcPts val="0"/>
              </a:spcBef>
              <a:spcAft>
                <a:spcPts val="0"/>
              </a:spcAft>
              <a:buSzPts val="1500"/>
              <a:buFont typeface="Outfit"/>
              <a:buNone/>
              <a:defRPr sz="1500">
                <a:latin typeface="Outfit"/>
                <a:ea typeface="Outfit"/>
                <a:cs typeface="Outfit"/>
                <a:sym typeface="Outfit"/>
              </a:defRPr>
            </a:lvl5pPr>
            <a:lvl6pPr lvl="5">
              <a:lnSpc>
                <a:spcPct val="115000"/>
              </a:lnSpc>
              <a:spcBef>
                <a:spcPts val="0"/>
              </a:spcBef>
              <a:spcAft>
                <a:spcPts val="0"/>
              </a:spcAft>
              <a:buSzPts val="1500"/>
              <a:buFont typeface="Outfit"/>
              <a:buNone/>
              <a:defRPr sz="1500">
                <a:latin typeface="Outfit"/>
                <a:ea typeface="Outfit"/>
                <a:cs typeface="Outfit"/>
                <a:sym typeface="Outfit"/>
              </a:defRPr>
            </a:lvl6pPr>
            <a:lvl7pPr lvl="6">
              <a:lnSpc>
                <a:spcPct val="115000"/>
              </a:lnSpc>
              <a:spcBef>
                <a:spcPts val="0"/>
              </a:spcBef>
              <a:spcAft>
                <a:spcPts val="0"/>
              </a:spcAft>
              <a:buSzPts val="1500"/>
              <a:buFont typeface="Outfit"/>
              <a:buNone/>
              <a:defRPr sz="1500">
                <a:latin typeface="Outfit"/>
                <a:ea typeface="Outfit"/>
                <a:cs typeface="Outfit"/>
                <a:sym typeface="Outfit"/>
              </a:defRPr>
            </a:lvl7pPr>
            <a:lvl8pPr lvl="7">
              <a:lnSpc>
                <a:spcPct val="115000"/>
              </a:lnSpc>
              <a:spcBef>
                <a:spcPts val="0"/>
              </a:spcBef>
              <a:spcAft>
                <a:spcPts val="0"/>
              </a:spcAft>
              <a:buSzPts val="1500"/>
              <a:buFont typeface="Outfit"/>
              <a:buNone/>
              <a:defRPr sz="1500">
                <a:latin typeface="Outfit"/>
                <a:ea typeface="Outfit"/>
                <a:cs typeface="Outfit"/>
                <a:sym typeface="Outfit"/>
              </a:defRPr>
            </a:lvl8pPr>
            <a:lvl9pPr lvl="8">
              <a:lnSpc>
                <a:spcPct val="115000"/>
              </a:lnSpc>
              <a:spcBef>
                <a:spcPts val="0"/>
              </a:spcBef>
              <a:spcAft>
                <a:spcPts val="0"/>
              </a:spcAft>
              <a:buSzPts val="1500"/>
              <a:buFont typeface="Outfit"/>
              <a:buNone/>
              <a:defRPr sz="1500">
                <a:latin typeface="Outfit"/>
                <a:ea typeface="Outfit"/>
                <a:cs typeface="Outfit"/>
                <a:sym typeface="Outfit"/>
              </a:defRPr>
            </a:lvl9pPr>
          </a:lstStyle>
          <a:p/>
        </p:txBody>
      </p:sp>
      <p:sp>
        <p:nvSpPr>
          <p:cNvPr id="46" name="Google Shape;46;p7"/>
          <p:cNvSpPr txBox="1"/>
          <p:nvPr>
            <p:ph idx="15" type="subTitle"/>
          </p:nvPr>
        </p:nvSpPr>
        <p:spPr>
          <a:xfrm>
            <a:off x="6242100" y="1623075"/>
            <a:ext cx="2460000" cy="1539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b="1" sz="1000">
                <a:latin typeface="Outfit"/>
                <a:ea typeface="Outfit"/>
                <a:cs typeface="Outfit"/>
                <a:sym typeface="Outfit"/>
              </a:defRPr>
            </a:lvl1pPr>
            <a:lvl2pPr lvl="1">
              <a:lnSpc>
                <a:spcPct val="115000"/>
              </a:lnSpc>
              <a:spcBef>
                <a:spcPts val="0"/>
              </a:spcBef>
              <a:spcAft>
                <a:spcPts val="0"/>
              </a:spcAft>
              <a:buSzPts val="1500"/>
              <a:buFont typeface="Outfit"/>
              <a:buNone/>
              <a:defRPr sz="1500">
                <a:latin typeface="Outfit"/>
                <a:ea typeface="Outfit"/>
                <a:cs typeface="Outfit"/>
                <a:sym typeface="Outfit"/>
              </a:defRPr>
            </a:lvl2pPr>
            <a:lvl3pPr lvl="2">
              <a:lnSpc>
                <a:spcPct val="115000"/>
              </a:lnSpc>
              <a:spcBef>
                <a:spcPts val="0"/>
              </a:spcBef>
              <a:spcAft>
                <a:spcPts val="0"/>
              </a:spcAft>
              <a:buSzPts val="1500"/>
              <a:buFont typeface="Outfit"/>
              <a:buNone/>
              <a:defRPr sz="1500">
                <a:latin typeface="Outfit"/>
                <a:ea typeface="Outfit"/>
                <a:cs typeface="Outfit"/>
                <a:sym typeface="Outfit"/>
              </a:defRPr>
            </a:lvl3pPr>
            <a:lvl4pPr lvl="3">
              <a:lnSpc>
                <a:spcPct val="115000"/>
              </a:lnSpc>
              <a:spcBef>
                <a:spcPts val="0"/>
              </a:spcBef>
              <a:spcAft>
                <a:spcPts val="0"/>
              </a:spcAft>
              <a:buSzPts val="1500"/>
              <a:buFont typeface="Outfit"/>
              <a:buNone/>
              <a:defRPr sz="1500">
                <a:latin typeface="Outfit"/>
                <a:ea typeface="Outfit"/>
                <a:cs typeface="Outfit"/>
                <a:sym typeface="Outfit"/>
              </a:defRPr>
            </a:lvl4pPr>
            <a:lvl5pPr lvl="4">
              <a:lnSpc>
                <a:spcPct val="115000"/>
              </a:lnSpc>
              <a:spcBef>
                <a:spcPts val="0"/>
              </a:spcBef>
              <a:spcAft>
                <a:spcPts val="0"/>
              </a:spcAft>
              <a:buSzPts val="1500"/>
              <a:buFont typeface="Outfit"/>
              <a:buNone/>
              <a:defRPr sz="1500">
                <a:latin typeface="Outfit"/>
                <a:ea typeface="Outfit"/>
                <a:cs typeface="Outfit"/>
                <a:sym typeface="Outfit"/>
              </a:defRPr>
            </a:lvl5pPr>
            <a:lvl6pPr lvl="5">
              <a:lnSpc>
                <a:spcPct val="115000"/>
              </a:lnSpc>
              <a:spcBef>
                <a:spcPts val="0"/>
              </a:spcBef>
              <a:spcAft>
                <a:spcPts val="0"/>
              </a:spcAft>
              <a:buSzPts val="1500"/>
              <a:buFont typeface="Outfit"/>
              <a:buNone/>
              <a:defRPr sz="1500">
                <a:latin typeface="Outfit"/>
                <a:ea typeface="Outfit"/>
                <a:cs typeface="Outfit"/>
                <a:sym typeface="Outfit"/>
              </a:defRPr>
            </a:lvl6pPr>
            <a:lvl7pPr lvl="6">
              <a:lnSpc>
                <a:spcPct val="115000"/>
              </a:lnSpc>
              <a:spcBef>
                <a:spcPts val="0"/>
              </a:spcBef>
              <a:spcAft>
                <a:spcPts val="0"/>
              </a:spcAft>
              <a:buSzPts val="1500"/>
              <a:buFont typeface="Outfit"/>
              <a:buNone/>
              <a:defRPr sz="1500">
                <a:latin typeface="Outfit"/>
                <a:ea typeface="Outfit"/>
                <a:cs typeface="Outfit"/>
                <a:sym typeface="Outfit"/>
              </a:defRPr>
            </a:lvl7pPr>
            <a:lvl8pPr lvl="7">
              <a:lnSpc>
                <a:spcPct val="115000"/>
              </a:lnSpc>
              <a:spcBef>
                <a:spcPts val="0"/>
              </a:spcBef>
              <a:spcAft>
                <a:spcPts val="0"/>
              </a:spcAft>
              <a:buSzPts val="1500"/>
              <a:buFont typeface="Outfit"/>
              <a:buNone/>
              <a:defRPr sz="1500">
                <a:latin typeface="Outfit"/>
                <a:ea typeface="Outfit"/>
                <a:cs typeface="Outfit"/>
                <a:sym typeface="Outfit"/>
              </a:defRPr>
            </a:lvl8pPr>
            <a:lvl9pPr lvl="8">
              <a:lnSpc>
                <a:spcPct val="115000"/>
              </a:lnSpc>
              <a:spcBef>
                <a:spcPts val="0"/>
              </a:spcBef>
              <a:spcAft>
                <a:spcPts val="0"/>
              </a:spcAft>
              <a:buSzPts val="1500"/>
              <a:buFont typeface="Outfit"/>
              <a:buNone/>
              <a:defRPr sz="1500">
                <a:latin typeface="Outfit"/>
                <a:ea typeface="Outfit"/>
                <a:cs typeface="Outfit"/>
                <a:sym typeface="Outfit"/>
              </a:defRPr>
            </a:lvl9pPr>
          </a:lstStyle>
          <a:p/>
        </p:txBody>
      </p:sp>
      <p:sp>
        <p:nvSpPr>
          <p:cNvPr id="47" name="Google Shape;47;p7"/>
          <p:cNvSpPr txBox="1"/>
          <p:nvPr>
            <p:ph idx="16" type="subTitle"/>
          </p:nvPr>
        </p:nvSpPr>
        <p:spPr>
          <a:xfrm>
            <a:off x="3348525" y="2740125"/>
            <a:ext cx="2460000" cy="1539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b="1" sz="1000">
                <a:latin typeface="Outfit"/>
                <a:ea typeface="Outfit"/>
                <a:cs typeface="Outfit"/>
                <a:sym typeface="Outfit"/>
              </a:defRPr>
            </a:lvl1pPr>
            <a:lvl2pPr lvl="1">
              <a:lnSpc>
                <a:spcPct val="115000"/>
              </a:lnSpc>
              <a:spcBef>
                <a:spcPts val="0"/>
              </a:spcBef>
              <a:spcAft>
                <a:spcPts val="0"/>
              </a:spcAft>
              <a:buSzPts val="1500"/>
              <a:buFont typeface="Outfit"/>
              <a:buNone/>
              <a:defRPr sz="1500">
                <a:latin typeface="Outfit"/>
                <a:ea typeface="Outfit"/>
                <a:cs typeface="Outfit"/>
                <a:sym typeface="Outfit"/>
              </a:defRPr>
            </a:lvl2pPr>
            <a:lvl3pPr lvl="2">
              <a:lnSpc>
                <a:spcPct val="115000"/>
              </a:lnSpc>
              <a:spcBef>
                <a:spcPts val="0"/>
              </a:spcBef>
              <a:spcAft>
                <a:spcPts val="0"/>
              </a:spcAft>
              <a:buSzPts val="1500"/>
              <a:buFont typeface="Outfit"/>
              <a:buNone/>
              <a:defRPr sz="1500">
                <a:latin typeface="Outfit"/>
                <a:ea typeface="Outfit"/>
                <a:cs typeface="Outfit"/>
                <a:sym typeface="Outfit"/>
              </a:defRPr>
            </a:lvl3pPr>
            <a:lvl4pPr lvl="3">
              <a:lnSpc>
                <a:spcPct val="115000"/>
              </a:lnSpc>
              <a:spcBef>
                <a:spcPts val="0"/>
              </a:spcBef>
              <a:spcAft>
                <a:spcPts val="0"/>
              </a:spcAft>
              <a:buSzPts val="1500"/>
              <a:buFont typeface="Outfit"/>
              <a:buNone/>
              <a:defRPr sz="1500">
                <a:latin typeface="Outfit"/>
                <a:ea typeface="Outfit"/>
                <a:cs typeface="Outfit"/>
                <a:sym typeface="Outfit"/>
              </a:defRPr>
            </a:lvl4pPr>
            <a:lvl5pPr lvl="4">
              <a:lnSpc>
                <a:spcPct val="115000"/>
              </a:lnSpc>
              <a:spcBef>
                <a:spcPts val="0"/>
              </a:spcBef>
              <a:spcAft>
                <a:spcPts val="0"/>
              </a:spcAft>
              <a:buSzPts val="1500"/>
              <a:buFont typeface="Outfit"/>
              <a:buNone/>
              <a:defRPr sz="1500">
                <a:latin typeface="Outfit"/>
                <a:ea typeface="Outfit"/>
                <a:cs typeface="Outfit"/>
                <a:sym typeface="Outfit"/>
              </a:defRPr>
            </a:lvl5pPr>
            <a:lvl6pPr lvl="5">
              <a:lnSpc>
                <a:spcPct val="115000"/>
              </a:lnSpc>
              <a:spcBef>
                <a:spcPts val="0"/>
              </a:spcBef>
              <a:spcAft>
                <a:spcPts val="0"/>
              </a:spcAft>
              <a:buSzPts val="1500"/>
              <a:buFont typeface="Outfit"/>
              <a:buNone/>
              <a:defRPr sz="1500">
                <a:latin typeface="Outfit"/>
                <a:ea typeface="Outfit"/>
                <a:cs typeface="Outfit"/>
                <a:sym typeface="Outfit"/>
              </a:defRPr>
            </a:lvl6pPr>
            <a:lvl7pPr lvl="6">
              <a:lnSpc>
                <a:spcPct val="115000"/>
              </a:lnSpc>
              <a:spcBef>
                <a:spcPts val="0"/>
              </a:spcBef>
              <a:spcAft>
                <a:spcPts val="0"/>
              </a:spcAft>
              <a:buSzPts val="1500"/>
              <a:buFont typeface="Outfit"/>
              <a:buNone/>
              <a:defRPr sz="1500">
                <a:latin typeface="Outfit"/>
                <a:ea typeface="Outfit"/>
                <a:cs typeface="Outfit"/>
                <a:sym typeface="Outfit"/>
              </a:defRPr>
            </a:lvl7pPr>
            <a:lvl8pPr lvl="7">
              <a:lnSpc>
                <a:spcPct val="115000"/>
              </a:lnSpc>
              <a:spcBef>
                <a:spcPts val="0"/>
              </a:spcBef>
              <a:spcAft>
                <a:spcPts val="0"/>
              </a:spcAft>
              <a:buSzPts val="1500"/>
              <a:buFont typeface="Outfit"/>
              <a:buNone/>
              <a:defRPr sz="1500">
                <a:latin typeface="Outfit"/>
                <a:ea typeface="Outfit"/>
                <a:cs typeface="Outfit"/>
                <a:sym typeface="Outfit"/>
              </a:defRPr>
            </a:lvl8pPr>
            <a:lvl9pPr lvl="8">
              <a:lnSpc>
                <a:spcPct val="115000"/>
              </a:lnSpc>
              <a:spcBef>
                <a:spcPts val="0"/>
              </a:spcBef>
              <a:spcAft>
                <a:spcPts val="0"/>
              </a:spcAft>
              <a:buSzPts val="1500"/>
              <a:buFont typeface="Outfit"/>
              <a:buNone/>
              <a:defRPr sz="1500">
                <a:latin typeface="Outfit"/>
                <a:ea typeface="Outfit"/>
                <a:cs typeface="Outfit"/>
                <a:sym typeface="Outfit"/>
              </a:defRPr>
            </a:lvl9pPr>
          </a:lstStyle>
          <a:p/>
        </p:txBody>
      </p:sp>
      <p:sp>
        <p:nvSpPr>
          <p:cNvPr id="48" name="Google Shape;48;p7"/>
          <p:cNvSpPr txBox="1"/>
          <p:nvPr>
            <p:ph idx="17" type="subTitle"/>
          </p:nvPr>
        </p:nvSpPr>
        <p:spPr>
          <a:xfrm>
            <a:off x="6242100" y="2740125"/>
            <a:ext cx="2460000" cy="1539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b="1" sz="1000">
                <a:latin typeface="Outfit"/>
                <a:ea typeface="Outfit"/>
                <a:cs typeface="Outfit"/>
                <a:sym typeface="Outfit"/>
              </a:defRPr>
            </a:lvl1pPr>
            <a:lvl2pPr lvl="1">
              <a:lnSpc>
                <a:spcPct val="115000"/>
              </a:lnSpc>
              <a:spcBef>
                <a:spcPts val="0"/>
              </a:spcBef>
              <a:spcAft>
                <a:spcPts val="0"/>
              </a:spcAft>
              <a:buSzPts val="1500"/>
              <a:buFont typeface="Outfit"/>
              <a:buNone/>
              <a:defRPr sz="1500">
                <a:latin typeface="Outfit"/>
                <a:ea typeface="Outfit"/>
                <a:cs typeface="Outfit"/>
                <a:sym typeface="Outfit"/>
              </a:defRPr>
            </a:lvl2pPr>
            <a:lvl3pPr lvl="2">
              <a:lnSpc>
                <a:spcPct val="115000"/>
              </a:lnSpc>
              <a:spcBef>
                <a:spcPts val="0"/>
              </a:spcBef>
              <a:spcAft>
                <a:spcPts val="0"/>
              </a:spcAft>
              <a:buSzPts val="1500"/>
              <a:buFont typeface="Outfit"/>
              <a:buNone/>
              <a:defRPr sz="1500">
                <a:latin typeface="Outfit"/>
                <a:ea typeface="Outfit"/>
                <a:cs typeface="Outfit"/>
                <a:sym typeface="Outfit"/>
              </a:defRPr>
            </a:lvl3pPr>
            <a:lvl4pPr lvl="3">
              <a:lnSpc>
                <a:spcPct val="115000"/>
              </a:lnSpc>
              <a:spcBef>
                <a:spcPts val="0"/>
              </a:spcBef>
              <a:spcAft>
                <a:spcPts val="0"/>
              </a:spcAft>
              <a:buSzPts val="1500"/>
              <a:buFont typeface="Outfit"/>
              <a:buNone/>
              <a:defRPr sz="1500">
                <a:latin typeface="Outfit"/>
                <a:ea typeface="Outfit"/>
                <a:cs typeface="Outfit"/>
                <a:sym typeface="Outfit"/>
              </a:defRPr>
            </a:lvl4pPr>
            <a:lvl5pPr lvl="4">
              <a:lnSpc>
                <a:spcPct val="115000"/>
              </a:lnSpc>
              <a:spcBef>
                <a:spcPts val="0"/>
              </a:spcBef>
              <a:spcAft>
                <a:spcPts val="0"/>
              </a:spcAft>
              <a:buSzPts val="1500"/>
              <a:buFont typeface="Outfit"/>
              <a:buNone/>
              <a:defRPr sz="1500">
                <a:latin typeface="Outfit"/>
                <a:ea typeface="Outfit"/>
                <a:cs typeface="Outfit"/>
                <a:sym typeface="Outfit"/>
              </a:defRPr>
            </a:lvl5pPr>
            <a:lvl6pPr lvl="5">
              <a:lnSpc>
                <a:spcPct val="115000"/>
              </a:lnSpc>
              <a:spcBef>
                <a:spcPts val="0"/>
              </a:spcBef>
              <a:spcAft>
                <a:spcPts val="0"/>
              </a:spcAft>
              <a:buSzPts val="1500"/>
              <a:buFont typeface="Outfit"/>
              <a:buNone/>
              <a:defRPr sz="1500">
                <a:latin typeface="Outfit"/>
                <a:ea typeface="Outfit"/>
                <a:cs typeface="Outfit"/>
                <a:sym typeface="Outfit"/>
              </a:defRPr>
            </a:lvl6pPr>
            <a:lvl7pPr lvl="6">
              <a:lnSpc>
                <a:spcPct val="115000"/>
              </a:lnSpc>
              <a:spcBef>
                <a:spcPts val="0"/>
              </a:spcBef>
              <a:spcAft>
                <a:spcPts val="0"/>
              </a:spcAft>
              <a:buSzPts val="1500"/>
              <a:buFont typeface="Outfit"/>
              <a:buNone/>
              <a:defRPr sz="1500">
                <a:latin typeface="Outfit"/>
                <a:ea typeface="Outfit"/>
                <a:cs typeface="Outfit"/>
                <a:sym typeface="Outfit"/>
              </a:defRPr>
            </a:lvl7pPr>
            <a:lvl8pPr lvl="7">
              <a:lnSpc>
                <a:spcPct val="115000"/>
              </a:lnSpc>
              <a:spcBef>
                <a:spcPts val="0"/>
              </a:spcBef>
              <a:spcAft>
                <a:spcPts val="0"/>
              </a:spcAft>
              <a:buSzPts val="1500"/>
              <a:buFont typeface="Outfit"/>
              <a:buNone/>
              <a:defRPr sz="1500">
                <a:latin typeface="Outfit"/>
                <a:ea typeface="Outfit"/>
                <a:cs typeface="Outfit"/>
                <a:sym typeface="Outfit"/>
              </a:defRPr>
            </a:lvl8pPr>
            <a:lvl9pPr lvl="8">
              <a:lnSpc>
                <a:spcPct val="115000"/>
              </a:lnSpc>
              <a:spcBef>
                <a:spcPts val="0"/>
              </a:spcBef>
              <a:spcAft>
                <a:spcPts val="0"/>
              </a:spcAft>
              <a:buSzPts val="1500"/>
              <a:buFont typeface="Outfit"/>
              <a:buNone/>
              <a:defRPr sz="1500">
                <a:latin typeface="Outfit"/>
                <a:ea typeface="Outfit"/>
                <a:cs typeface="Outfit"/>
                <a:sym typeface="Outfit"/>
              </a:defRPr>
            </a:lvl9pPr>
          </a:lstStyle>
          <a:p/>
        </p:txBody>
      </p:sp>
      <p:sp>
        <p:nvSpPr>
          <p:cNvPr id="49" name="Google Shape;49;p7"/>
          <p:cNvSpPr txBox="1"/>
          <p:nvPr>
            <p:ph idx="18" type="subTitle"/>
          </p:nvPr>
        </p:nvSpPr>
        <p:spPr>
          <a:xfrm>
            <a:off x="3348525" y="3857175"/>
            <a:ext cx="2460000" cy="1539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b="1" sz="1000">
                <a:latin typeface="Outfit"/>
                <a:ea typeface="Outfit"/>
                <a:cs typeface="Outfit"/>
                <a:sym typeface="Outfit"/>
              </a:defRPr>
            </a:lvl1pPr>
            <a:lvl2pPr lvl="1">
              <a:lnSpc>
                <a:spcPct val="115000"/>
              </a:lnSpc>
              <a:spcBef>
                <a:spcPts val="0"/>
              </a:spcBef>
              <a:spcAft>
                <a:spcPts val="0"/>
              </a:spcAft>
              <a:buSzPts val="1500"/>
              <a:buFont typeface="Outfit"/>
              <a:buNone/>
              <a:defRPr sz="1500">
                <a:latin typeface="Outfit"/>
                <a:ea typeface="Outfit"/>
                <a:cs typeface="Outfit"/>
                <a:sym typeface="Outfit"/>
              </a:defRPr>
            </a:lvl2pPr>
            <a:lvl3pPr lvl="2">
              <a:lnSpc>
                <a:spcPct val="115000"/>
              </a:lnSpc>
              <a:spcBef>
                <a:spcPts val="0"/>
              </a:spcBef>
              <a:spcAft>
                <a:spcPts val="0"/>
              </a:spcAft>
              <a:buSzPts val="1500"/>
              <a:buFont typeface="Outfit"/>
              <a:buNone/>
              <a:defRPr sz="1500">
                <a:latin typeface="Outfit"/>
                <a:ea typeface="Outfit"/>
                <a:cs typeface="Outfit"/>
                <a:sym typeface="Outfit"/>
              </a:defRPr>
            </a:lvl3pPr>
            <a:lvl4pPr lvl="3">
              <a:lnSpc>
                <a:spcPct val="115000"/>
              </a:lnSpc>
              <a:spcBef>
                <a:spcPts val="0"/>
              </a:spcBef>
              <a:spcAft>
                <a:spcPts val="0"/>
              </a:spcAft>
              <a:buSzPts val="1500"/>
              <a:buFont typeface="Outfit"/>
              <a:buNone/>
              <a:defRPr sz="1500">
                <a:latin typeface="Outfit"/>
                <a:ea typeface="Outfit"/>
                <a:cs typeface="Outfit"/>
                <a:sym typeface="Outfit"/>
              </a:defRPr>
            </a:lvl4pPr>
            <a:lvl5pPr lvl="4">
              <a:lnSpc>
                <a:spcPct val="115000"/>
              </a:lnSpc>
              <a:spcBef>
                <a:spcPts val="0"/>
              </a:spcBef>
              <a:spcAft>
                <a:spcPts val="0"/>
              </a:spcAft>
              <a:buSzPts val="1500"/>
              <a:buFont typeface="Outfit"/>
              <a:buNone/>
              <a:defRPr sz="1500">
                <a:latin typeface="Outfit"/>
                <a:ea typeface="Outfit"/>
                <a:cs typeface="Outfit"/>
                <a:sym typeface="Outfit"/>
              </a:defRPr>
            </a:lvl5pPr>
            <a:lvl6pPr lvl="5">
              <a:lnSpc>
                <a:spcPct val="115000"/>
              </a:lnSpc>
              <a:spcBef>
                <a:spcPts val="0"/>
              </a:spcBef>
              <a:spcAft>
                <a:spcPts val="0"/>
              </a:spcAft>
              <a:buSzPts val="1500"/>
              <a:buFont typeface="Outfit"/>
              <a:buNone/>
              <a:defRPr sz="1500">
                <a:latin typeface="Outfit"/>
                <a:ea typeface="Outfit"/>
                <a:cs typeface="Outfit"/>
                <a:sym typeface="Outfit"/>
              </a:defRPr>
            </a:lvl6pPr>
            <a:lvl7pPr lvl="6">
              <a:lnSpc>
                <a:spcPct val="115000"/>
              </a:lnSpc>
              <a:spcBef>
                <a:spcPts val="0"/>
              </a:spcBef>
              <a:spcAft>
                <a:spcPts val="0"/>
              </a:spcAft>
              <a:buSzPts val="1500"/>
              <a:buFont typeface="Outfit"/>
              <a:buNone/>
              <a:defRPr sz="1500">
                <a:latin typeface="Outfit"/>
                <a:ea typeface="Outfit"/>
                <a:cs typeface="Outfit"/>
                <a:sym typeface="Outfit"/>
              </a:defRPr>
            </a:lvl7pPr>
            <a:lvl8pPr lvl="7">
              <a:lnSpc>
                <a:spcPct val="115000"/>
              </a:lnSpc>
              <a:spcBef>
                <a:spcPts val="0"/>
              </a:spcBef>
              <a:spcAft>
                <a:spcPts val="0"/>
              </a:spcAft>
              <a:buSzPts val="1500"/>
              <a:buFont typeface="Outfit"/>
              <a:buNone/>
              <a:defRPr sz="1500">
                <a:latin typeface="Outfit"/>
                <a:ea typeface="Outfit"/>
                <a:cs typeface="Outfit"/>
                <a:sym typeface="Outfit"/>
              </a:defRPr>
            </a:lvl8pPr>
            <a:lvl9pPr lvl="8">
              <a:lnSpc>
                <a:spcPct val="115000"/>
              </a:lnSpc>
              <a:spcBef>
                <a:spcPts val="0"/>
              </a:spcBef>
              <a:spcAft>
                <a:spcPts val="0"/>
              </a:spcAft>
              <a:buSzPts val="1500"/>
              <a:buFont typeface="Outfit"/>
              <a:buNone/>
              <a:defRPr sz="1500">
                <a:latin typeface="Outfit"/>
                <a:ea typeface="Outfit"/>
                <a:cs typeface="Outfit"/>
                <a:sym typeface="Outfit"/>
              </a:defRPr>
            </a:lvl9pPr>
          </a:lstStyle>
          <a:p/>
        </p:txBody>
      </p:sp>
      <p:sp>
        <p:nvSpPr>
          <p:cNvPr id="50" name="Google Shape;50;p7"/>
          <p:cNvSpPr txBox="1"/>
          <p:nvPr>
            <p:ph idx="19" type="subTitle"/>
          </p:nvPr>
        </p:nvSpPr>
        <p:spPr>
          <a:xfrm>
            <a:off x="6242100" y="3857175"/>
            <a:ext cx="2460000" cy="1539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b="1" sz="1000">
                <a:latin typeface="Outfit"/>
                <a:ea typeface="Outfit"/>
                <a:cs typeface="Outfit"/>
                <a:sym typeface="Outfit"/>
              </a:defRPr>
            </a:lvl1pPr>
            <a:lvl2pPr lvl="1">
              <a:lnSpc>
                <a:spcPct val="115000"/>
              </a:lnSpc>
              <a:spcBef>
                <a:spcPts val="0"/>
              </a:spcBef>
              <a:spcAft>
                <a:spcPts val="0"/>
              </a:spcAft>
              <a:buSzPts val="1500"/>
              <a:buFont typeface="Outfit"/>
              <a:buNone/>
              <a:defRPr sz="1500">
                <a:latin typeface="Outfit"/>
                <a:ea typeface="Outfit"/>
                <a:cs typeface="Outfit"/>
                <a:sym typeface="Outfit"/>
              </a:defRPr>
            </a:lvl2pPr>
            <a:lvl3pPr lvl="2">
              <a:lnSpc>
                <a:spcPct val="115000"/>
              </a:lnSpc>
              <a:spcBef>
                <a:spcPts val="0"/>
              </a:spcBef>
              <a:spcAft>
                <a:spcPts val="0"/>
              </a:spcAft>
              <a:buSzPts val="1500"/>
              <a:buFont typeface="Outfit"/>
              <a:buNone/>
              <a:defRPr sz="1500">
                <a:latin typeface="Outfit"/>
                <a:ea typeface="Outfit"/>
                <a:cs typeface="Outfit"/>
                <a:sym typeface="Outfit"/>
              </a:defRPr>
            </a:lvl3pPr>
            <a:lvl4pPr lvl="3">
              <a:lnSpc>
                <a:spcPct val="115000"/>
              </a:lnSpc>
              <a:spcBef>
                <a:spcPts val="0"/>
              </a:spcBef>
              <a:spcAft>
                <a:spcPts val="0"/>
              </a:spcAft>
              <a:buSzPts val="1500"/>
              <a:buFont typeface="Outfit"/>
              <a:buNone/>
              <a:defRPr sz="1500">
                <a:latin typeface="Outfit"/>
                <a:ea typeface="Outfit"/>
                <a:cs typeface="Outfit"/>
                <a:sym typeface="Outfit"/>
              </a:defRPr>
            </a:lvl4pPr>
            <a:lvl5pPr lvl="4">
              <a:lnSpc>
                <a:spcPct val="115000"/>
              </a:lnSpc>
              <a:spcBef>
                <a:spcPts val="0"/>
              </a:spcBef>
              <a:spcAft>
                <a:spcPts val="0"/>
              </a:spcAft>
              <a:buSzPts val="1500"/>
              <a:buFont typeface="Outfit"/>
              <a:buNone/>
              <a:defRPr sz="1500">
                <a:latin typeface="Outfit"/>
                <a:ea typeface="Outfit"/>
                <a:cs typeface="Outfit"/>
                <a:sym typeface="Outfit"/>
              </a:defRPr>
            </a:lvl5pPr>
            <a:lvl6pPr lvl="5">
              <a:lnSpc>
                <a:spcPct val="115000"/>
              </a:lnSpc>
              <a:spcBef>
                <a:spcPts val="0"/>
              </a:spcBef>
              <a:spcAft>
                <a:spcPts val="0"/>
              </a:spcAft>
              <a:buSzPts val="1500"/>
              <a:buFont typeface="Outfit"/>
              <a:buNone/>
              <a:defRPr sz="1500">
                <a:latin typeface="Outfit"/>
                <a:ea typeface="Outfit"/>
                <a:cs typeface="Outfit"/>
                <a:sym typeface="Outfit"/>
              </a:defRPr>
            </a:lvl6pPr>
            <a:lvl7pPr lvl="6">
              <a:lnSpc>
                <a:spcPct val="115000"/>
              </a:lnSpc>
              <a:spcBef>
                <a:spcPts val="0"/>
              </a:spcBef>
              <a:spcAft>
                <a:spcPts val="0"/>
              </a:spcAft>
              <a:buSzPts val="1500"/>
              <a:buFont typeface="Outfit"/>
              <a:buNone/>
              <a:defRPr sz="1500">
                <a:latin typeface="Outfit"/>
                <a:ea typeface="Outfit"/>
                <a:cs typeface="Outfit"/>
                <a:sym typeface="Outfit"/>
              </a:defRPr>
            </a:lvl7pPr>
            <a:lvl8pPr lvl="7">
              <a:lnSpc>
                <a:spcPct val="115000"/>
              </a:lnSpc>
              <a:spcBef>
                <a:spcPts val="0"/>
              </a:spcBef>
              <a:spcAft>
                <a:spcPts val="0"/>
              </a:spcAft>
              <a:buSzPts val="1500"/>
              <a:buFont typeface="Outfit"/>
              <a:buNone/>
              <a:defRPr sz="1500">
                <a:latin typeface="Outfit"/>
                <a:ea typeface="Outfit"/>
                <a:cs typeface="Outfit"/>
                <a:sym typeface="Outfit"/>
              </a:defRPr>
            </a:lvl8pPr>
            <a:lvl9pPr lvl="8">
              <a:lnSpc>
                <a:spcPct val="115000"/>
              </a:lnSpc>
              <a:spcBef>
                <a:spcPts val="0"/>
              </a:spcBef>
              <a:spcAft>
                <a:spcPts val="0"/>
              </a:spcAft>
              <a:buSzPts val="1500"/>
              <a:buFont typeface="Outfit"/>
              <a:buNone/>
              <a:defRPr sz="1500">
                <a:latin typeface="Outfit"/>
                <a:ea typeface="Outfit"/>
                <a:cs typeface="Outfit"/>
                <a:sym typeface="Outfit"/>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5">
  <p:cSld name="BLANK_1_1_1_1_1_1_1_1_1_1_1_2_1_1">
    <p:bg>
      <p:bgPr>
        <a:solidFill>
          <a:schemeClr val="lt2"/>
        </a:solidFill>
      </p:bgPr>
    </p:bg>
    <p:spTree>
      <p:nvGrpSpPr>
        <p:cNvPr id="51" name="Shape 51"/>
        <p:cNvGrpSpPr/>
        <p:nvPr/>
      </p:nvGrpSpPr>
      <p:grpSpPr>
        <a:xfrm>
          <a:off x="0" y="0"/>
          <a:ext cx="0" cy="0"/>
          <a:chOff x="0" y="0"/>
          <a:chExt cx="0" cy="0"/>
        </a:xfrm>
      </p:grpSpPr>
      <p:sp>
        <p:nvSpPr>
          <p:cNvPr id="52" name="Google Shape;52;p8"/>
          <p:cNvSpPr/>
          <p:nvPr>
            <p:ph idx="2" type="pic"/>
          </p:nvPr>
        </p:nvSpPr>
        <p:spPr>
          <a:xfrm>
            <a:off x="284650" y="2623125"/>
            <a:ext cx="723300" cy="1011600"/>
          </a:xfrm>
          <a:prstGeom prst="roundRect">
            <a:avLst>
              <a:gd fmla="val 16667" name="adj"/>
            </a:avLst>
          </a:prstGeom>
          <a:noFill/>
          <a:ln>
            <a:noFill/>
          </a:ln>
        </p:spPr>
      </p:sp>
      <p:sp>
        <p:nvSpPr>
          <p:cNvPr id="53" name="Google Shape;53;p8"/>
          <p:cNvSpPr txBox="1"/>
          <p:nvPr>
            <p:ph type="title"/>
          </p:nvPr>
        </p:nvSpPr>
        <p:spPr>
          <a:xfrm>
            <a:off x="284775" y="282900"/>
            <a:ext cx="7851300" cy="6207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54" name="Google Shape;54;p8"/>
          <p:cNvSpPr txBox="1"/>
          <p:nvPr>
            <p:ph idx="1" type="subTitle"/>
          </p:nvPr>
        </p:nvSpPr>
        <p:spPr>
          <a:xfrm>
            <a:off x="1009725" y="4145850"/>
            <a:ext cx="2064000" cy="605100"/>
          </a:xfrm>
          <a:prstGeom prst="rect">
            <a:avLst/>
          </a:prstGeom>
        </p:spPr>
        <p:txBody>
          <a:bodyPr anchorCtr="0" anchor="b" bIns="137150" lIns="137150" spcFirstLastPara="1" rIns="182875" wrap="square" tIns="0">
            <a:noAutofit/>
          </a:bodyPr>
          <a:lstStyle>
            <a:lvl1pPr lvl="0">
              <a:lnSpc>
                <a:spcPct val="90000"/>
              </a:lnSpc>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55" name="Google Shape;55;p8"/>
          <p:cNvSpPr/>
          <p:nvPr>
            <p:ph idx="3" type="pic"/>
          </p:nvPr>
        </p:nvSpPr>
        <p:spPr>
          <a:xfrm>
            <a:off x="284650" y="3739875"/>
            <a:ext cx="723300" cy="1011600"/>
          </a:xfrm>
          <a:prstGeom prst="roundRect">
            <a:avLst>
              <a:gd fmla="val 16667" name="adj"/>
            </a:avLst>
          </a:prstGeom>
          <a:noFill/>
          <a:ln>
            <a:noFill/>
          </a:ln>
        </p:spPr>
      </p:sp>
      <p:sp>
        <p:nvSpPr>
          <p:cNvPr id="56" name="Google Shape;56;p8"/>
          <p:cNvSpPr/>
          <p:nvPr>
            <p:ph idx="4" type="pic"/>
          </p:nvPr>
        </p:nvSpPr>
        <p:spPr>
          <a:xfrm>
            <a:off x="3178288" y="2623125"/>
            <a:ext cx="723300" cy="1011600"/>
          </a:xfrm>
          <a:prstGeom prst="roundRect">
            <a:avLst>
              <a:gd fmla="val 16667" name="adj"/>
            </a:avLst>
          </a:prstGeom>
          <a:noFill/>
          <a:ln>
            <a:noFill/>
          </a:ln>
        </p:spPr>
      </p:sp>
      <p:sp>
        <p:nvSpPr>
          <p:cNvPr id="57" name="Google Shape;57;p8"/>
          <p:cNvSpPr/>
          <p:nvPr>
            <p:ph idx="5" type="pic"/>
          </p:nvPr>
        </p:nvSpPr>
        <p:spPr>
          <a:xfrm>
            <a:off x="3178288" y="3739875"/>
            <a:ext cx="723300" cy="1011600"/>
          </a:xfrm>
          <a:prstGeom prst="roundRect">
            <a:avLst>
              <a:gd fmla="val 16667" name="adj"/>
            </a:avLst>
          </a:prstGeom>
          <a:noFill/>
          <a:ln>
            <a:noFill/>
          </a:ln>
        </p:spPr>
      </p:sp>
      <p:sp>
        <p:nvSpPr>
          <p:cNvPr id="58" name="Google Shape;58;p8"/>
          <p:cNvSpPr/>
          <p:nvPr>
            <p:ph idx="6" type="pic"/>
          </p:nvPr>
        </p:nvSpPr>
        <p:spPr>
          <a:xfrm>
            <a:off x="6071925" y="2623125"/>
            <a:ext cx="723300" cy="1011600"/>
          </a:xfrm>
          <a:prstGeom prst="roundRect">
            <a:avLst>
              <a:gd fmla="val 16667" name="adj"/>
            </a:avLst>
          </a:prstGeom>
          <a:noFill/>
          <a:ln>
            <a:noFill/>
          </a:ln>
        </p:spPr>
      </p:sp>
      <p:sp>
        <p:nvSpPr>
          <p:cNvPr id="59" name="Google Shape;59;p8"/>
          <p:cNvSpPr/>
          <p:nvPr>
            <p:ph idx="7" type="pic"/>
          </p:nvPr>
        </p:nvSpPr>
        <p:spPr>
          <a:xfrm>
            <a:off x="6071925" y="3739875"/>
            <a:ext cx="723300" cy="1011600"/>
          </a:xfrm>
          <a:prstGeom prst="roundRect">
            <a:avLst>
              <a:gd fmla="val 16667" name="adj"/>
            </a:avLst>
          </a:prstGeom>
          <a:noFill/>
          <a:ln>
            <a:noFill/>
          </a:ln>
        </p:spPr>
      </p:sp>
      <p:sp>
        <p:nvSpPr>
          <p:cNvPr id="60" name="Google Shape;60;p8"/>
          <p:cNvSpPr txBox="1"/>
          <p:nvPr>
            <p:ph idx="8" type="subTitle"/>
          </p:nvPr>
        </p:nvSpPr>
        <p:spPr>
          <a:xfrm>
            <a:off x="3902538" y="4145850"/>
            <a:ext cx="2064000" cy="605100"/>
          </a:xfrm>
          <a:prstGeom prst="rect">
            <a:avLst/>
          </a:prstGeom>
        </p:spPr>
        <p:txBody>
          <a:bodyPr anchorCtr="0" anchor="b" bIns="137150" lIns="137150" spcFirstLastPara="1" rIns="182875" wrap="square" tIns="0">
            <a:noAutofit/>
          </a:bodyPr>
          <a:lstStyle>
            <a:lvl1pPr lvl="0">
              <a:lnSpc>
                <a:spcPct val="90000"/>
              </a:lnSpc>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1" name="Google Shape;61;p8"/>
          <p:cNvSpPr txBox="1"/>
          <p:nvPr>
            <p:ph idx="9" type="subTitle"/>
          </p:nvPr>
        </p:nvSpPr>
        <p:spPr>
          <a:xfrm>
            <a:off x="6795350" y="4145850"/>
            <a:ext cx="2064000" cy="605100"/>
          </a:xfrm>
          <a:prstGeom prst="rect">
            <a:avLst/>
          </a:prstGeom>
        </p:spPr>
        <p:txBody>
          <a:bodyPr anchorCtr="0" anchor="b" bIns="137150" lIns="137150" spcFirstLastPara="1" rIns="182875" wrap="square" tIns="0">
            <a:noAutofit/>
          </a:bodyPr>
          <a:lstStyle>
            <a:lvl1pPr lvl="0">
              <a:lnSpc>
                <a:spcPct val="90000"/>
              </a:lnSpc>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2" name="Google Shape;62;p8"/>
          <p:cNvSpPr txBox="1"/>
          <p:nvPr>
            <p:ph idx="13" type="subTitle"/>
          </p:nvPr>
        </p:nvSpPr>
        <p:spPr>
          <a:xfrm>
            <a:off x="1009725" y="3028725"/>
            <a:ext cx="2064000" cy="605100"/>
          </a:xfrm>
          <a:prstGeom prst="rect">
            <a:avLst/>
          </a:prstGeom>
        </p:spPr>
        <p:txBody>
          <a:bodyPr anchorCtr="0" anchor="b" bIns="137150" lIns="137150" spcFirstLastPara="1" rIns="182875" wrap="square" tIns="0">
            <a:noAutofit/>
          </a:bodyPr>
          <a:lstStyle>
            <a:lvl1pPr lvl="0">
              <a:lnSpc>
                <a:spcPct val="90000"/>
              </a:lnSpc>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3" name="Google Shape;63;p8"/>
          <p:cNvSpPr txBox="1"/>
          <p:nvPr>
            <p:ph idx="14" type="subTitle"/>
          </p:nvPr>
        </p:nvSpPr>
        <p:spPr>
          <a:xfrm>
            <a:off x="3902538" y="3028725"/>
            <a:ext cx="2064000" cy="605100"/>
          </a:xfrm>
          <a:prstGeom prst="rect">
            <a:avLst/>
          </a:prstGeom>
        </p:spPr>
        <p:txBody>
          <a:bodyPr anchorCtr="0" anchor="b" bIns="137150" lIns="137150" spcFirstLastPara="1" rIns="182875" wrap="square" tIns="0">
            <a:noAutofit/>
          </a:bodyPr>
          <a:lstStyle>
            <a:lvl1pPr lvl="0">
              <a:lnSpc>
                <a:spcPct val="90000"/>
              </a:lnSpc>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64" name="Google Shape;64;p8"/>
          <p:cNvSpPr txBox="1"/>
          <p:nvPr>
            <p:ph idx="15" type="subTitle"/>
          </p:nvPr>
        </p:nvSpPr>
        <p:spPr>
          <a:xfrm>
            <a:off x="6795350" y="3028725"/>
            <a:ext cx="2064000" cy="605100"/>
          </a:xfrm>
          <a:prstGeom prst="rect">
            <a:avLst/>
          </a:prstGeom>
        </p:spPr>
        <p:txBody>
          <a:bodyPr anchorCtr="0" anchor="b" bIns="137150" lIns="137150" spcFirstLastPara="1" rIns="182875" wrap="square" tIns="0">
            <a:noAutofit/>
          </a:bodyPr>
          <a:lstStyle>
            <a:lvl1pPr lvl="0">
              <a:lnSpc>
                <a:spcPct val="90000"/>
              </a:lnSpc>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ards">
  <p:cSld name="CUSTOM_5">
    <p:spTree>
      <p:nvGrpSpPr>
        <p:cNvPr id="65" name="Shape 65"/>
        <p:cNvGrpSpPr/>
        <p:nvPr/>
      </p:nvGrpSpPr>
      <p:grpSpPr>
        <a:xfrm>
          <a:off x="0" y="0"/>
          <a:ext cx="0" cy="0"/>
          <a:chOff x="0" y="0"/>
          <a:chExt cx="0" cy="0"/>
        </a:xfrm>
      </p:grpSpPr>
      <p:sp>
        <p:nvSpPr>
          <p:cNvPr id="66" name="Google Shape;66;p9"/>
          <p:cNvSpPr txBox="1"/>
          <p:nvPr>
            <p:ph type="title"/>
          </p:nvPr>
        </p:nvSpPr>
        <p:spPr>
          <a:xfrm>
            <a:off x="284775" y="282900"/>
            <a:ext cx="8582400" cy="11169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67" name="Google Shape;67;p9"/>
          <p:cNvSpPr txBox="1"/>
          <p:nvPr>
            <p:ph idx="1" type="subTitle"/>
          </p:nvPr>
        </p:nvSpPr>
        <p:spPr>
          <a:xfrm>
            <a:off x="1802675" y="2040250"/>
            <a:ext cx="1468500" cy="333300"/>
          </a:xfrm>
          <a:prstGeom prst="rect">
            <a:avLst/>
          </a:prstGeom>
        </p:spPr>
        <p:txBody>
          <a:bodyPr anchorCtr="0" anchor="t" bIns="0" lIns="0" spcFirstLastPara="1" rIns="0" wrap="square" tIns="0">
            <a:noAutofit/>
          </a:bodyPr>
          <a:lstStyle>
            <a:lvl1pPr lvl="0">
              <a:spcBef>
                <a:spcPts val="0"/>
              </a:spcBef>
              <a:spcAft>
                <a:spcPts val="0"/>
              </a:spcAft>
              <a:buNone/>
              <a:defRPr sz="1400">
                <a:solidFill>
                  <a:schemeClr val="lt2"/>
                </a:solidFill>
                <a:latin typeface="Instrument Sans Medium"/>
                <a:ea typeface="Instrument Sans Medium"/>
                <a:cs typeface="Instrument Sans Medium"/>
                <a:sym typeface="Instrument Sans Medium"/>
              </a:defRPr>
            </a:lvl1pPr>
            <a:lvl2pPr lvl="1">
              <a:spcBef>
                <a:spcPts val="0"/>
              </a:spcBef>
              <a:spcAft>
                <a:spcPts val="0"/>
              </a:spcAft>
              <a:buSzPts val="600"/>
              <a:buNone/>
              <a:defRPr sz="600"/>
            </a:lvl2pPr>
            <a:lvl3pPr lvl="2">
              <a:spcBef>
                <a:spcPts val="0"/>
              </a:spcBef>
              <a:spcAft>
                <a:spcPts val="0"/>
              </a:spcAft>
              <a:buSzPts val="600"/>
              <a:buNone/>
              <a:defRPr sz="600"/>
            </a:lvl3pPr>
            <a:lvl4pPr lvl="3">
              <a:spcBef>
                <a:spcPts val="0"/>
              </a:spcBef>
              <a:spcAft>
                <a:spcPts val="0"/>
              </a:spcAft>
              <a:buSzPts val="600"/>
              <a:buNone/>
              <a:defRPr sz="600"/>
            </a:lvl4pPr>
            <a:lvl5pPr lvl="4">
              <a:spcBef>
                <a:spcPts val="0"/>
              </a:spcBef>
              <a:spcAft>
                <a:spcPts val="0"/>
              </a:spcAft>
              <a:buSzPts val="600"/>
              <a:buNone/>
              <a:defRPr sz="600"/>
            </a:lvl5pPr>
            <a:lvl6pPr lvl="5">
              <a:spcBef>
                <a:spcPts val="0"/>
              </a:spcBef>
              <a:spcAft>
                <a:spcPts val="0"/>
              </a:spcAft>
              <a:buSzPts val="600"/>
              <a:buNone/>
              <a:defRPr sz="600"/>
            </a:lvl6pPr>
            <a:lvl7pPr lvl="6">
              <a:spcBef>
                <a:spcPts val="0"/>
              </a:spcBef>
              <a:spcAft>
                <a:spcPts val="0"/>
              </a:spcAft>
              <a:buSzPts val="600"/>
              <a:buNone/>
              <a:defRPr sz="600"/>
            </a:lvl7pPr>
            <a:lvl8pPr lvl="7">
              <a:spcBef>
                <a:spcPts val="0"/>
              </a:spcBef>
              <a:spcAft>
                <a:spcPts val="0"/>
              </a:spcAft>
              <a:buSzPts val="600"/>
              <a:buNone/>
              <a:defRPr sz="600"/>
            </a:lvl8pPr>
            <a:lvl9pPr lvl="8">
              <a:spcBef>
                <a:spcPts val="0"/>
              </a:spcBef>
              <a:spcAft>
                <a:spcPts val="0"/>
              </a:spcAft>
              <a:buSzPts val="600"/>
              <a:buNone/>
              <a:defRPr sz="600"/>
            </a:lvl9pPr>
          </a:lstStyle>
          <a:p/>
        </p:txBody>
      </p:sp>
      <p:sp>
        <p:nvSpPr>
          <p:cNvPr id="68" name="Google Shape;68;p9"/>
          <p:cNvSpPr txBox="1"/>
          <p:nvPr>
            <p:ph idx="2" type="subTitle"/>
          </p:nvPr>
        </p:nvSpPr>
        <p:spPr>
          <a:xfrm>
            <a:off x="3610975" y="2040250"/>
            <a:ext cx="1468500" cy="333300"/>
          </a:xfrm>
          <a:prstGeom prst="rect">
            <a:avLst/>
          </a:prstGeom>
        </p:spPr>
        <p:txBody>
          <a:bodyPr anchorCtr="0" anchor="t" bIns="0" lIns="0" spcFirstLastPara="1" rIns="0" wrap="square" tIns="0">
            <a:noAutofit/>
          </a:bodyPr>
          <a:lstStyle>
            <a:lvl1pPr lvl="0">
              <a:spcBef>
                <a:spcPts val="0"/>
              </a:spcBef>
              <a:spcAft>
                <a:spcPts val="0"/>
              </a:spcAft>
              <a:buNone/>
              <a:defRPr sz="1400">
                <a:latin typeface="Instrument Sans Medium"/>
                <a:ea typeface="Instrument Sans Medium"/>
                <a:cs typeface="Instrument Sans Medium"/>
                <a:sym typeface="Instrument Sans Medium"/>
              </a:defRPr>
            </a:lvl1pPr>
            <a:lvl2pPr lvl="1">
              <a:spcBef>
                <a:spcPts val="0"/>
              </a:spcBef>
              <a:spcAft>
                <a:spcPts val="0"/>
              </a:spcAft>
              <a:buSzPts val="600"/>
              <a:buNone/>
              <a:defRPr sz="600"/>
            </a:lvl2pPr>
            <a:lvl3pPr lvl="2">
              <a:spcBef>
                <a:spcPts val="0"/>
              </a:spcBef>
              <a:spcAft>
                <a:spcPts val="0"/>
              </a:spcAft>
              <a:buSzPts val="600"/>
              <a:buNone/>
              <a:defRPr sz="600"/>
            </a:lvl3pPr>
            <a:lvl4pPr lvl="3">
              <a:spcBef>
                <a:spcPts val="0"/>
              </a:spcBef>
              <a:spcAft>
                <a:spcPts val="0"/>
              </a:spcAft>
              <a:buSzPts val="600"/>
              <a:buNone/>
              <a:defRPr sz="600"/>
            </a:lvl4pPr>
            <a:lvl5pPr lvl="4">
              <a:spcBef>
                <a:spcPts val="0"/>
              </a:spcBef>
              <a:spcAft>
                <a:spcPts val="0"/>
              </a:spcAft>
              <a:buSzPts val="600"/>
              <a:buNone/>
              <a:defRPr sz="600"/>
            </a:lvl5pPr>
            <a:lvl6pPr lvl="5">
              <a:spcBef>
                <a:spcPts val="0"/>
              </a:spcBef>
              <a:spcAft>
                <a:spcPts val="0"/>
              </a:spcAft>
              <a:buSzPts val="600"/>
              <a:buNone/>
              <a:defRPr sz="600"/>
            </a:lvl6pPr>
            <a:lvl7pPr lvl="6">
              <a:spcBef>
                <a:spcPts val="0"/>
              </a:spcBef>
              <a:spcAft>
                <a:spcPts val="0"/>
              </a:spcAft>
              <a:buSzPts val="600"/>
              <a:buNone/>
              <a:defRPr sz="600"/>
            </a:lvl7pPr>
            <a:lvl8pPr lvl="7">
              <a:spcBef>
                <a:spcPts val="0"/>
              </a:spcBef>
              <a:spcAft>
                <a:spcPts val="0"/>
              </a:spcAft>
              <a:buSzPts val="600"/>
              <a:buNone/>
              <a:defRPr sz="600"/>
            </a:lvl8pPr>
            <a:lvl9pPr lvl="8">
              <a:spcBef>
                <a:spcPts val="0"/>
              </a:spcBef>
              <a:spcAft>
                <a:spcPts val="0"/>
              </a:spcAft>
              <a:buSzPts val="600"/>
              <a:buNone/>
              <a:defRPr sz="600"/>
            </a:lvl9pPr>
          </a:lstStyle>
          <a:p/>
        </p:txBody>
      </p:sp>
      <p:sp>
        <p:nvSpPr>
          <p:cNvPr id="69" name="Google Shape;69;p9"/>
          <p:cNvSpPr txBox="1"/>
          <p:nvPr>
            <p:ph idx="3" type="subTitle"/>
          </p:nvPr>
        </p:nvSpPr>
        <p:spPr>
          <a:xfrm>
            <a:off x="5419275" y="2040250"/>
            <a:ext cx="1468500" cy="333300"/>
          </a:xfrm>
          <a:prstGeom prst="rect">
            <a:avLst/>
          </a:prstGeom>
        </p:spPr>
        <p:txBody>
          <a:bodyPr anchorCtr="0" anchor="t" bIns="0" lIns="0" spcFirstLastPara="1" rIns="0" wrap="square" tIns="0">
            <a:noAutofit/>
          </a:bodyPr>
          <a:lstStyle>
            <a:lvl1pPr lvl="0">
              <a:spcBef>
                <a:spcPts val="0"/>
              </a:spcBef>
              <a:spcAft>
                <a:spcPts val="0"/>
              </a:spcAft>
              <a:buNone/>
              <a:defRPr sz="1400">
                <a:latin typeface="Instrument Sans Medium"/>
                <a:ea typeface="Instrument Sans Medium"/>
                <a:cs typeface="Instrument Sans Medium"/>
                <a:sym typeface="Instrument Sans Medium"/>
              </a:defRPr>
            </a:lvl1pPr>
            <a:lvl2pPr lvl="1">
              <a:spcBef>
                <a:spcPts val="0"/>
              </a:spcBef>
              <a:spcAft>
                <a:spcPts val="0"/>
              </a:spcAft>
              <a:buSzPts val="600"/>
              <a:buNone/>
              <a:defRPr sz="600"/>
            </a:lvl2pPr>
            <a:lvl3pPr lvl="2">
              <a:spcBef>
                <a:spcPts val="0"/>
              </a:spcBef>
              <a:spcAft>
                <a:spcPts val="0"/>
              </a:spcAft>
              <a:buSzPts val="600"/>
              <a:buNone/>
              <a:defRPr sz="600"/>
            </a:lvl3pPr>
            <a:lvl4pPr lvl="3">
              <a:spcBef>
                <a:spcPts val="0"/>
              </a:spcBef>
              <a:spcAft>
                <a:spcPts val="0"/>
              </a:spcAft>
              <a:buSzPts val="600"/>
              <a:buNone/>
              <a:defRPr sz="600"/>
            </a:lvl4pPr>
            <a:lvl5pPr lvl="4">
              <a:spcBef>
                <a:spcPts val="0"/>
              </a:spcBef>
              <a:spcAft>
                <a:spcPts val="0"/>
              </a:spcAft>
              <a:buSzPts val="600"/>
              <a:buNone/>
              <a:defRPr sz="600"/>
            </a:lvl5pPr>
            <a:lvl6pPr lvl="5">
              <a:spcBef>
                <a:spcPts val="0"/>
              </a:spcBef>
              <a:spcAft>
                <a:spcPts val="0"/>
              </a:spcAft>
              <a:buSzPts val="600"/>
              <a:buNone/>
              <a:defRPr sz="600"/>
            </a:lvl6pPr>
            <a:lvl7pPr lvl="6">
              <a:spcBef>
                <a:spcPts val="0"/>
              </a:spcBef>
              <a:spcAft>
                <a:spcPts val="0"/>
              </a:spcAft>
              <a:buSzPts val="600"/>
              <a:buNone/>
              <a:defRPr sz="600"/>
            </a:lvl7pPr>
            <a:lvl8pPr lvl="7">
              <a:spcBef>
                <a:spcPts val="0"/>
              </a:spcBef>
              <a:spcAft>
                <a:spcPts val="0"/>
              </a:spcAft>
              <a:buSzPts val="600"/>
              <a:buNone/>
              <a:defRPr sz="600"/>
            </a:lvl8pPr>
            <a:lvl9pPr lvl="8">
              <a:spcBef>
                <a:spcPts val="0"/>
              </a:spcBef>
              <a:spcAft>
                <a:spcPts val="0"/>
              </a:spcAft>
              <a:buSzPts val="600"/>
              <a:buNone/>
              <a:defRPr sz="600"/>
            </a:lvl9pPr>
          </a:lstStyle>
          <a:p/>
        </p:txBody>
      </p:sp>
      <p:sp>
        <p:nvSpPr>
          <p:cNvPr id="70" name="Google Shape;70;p9"/>
          <p:cNvSpPr txBox="1"/>
          <p:nvPr>
            <p:ph idx="4" type="subTitle"/>
          </p:nvPr>
        </p:nvSpPr>
        <p:spPr>
          <a:xfrm>
            <a:off x="7227575" y="2040250"/>
            <a:ext cx="1468500" cy="333300"/>
          </a:xfrm>
          <a:prstGeom prst="rect">
            <a:avLst/>
          </a:prstGeom>
        </p:spPr>
        <p:txBody>
          <a:bodyPr anchorCtr="0" anchor="t" bIns="0" lIns="0" spcFirstLastPara="1" rIns="0" wrap="square" tIns="0">
            <a:noAutofit/>
          </a:bodyPr>
          <a:lstStyle>
            <a:lvl1pPr lvl="0">
              <a:spcBef>
                <a:spcPts val="0"/>
              </a:spcBef>
              <a:spcAft>
                <a:spcPts val="0"/>
              </a:spcAft>
              <a:buNone/>
              <a:defRPr sz="1400">
                <a:latin typeface="Instrument Sans Medium"/>
                <a:ea typeface="Instrument Sans Medium"/>
                <a:cs typeface="Instrument Sans Medium"/>
                <a:sym typeface="Instrument Sans Medium"/>
              </a:defRPr>
            </a:lvl1pPr>
            <a:lvl2pPr lvl="1">
              <a:spcBef>
                <a:spcPts val="0"/>
              </a:spcBef>
              <a:spcAft>
                <a:spcPts val="0"/>
              </a:spcAft>
              <a:buSzPts val="600"/>
              <a:buNone/>
              <a:defRPr sz="600"/>
            </a:lvl2pPr>
            <a:lvl3pPr lvl="2">
              <a:spcBef>
                <a:spcPts val="0"/>
              </a:spcBef>
              <a:spcAft>
                <a:spcPts val="0"/>
              </a:spcAft>
              <a:buSzPts val="600"/>
              <a:buNone/>
              <a:defRPr sz="600"/>
            </a:lvl3pPr>
            <a:lvl4pPr lvl="3">
              <a:spcBef>
                <a:spcPts val="0"/>
              </a:spcBef>
              <a:spcAft>
                <a:spcPts val="0"/>
              </a:spcAft>
              <a:buSzPts val="600"/>
              <a:buNone/>
              <a:defRPr sz="600"/>
            </a:lvl4pPr>
            <a:lvl5pPr lvl="4">
              <a:spcBef>
                <a:spcPts val="0"/>
              </a:spcBef>
              <a:spcAft>
                <a:spcPts val="0"/>
              </a:spcAft>
              <a:buSzPts val="600"/>
              <a:buNone/>
              <a:defRPr sz="600"/>
            </a:lvl5pPr>
            <a:lvl6pPr lvl="5">
              <a:spcBef>
                <a:spcPts val="0"/>
              </a:spcBef>
              <a:spcAft>
                <a:spcPts val="0"/>
              </a:spcAft>
              <a:buSzPts val="600"/>
              <a:buNone/>
              <a:defRPr sz="600"/>
            </a:lvl6pPr>
            <a:lvl7pPr lvl="6">
              <a:spcBef>
                <a:spcPts val="0"/>
              </a:spcBef>
              <a:spcAft>
                <a:spcPts val="0"/>
              </a:spcAft>
              <a:buSzPts val="600"/>
              <a:buNone/>
              <a:defRPr sz="600"/>
            </a:lvl7pPr>
            <a:lvl8pPr lvl="7">
              <a:spcBef>
                <a:spcPts val="0"/>
              </a:spcBef>
              <a:spcAft>
                <a:spcPts val="0"/>
              </a:spcAft>
              <a:buSzPts val="600"/>
              <a:buNone/>
              <a:defRPr sz="600"/>
            </a:lvl8pPr>
            <a:lvl9pPr lvl="8">
              <a:spcBef>
                <a:spcPts val="0"/>
              </a:spcBef>
              <a:spcAft>
                <a:spcPts val="0"/>
              </a:spcAft>
              <a:buSzPts val="600"/>
              <a:buNone/>
              <a:defRPr sz="600"/>
            </a:lvl9pPr>
          </a:lstStyle>
          <a:p/>
        </p:txBody>
      </p:sp>
      <p:sp>
        <p:nvSpPr>
          <p:cNvPr id="71" name="Google Shape;71;p9"/>
          <p:cNvSpPr txBox="1"/>
          <p:nvPr>
            <p:ph idx="5" type="subTitle"/>
          </p:nvPr>
        </p:nvSpPr>
        <p:spPr>
          <a:xfrm>
            <a:off x="1731400" y="4750800"/>
            <a:ext cx="1340700" cy="1032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600"/>
            </a:lvl1pPr>
            <a:lvl2pPr lvl="1">
              <a:spcBef>
                <a:spcPts val="0"/>
              </a:spcBef>
              <a:spcAft>
                <a:spcPts val="0"/>
              </a:spcAft>
              <a:buSzPts val="600"/>
              <a:buNone/>
              <a:defRPr sz="600"/>
            </a:lvl2pPr>
            <a:lvl3pPr lvl="2">
              <a:spcBef>
                <a:spcPts val="0"/>
              </a:spcBef>
              <a:spcAft>
                <a:spcPts val="0"/>
              </a:spcAft>
              <a:buSzPts val="600"/>
              <a:buNone/>
              <a:defRPr sz="600"/>
            </a:lvl3pPr>
            <a:lvl4pPr lvl="3">
              <a:spcBef>
                <a:spcPts val="0"/>
              </a:spcBef>
              <a:spcAft>
                <a:spcPts val="0"/>
              </a:spcAft>
              <a:buSzPts val="600"/>
              <a:buNone/>
              <a:defRPr sz="600"/>
            </a:lvl4pPr>
            <a:lvl5pPr lvl="4">
              <a:spcBef>
                <a:spcPts val="0"/>
              </a:spcBef>
              <a:spcAft>
                <a:spcPts val="0"/>
              </a:spcAft>
              <a:buSzPts val="600"/>
              <a:buNone/>
              <a:defRPr sz="600"/>
            </a:lvl5pPr>
            <a:lvl6pPr lvl="5">
              <a:spcBef>
                <a:spcPts val="0"/>
              </a:spcBef>
              <a:spcAft>
                <a:spcPts val="0"/>
              </a:spcAft>
              <a:buSzPts val="600"/>
              <a:buNone/>
              <a:defRPr sz="600"/>
            </a:lvl6pPr>
            <a:lvl7pPr lvl="6">
              <a:spcBef>
                <a:spcPts val="0"/>
              </a:spcBef>
              <a:spcAft>
                <a:spcPts val="0"/>
              </a:spcAft>
              <a:buSzPts val="600"/>
              <a:buNone/>
              <a:defRPr sz="600"/>
            </a:lvl7pPr>
            <a:lvl8pPr lvl="7">
              <a:spcBef>
                <a:spcPts val="0"/>
              </a:spcBef>
              <a:spcAft>
                <a:spcPts val="0"/>
              </a:spcAft>
              <a:buSzPts val="600"/>
              <a:buNone/>
              <a:defRPr sz="600"/>
            </a:lvl8pPr>
            <a:lvl9pPr lvl="8">
              <a:spcBef>
                <a:spcPts val="0"/>
              </a:spcBef>
              <a:spcAft>
                <a:spcPts val="0"/>
              </a:spcAft>
              <a:buSzPts val="600"/>
              <a:buNone/>
              <a:defRPr sz="600"/>
            </a:lvl9pPr>
          </a:lstStyle>
          <a:p/>
        </p:txBody>
      </p:sp>
      <p:sp>
        <p:nvSpPr>
          <p:cNvPr id="72" name="Google Shape;72;p9"/>
          <p:cNvSpPr txBox="1"/>
          <p:nvPr>
            <p:ph idx="6" type="subTitle"/>
          </p:nvPr>
        </p:nvSpPr>
        <p:spPr>
          <a:xfrm>
            <a:off x="7518500" y="4750800"/>
            <a:ext cx="1340700" cy="103200"/>
          </a:xfrm>
          <a:prstGeom prst="rect">
            <a:avLst/>
          </a:prstGeom>
        </p:spPr>
        <p:txBody>
          <a:bodyPr anchorCtr="0" anchor="t" bIns="0" lIns="0" spcFirstLastPara="1" rIns="0" wrap="square" tIns="0">
            <a:noAutofit/>
          </a:bodyPr>
          <a:lstStyle>
            <a:lvl1pPr lvl="0" algn="r">
              <a:lnSpc>
                <a:spcPct val="115000"/>
              </a:lnSpc>
              <a:spcBef>
                <a:spcPts val="0"/>
              </a:spcBef>
              <a:spcAft>
                <a:spcPts val="0"/>
              </a:spcAft>
              <a:buNone/>
              <a:defRPr sz="600"/>
            </a:lvl1pPr>
            <a:lvl2pPr lvl="1" algn="r">
              <a:spcBef>
                <a:spcPts val="0"/>
              </a:spcBef>
              <a:spcAft>
                <a:spcPts val="0"/>
              </a:spcAft>
              <a:buSzPts val="600"/>
              <a:buNone/>
              <a:defRPr sz="600"/>
            </a:lvl2pPr>
            <a:lvl3pPr lvl="2" algn="r">
              <a:spcBef>
                <a:spcPts val="0"/>
              </a:spcBef>
              <a:spcAft>
                <a:spcPts val="0"/>
              </a:spcAft>
              <a:buSzPts val="600"/>
              <a:buNone/>
              <a:defRPr sz="600"/>
            </a:lvl3pPr>
            <a:lvl4pPr lvl="3" algn="r">
              <a:spcBef>
                <a:spcPts val="0"/>
              </a:spcBef>
              <a:spcAft>
                <a:spcPts val="0"/>
              </a:spcAft>
              <a:buSzPts val="600"/>
              <a:buNone/>
              <a:defRPr sz="600"/>
            </a:lvl4pPr>
            <a:lvl5pPr lvl="4" algn="r">
              <a:spcBef>
                <a:spcPts val="0"/>
              </a:spcBef>
              <a:spcAft>
                <a:spcPts val="0"/>
              </a:spcAft>
              <a:buSzPts val="600"/>
              <a:buNone/>
              <a:defRPr sz="600"/>
            </a:lvl5pPr>
            <a:lvl6pPr lvl="5" algn="r">
              <a:spcBef>
                <a:spcPts val="0"/>
              </a:spcBef>
              <a:spcAft>
                <a:spcPts val="0"/>
              </a:spcAft>
              <a:buSzPts val="600"/>
              <a:buNone/>
              <a:defRPr sz="600"/>
            </a:lvl6pPr>
            <a:lvl7pPr lvl="6" algn="r">
              <a:spcBef>
                <a:spcPts val="0"/>
              </a:spcBef>
              <a:spcAft>
                <a:spcPts val="0"/>
              </a:spcAft>
              <a:buSzPts val="600"/>
              <a:buNone/>
              <a:defRPr sz="600"/>
            </a:lvl7pPr>
            <a:lvl8pPr lvl="7" algn="r">
              <a:spcBef>
                <a:spcPts val="0"/>
              </a:spcBef>
              <a:spcAft>
                <a:spcPts val="0"/>
              </a:spcAft>
              <a:buSzPts val="600"/>
              <a:buNone/>
              <a:defRPr sz="600"/>
            </a:lvl8pPr>
            <a:lvl9pPr lvl="8" algn="r">
              <a:spcBef>
                <a:spcPts val="0"/>
              </a:spcBef>
              <a:spcAft>
                <a:spcPts val="0"/>
              </a:spcAft>
              <a:buSzPts val="600"/>
              <a:buNone/>
              <a:defRPr sz="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 Alt 4">
  <p:cSld name="BLANK_1_1_1_1_1_1_1_1_1_1_1_1_2_1_1">
    <p:spTree>
      <p:nvGrpSpPr>
        <p:cNvPr id="73" name="Shape 73"/>
        <p:cNvGrpSpPr/>
        <p:nvPr/>
      </p:nvGrpSpPr>
      <p:grpSpPr>
        <a:xfrm>
          <a:off x="0" y="0"/>
          <a:ext cx="0" cy="0"/>
          <a:chOff x="0" y="0"/>
          <a:chExt cx="0" cy="0"/>
        </a:xfrm>
      </p:grpSpPr>
      <p:sp>
        <p:nvSpPr>
          <p:cNvPr id="74" name="Google Shape;74;p10"/>
          <p:cNvSpPr/>
          <p:nvPr>
            <p:ph idx="2" type="pic"/>
          </p:nvPr>
        </p:nvSpPr>
        <p:spPr>
          <a:xfrm>
            <a:off x="2210800" y="1984500"/>
            <a:ext cx="1828800" cy="1828800"/>
          </a:xfrm>
          <a:prstGeom prst="ellipse">
            <a:avLst/>
          </a:prstGeom>
          <a:noFill/>
          <a:ln cap="flat" cmpd="sng" w="9525">
            <a:solidFill>
              <a:schemeClr val="dk2"/>
            </a:solidFill>
            <a:prstDash val="solid"/>
            <a:round/>
            <a:headEnd len="sm" w="sm" type="none"/>
            <a:tailEnd len="sm" w="sm" type="none"/>
          </a:ln>
        </p:spPr>
      </p:sp>
      <p:sp>
        <p:nvSpPr>
          <p:cNvPr id="75" name="Google Shape;75;p10"/>
          <p:cNvSpPr txBox="1"/>
          <p:nvPr>
            <p:ph type="title"/>
          </p:nvPr>
        </p:nvSpPr>
        <p:spPr>
          <a:xfrm>
            <a:off x="1739950" y="282900"/>
            <a:ext cx="4234200" cy="1116900"/>
          </a:xfrm>
          <a:prstGeom prst="rect">
            <a:avLst/>
          </a:prstGeom>
        </p:spPr>
        <p:txBody>
          <a:bodyPr anchorCtr="0" anchor="t" bIns="0" lIns="0" spcFirstLastPara="1" rIns="0" wrap="square" tIns="0">
            <a:spAutoFit/>
          </a:bodyPr>
          <a:lstStyle>
            <a:lvl1pPr lvl="0">
              <a:lnSpc>
                <a:spcPct val="9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p:txBody>
      </p:sp>
      <p:sp>
        <p:nvSpPr>
          <p:cNvPr id="76" name="Google Shape;76;p10"/>
          <p:cNvSpPr txBox="1"/>
          <p:nvPr>
            <p:ph idx="1" type="body"/>
          </p:nvPr>
        </p:nvSpPr>
        <p:spPr>
          <a:xfrm>
            <a:off x="4624900" y="3199050"/>
            <a:ext cx="2787600" cy="1436100"/>
          </a:xfrm>
          <a:prstGeom prst="rect">
            <a:avLst/>
          </a:prstGeom>
        </p:spPr>
        <p:txBody>
          <a:bodyPr anchorCtr="0" anchor="t" bIns="0" lIns="0" spcFirstLastPara="1" rIns="0" wrap="square" tIns="0">
            <a:noAutofit/>
          </a:bodyPr>
          <a:lstStyle>
            <a:lvl1pPr indent="-292100" lvl="0" marL="457200">
              <a:lnSpc>
                <a:spcPct val="115000"/>
              </a:lnSpc>
              <a:spcBef>
                <a:spcPts val="0"/>
              </a:spcBef>
              <a:spcAft>
                <a:spcPts val="0"/>
              </a:spcAft>
              <a:buSzPts val="1000"/>
              <a:buFont typeface="Instrument Sans SemiBold"/>
              <a:buChar char="●"/>
              <a:defRPr sz="1000">
                <a:latin typeface="Instrument Sans SemiBold"/>
                <a:ea typeface="Instrument Sans SemiBold"/>
                <a:cs typeface="Instrument Sans SemiBold"/>
                <a:sym typeface="Instrument Sans SemiBold"/>
              </a:defRPr>
            </a:lvl1pPr>
            <a:lvl2pPr indent="-292100" lvl="1" marL="914400">
              <a:lnSpc>
                <a:spcPct val="115000"/>
              </a:lnSpc>
              <a:spcBef>
                <a:spcPts val="0"/>
              </a:spcBef>
              <a:spcAft>
                <a:spcPts val="0"/>
              </a:spcAft>
              <a:buSzPts val="1000"/>
              <a:buFont typeface="Instrument Sans SemiBold"/>
              <a:buChar char="○"/>
              <a:defRPr sz="1000">
                <a:latin typeface="Instrument Sans SemiBold"/>
                <a:ea typeface="Instrument Sans SemiBold"/>
                <a:cs typeface="Instrument Sans SemiBold"/>
                <a:sym typeface="Instrument Sans SemiBold"/>
              </a:defRPr>
            </a:lvl2pPr>
            <a:lvl3pPr indent="-292100" lvl="2" marL="1371600">
              <a:lnSpc>
                <a:spcPct val="115000"/>
              </a:lnSpc>
              <a:spcBef>
                <a:spcPts val="0"/>
              </a:spcBef>
              <a:spcAft>
                <a:spcPts val="0"/>
              </a:spcAft>
              <a:buSzPts val="1000"/>
              <a:buFont typeface="Instrument Sans SemiBold"/>
              <a:buChar char="■"/>
              <a:defRPr sz="1000">
                <a:latin typeface="Instrument Sans SemiBold"/>
                <a:ea typeface="Instrument Sans SemiBold"/>
                <a:cs typeface="Instrument Sans SemiBold"/>
                <a:sym typeface="Instrument Sans SemiBold"/>
              </a:defRPr>
            </a:lvl3pPr>
            <a:lvl4pPr indent="-292100" lvl="3" marL="1828800">
              <a:lnSpc>
                <a:spcPct val="115000"/>
              </a:lnSpc>
              <a:spcBef>
                <a:spcPts val="0"/>
              </a:spcBef>
              <a:spcAft>
                <a:spcPts val="0"/>
              </a:spcAft>
              <a:buSzPts val="1000"/>
              <a:buFont typeface="Instrument Sans SemiBold"/>
              <a:buChar char="●"/>
              <a:defRPr sz="1000">
                <a:latin typeface="Instrument Sans SemiBold"/>
                <a:ea typeface="Instrument Sans SemiBold"/>
                <a:cs typeface="Instrument Sans SemiBold"/>
                <a:sym typeface="Instrument Sans SemiBold"/>
              </a:defRPr>
            </a:lvl4pPr>
            <a:lvl5pPr indent="-292100" lvl="4" marL="2286000">
              <a:lnSpc>
                <a:spcPct val="115000"/>
              </a:lnSpc>
              <a:spcBef>
                <a:spcPts val="0"/>
              </a:spcBef>
              <a:spcAft>
                <a:spcPts val="0"/>
              </a:spcAft>
              <a:buSzPts val="1000"/>
              <a:buFont typeface="Instrument Sans SemiBold"/>
              <a:buChar char="○"/>
              <a:defRPr sz="1000">
                <a:latin typeface="Instrument Sans SemiBold"/>
                <a:ea typeface="Instrument Sans SemiBold"/>
                <a:cs typeface="Instrument Sans SemiBold"/>
                <a:sym typeface="Instrument Sans SemiBold"/>
              </a:defRPr>
            </a:lvl5pPr>
            <a:lvl6pPr indent="-292100" lvl="5" marL="2743200">
              <a:lnSpc>
                <a:spcPct val="115000"/>
              </a:lnSpc>
              <a:spcBef>
                <a:spcPts val="0"/>
              </a:spcBef>
              <a:spcAft>
                <a:spcPts val="0"/>
              </a:spcAft>
              <a:buSzPts val="1000"/>
              <a:buFont typeface="Instrument Sans SemiBold"/>
              <a:buChar char="■"/>
              <a:defRPr sz="1000">
                <a:latin typeface="Instrument Sans SemiBold"/>
                <a:ea typeface="Instrument Sans SemiBold"/>
                <a:cs typeface="Instrument Sans SemiBold"/>
                <a:sym typeface="Instrument Sans SemiBold"/>
              </a:defRPr>
            </a:lvl6pPr>
            <a:lvl7pPr indent="-292100" lvl="6" marL="3200400">
              <a:lnSpc>
                <a:spcPct val="115000"/>
              </a:lnSpc>
              <a:spcBef>
                <a:spcPts val="0"/>
              </a:spcBef>
              <a:spcAft>
                <a:spcPts val="0"/>
              </a:spcAft>
              <a:buSzPts val="1000"/>
              <a:buFont typeface="Instrument Sans SemiBold"/>
              <a:buChar char="●"/>
              <a:defRPr sz="1000">
                <a:latin typeface="Instrument Sans SemiBold"/>
                <a:ea typeface="Instrument Sans SemiBold"/>
                <a:cs typeface="Instrument Sans SemiBold"/>
                <a:sym typeface="Instrument Sans SemiBold"/>
              </a:defRPr>
            </a:lvl7pPr>
            <a:lvl8pPr indent="-292100" lvl="7" marL="3657600">
              <a:lnSpc>
                <a:spcPct val="115000"/>
              </a:lnSpc>
              <a:spcBef>
                <a:spcPts val="0"/>
              </a:spcBef>
              <a:spcAft>
                <a:spcPts val="0"/>
              </a:spcAft>
              <a:buSzPts val="1000"/>
              <a:buFont typeface="Instrument Sans SemiBold"/>
              <a:buChar char="○"/>
              <a:defRPr sz="1000">
                <a:latin typeface="Instrument Sans SemiBold"/>
                <a:ea typeface="Instrument Sans SemiBold"/>
                <a:cs typeface="Instrument Sans SemiBold"/>
                <a:sym typeface="Instrument Sans SemiBold"/>
              </a:defRPr>
            </a:lvl8pPr>
            <a:lvl9pPr indent="-292100" lvl="8" marL="4114800">
              <a:lnSpc>
                <a:spcPct val="115000"/>
              </a:lnSpc>
              <a:spcBef>
                <a:spcPts val="0"/>
              </a:spcBef>
              <a:spcAft>
                <a:spcPts val="0"/>
              </a:spcAft>
              <a:buSzPts val="1000"/>
              <a:buFont typeface="Instrument Sans SemiBold"/>
              <a:buChar char="■"/>
              <a:defRPr sz="1000">
                <a:latin typeface="Instrument Sans SemiBold"/>
                <a:ea typeface="Instrument Sans SemiBold"/>
                <a:cs typeface="Instrument Sans SemiBold"/>
                <a:sym typeface="Instrument Sans SemiBold"/>
              </a:defRPr>
            </a:lvl9pPr>
          </a:lstStyle>
          <a:p/>
        </p:txBody>
      </p:sp>
      <p:sp>
        <p:nvSpPr>
          <p:cNvPr id="77" name="Google Shape;77;p10"/>
          <p:cNvSpPr txBox="1"/>
          <p:nvPr>
            <p:ph idx="3" type="subTitle"/>
          </p:nvPr>
        </p:nvSpPr>
        <p:spPr>
          <a:xfrm>
            <a:off x="284798" y="282900"/>
            <a:ext cx="1207200" cy="368100"/>
          </a:xfrm>
          <a:prstGeom prst="rect">
            <a:avLst/>
          </a:prstGeom>
        </p:spPr>
        <p:txBody>
          <a:bodyPr anchorCtr="0" anchor="ctr" bIns="0" lIns="0" spcFirstLastPara="1" rIns="0" wrap="square" tIns="0">
            <a:noAutofit/>
          </a:bodyPr>
          <a:lstStyle>
            <a:lvl1pPr lvl="0" algn="ctr">
              <a:lnSpc>
                <a:spcPct val="115000"/>
              </a:lnSpc>
              <a:spcBef>
                <a:spcPts val="0"/>
              </a:spcBef>
              <a:spcAft>
                <a:spcPts val="0"/>
              </a:spcAft>
              <a:buNone/>
              <a:defRPr sz="800"/>
            </a:lvl1pPr>
            <a:lvl2pPr lvl="1" algn="ctr">
              <a:spcBef>
                <a:spcPts val="0"/>
              </a:spcBef>
              <a:spcAft>
                <a:spcPts val="0"/>
              </a:spcAft>
              <a:buClr>
                <a:schemeClr val="lt1"/>
              </a:buClr>
              <a:buSzPts val="800"/>
              <a:buNone/>
              <a:defRPr sz="800"/>
            </a:lvl2pPr>
            <a:lvl3pPr lvl="2" algn="ctr">
              <a:spcBef>
                <a:spcPts val="0"/>
              </a:spcBef>
              <a:spcAft>
                <a:spcPts val="0"/>
              </a:spcAft>
              <a:buClr>
                <a:schemeClr val="lt1"/>
              </a:buClr>
              <a:buSzPts val="800"/>
              <a:buNone/>
              <a:defRPr sz="800"/>
            </a:lvl3pPr>
            <a:lvl4pPr lvl="3" algn="ctr">
              <a:spcBef>
                <a:spcPts val="0"/>
              </a:spcBef>
              <a:spcAft>
                <a:spcPts val="0"/>
              </a:spcAft>
              <a:buClr>
                <a:schemeClr val="lt1"/>
              </a:buClr>
              <a:buSzPts val="800"/>
              <a:buNone/>
              <a:defRPr sz="800"/>
            </a:lvl4pPr>
            <a:lvl5pPr lvl="4" algn="ctr">
              <a:spcBef>
                <a:spcPts val="0"/>
              </a:spcBef>
              <a:spcAft>
                <a:spcPts val="0"/>
              </a:spcAft>
              <a:buClr>
                <a:schemeClr val="lt1"/>
              </a:buClr>
              <a:buSzPts val="800"/>
              <a:buNone/>
              <a:defRPr sz="800"/>
            </a:lvl5pPr>
            <a:lvl6pPr lvl="5" algn="ctr">
              <a:spcBef>
                <a:spcPts val="0"/>
              </a:spcBef>
              <a:spcAft>
                <a:spcPts val="0"/>
              </a:spcAft>
              <a:buClr>
                <a:schemeClr val="lt1"/>
              </a:buClr>
              <a:buSzPts val="800"/>
              <a:buNone/>
              <a:defRPr sz="800"/>
            </a:lvl6pPr>
            <a:lvl7pPr lvl="6" algn="ctr">
              <a:spcBef>
                <a:spcPts val="0"/>
              </a:spcBef>
              <a:spcAft>
                <a:spcPts val="0"/>
              </a:spcAft>
              <a:buClr>
                <a:schemeClr val="lt1"/>
              </a:buClr>
              <a:buSzPts val="800"/>
              <a:buNone/>
              <a:defRPr sz="800"/>
            </a:lvl7pPr>
            <a:lvl8pPr lvl="7" algn="ctr">
              <a:spcBef>
                <a:spcPts val="0"/>
              </a:spcBef>
              <a:spcAft>
                <a:spcPts val="0"/>
              </a:spcAft>
              <a:buClr>
                <a:schemeClr val="lt1"/>
              </a:buClr>
              <a:buSzPts val="800"/>
              <a:buNone/>
              <a:defRPr sz="800"/>
            </a:lvl8pPr>
            <a:lvl9pPr lvl="8" algn="ctr">
              <a:spcBef>
                <a:spcPts val="0"/>
              </a:spcBef>
              <a:spcAft>
                <a:spcPts val="0"/>
              </a:spcAft>
              <a:buClr>
                <a:schemeClr val="lt1"/>
              </a:buClr>
              <a:buSzPts val="800"/>
              <a:buNone/>
              <a:defRPr sz="800"/>
            </a:lvl9pPr>
          </a:lstStyle>
          <a:p/>
        </p:txBody>
      </p:sp>
      <p:sp>
        <p:nvSpPr>
          <p:cNvPr id="78" name="Google Shape;78;p10"/>
          <p:cNvSpPr txBox="1"/>
          <p:nvPr>
            <p:ph idx="4" type="subTitle"/>
          </p:nvPr>
        </p:nvSpPr>
        <p:spPr>
          <a:xfrm>
            <a:off x="1731400" y="4750800"/>
            <a:ext cx="1340700" cy="1032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600"/>
            </a:lvl1pPr>
            <a:lvl2pPr lvl="1">
              <a:spcBef>
                <a:spcPts val="0"/>
              </a:spcBef>
              <a:spcAft>
                <a:spcPts val="0"/>
              </a:spcAft>
              <a:buClr>
                <a:schemeClr val="lt1"/>
              </a:buClr>
              <a:buSzPts val="600"/>
              <a:buNone/>
              <a:defRPr sz="600"/>
            </a:lvl2pPr>
            <a:lvl3pPr lvl="2">
              <a:spcBef>
                <a:spcPts val="0"/>
              </a:spcBef>
              <a:spcAft>
                <a:spcPts val="0"/>
              </a:spcAft>
              <a:buClr>
                <a:schemeClr val="lt1"/>
              </a:buClr>
              <a:buSzPts val="600"/>
              <a:buNone/>
              <a:defRPr sz="600"/>
            </a:lvl3pPr>
            <a:lvl4pPr lvl="3">
              <a:spcBef>
                <a:spcPts val="0"/>
              </a:spcBef>
              <a:spcAft>
                <a:spcPts val="0"/>
              </a:spcAft>
              <a:buClr>
                <a:schemeClr val="lt1"/>
              </a:buClr>
              <a:buSzPts val="600"/>
              <a:buNone/>
              <a:defRPr sz="600"/>
            </a:lvl4pPr>
            <a:lvl5pPr lvl="4">
              <a:spcBef>
                <a:spcPts val="0"/>
              </a:spcBef>
              <a:spcAft>
                <a:spcPts val="0"/>
              </a:spcAft>
              <a:buClr>
                <a:schemeClr val="lt1"/>
              </a:buClr>
              <a:buSzPts val="600"/>
              <a:buNone/>
              <a:defRPr sz="600"/>
            </a:lvl5pPr>
            <a:lvl6pPr lvl="5">
              <a:spcBef>
                <a:spcPts val="0"/>
              </a:spcBef>
              <a:spcAft>
                <a:spcPts val="0"/>
              </a:spcAft>
              <a:buClr>
                <a:schemeClr val="lt1"/>
              </a:buClr>
              <a:buSzPts val="600"/>
              <a:buNone/>
              <a:defRPr sz="600"/>
            </a:lvl6pPr>
            <a:lvl7pPr lvl="6">
              <a:spcBef>
                <a:spcPts val="0"/>
              </a:spcBef>
              <a:spcAft>
                <a:spcPts val="0"/>
              </a:spcAft>
              <a:buClr>
                <a:schemeClr val="lt1"/>
              </a:buClr>
              <a:buSzPts val="600"/>
              <a:buNone/>
              <a:defRPr sz="600"/>
            </a:lvl7pPr>
            <a:lvl8pPr lvl="7">
              <a:spcBef>
                <a:spcPts val="0"/>
              </a:spcBef>
              <a:spcAft>
                <a:spcPts val="0"/>
              </a:spcAft>
              <a:buClr>
                <a:schemeClr val="lt1"/>
              </a:buClr>
              <a:buSzPts val="600"/>
              <a:buNone/>
              <a:defRPr sz="600"/>
            </a:lvl8pPr>
            <a:lvl9pPr lvl="8">
              <a:spcBef>
                <a:spcPts val="0"/>
              </a:spcBef>
              <a:spcAft>
                <a:spcPts val="0"/>
              </a:spcAft>
              <a:buClr>
                <a:schemeClr val="lt1"/>
              </a:buClr>
              <a:buSzPts val="600"/>
              <a:buNone/>
              <a:defRPr sz="600"/>
            </a:lvl9pPr>
          </a:lstStyle>
          <a:p/>
        </p:txBody>
      </p:sp>
      <p:sp>
        <p:nvSpPr>
          <p:cNvPr id="79" name="Google Shape;79;p10"/>
          <p:cNvSpPr txBox="1"/>
          <p:nvPr>
            <p:ph idx="5" type="subTitle"/>
          </p:nvPr>
        </p:nvSpPr>
        <p:spPr>
          <a:xfrm>
            <a:off x="7518500" y="4750800"/>
            <a:ext cx="1340700" cy="103200"/>
          </a:xfrm>
          <a:prstGeom prst="rect">
            <a:avLst/>
          </a:prstGeom>
        </p:spPr>
        <p:txBody>
          <a:bodyPr anchorCtr="0" anchor="t" bIns="0" lIns="0" spcFirstLastPara="1" rIns="0" wrap="square" tIns="0">
            <a:noAutofit/>
          </a:bodyPr>
          <a:lstStyle>
            <a:lvl1pPr lvl="0" algn="r">
              <a:lnSpc>
                <a:spcPct val="115000"/>
              </a:lnSpc>
              <a:spcBef>
                <a:spcPts val="0"/>
              </a:spcBef>
              <a:spcAft>
                <a:spcPts val="0"/>
              </a:spcAft>
              <a:buNone/>
              <a:defRPr sz="600"/>
            </a:lvl1pPr>
            <a:lvl2pPr lvl="1" algn="r">
              <a:spcBef>
                <a:spcPts val="0"/>
              </a:spcBef>
              <a:spcAft>
                <a:spcPts val="0"/>
              </a:spcAft>
              <a:buClr>
                <a:schemeClr val="lt1"/>
              </a:buClr>
              <a:buSzPts val="600"/>
              <a:buNone/>
              <a:defRPr sz="600"/>
            </a:lvl2pPr>
            <a:lvl3pPr lvl="2" algn="r">
              <a:spcBef>
                <a:spcPts val="0"/>
              </a:spcBef>
              <a:spcAft>
                <a:spcPts val="0"/>
              </a:spcAft>
              <a:buClr>
                <a:schemeClr val="lt1"/>
              </a:buClr>
              <a:buSzPts val="600"/>
              <a:buNone/>
              <a:defRPr sz="600"/>
            </a:lvl3pPr>
            <a:lvl4pPr lvl="3" algn="r">
              <a:spcBef>
                <a:spcPts val="0"/>
              </a:spcBef>
              <a:spcAft>
                <a:spcPts val="0"/>
              </a:spcAft>
              <a:buClr>
                <a:schemeClr val="lt1"/>
              </a:buClr>
              <a:buSzPts val="600"/>
              <a:buNone/>
              <a:defRPr sz="600"/>
            </a:lvl4pPr>
            <a:lvl5pPr lvl="4" algn="r">
              <a:spcBef>
                <a:spcPts val="0"/>
              </a:spcBef>
              <a:spcAft>
                <a:spcPts val="0"/>
              </a:spcAft>
              <a:buClr>
                <a:schemeClr val="lt1"/>
              </a:buClr>
              <a:buSzPts val="600"/>
              <a:buNone/>
              <a:defRPr sz="600"/>
            </a:lvl5pPr>
            <a:lvl6pPr lvl="5" algn="r">
              <a:spcBef>
                <a:spcPts val="0"/>
              </a:spcBef>
              <a:spcAft>
                <a:spcPts val="0"/>
              </a:spcAft>
              <a:buClr>
                <a:schemeClr val="lt1"/>
              </a:buClr>
              <a:buSzPts val="600"/>
              <a:buNone/>
              <a:defRPr sz="600"/>
            </a:lvl6pPr>
            <a:lvl7pPr lvl="6" algn="r">
              <a:spcBef>
                <a:spcPts val="0"/>
              </a:spcBef>
              <a:spcAft>
                <a:spcPts val="0"/>
              </a:spcAft>
              <a:buClr>
                <a:schemeClr val="lt1"/>
              </a:buClr>
              <a:buSzPts val="600"/>
              <a:buNone/>
              <a:defRPr sz="600"/>
            </a:lvl7pPr>
            <a:lvl8pPr lvl="7" algn="r">
              <a:spcBef>
                <a:spcPts val="0"/>
              </a:spcBef>
              <a:spcAft>
                <a:spcPts val="0"/>
              </a:spcAft>
              <a:buClr>
                <a:schemeClr val="lt1"/>
              </a:buClr>
              <a:buSzPts val="600"/>
              <a:buNone/>
              <a:defRPr sz="600"/>
            </a:lvl8pPr>
            <a:lvl9pPr lvl="8" algn="r">
              <a:spcBef>
                <a:spcPts val="0"/>
              </a:spcBef>
              <a:spcAft>
                <a:spcPts val="0"/>
              </a:spcAft>
              <a:buClr>
                <a:schemeClr val="lt1"/>
              </a:buClr>
              <a:buSzPts val="600"/>
              <a:buNone/>
              <a:defRPr sz="600"/>
            </a:lvl9pPr>
          </a:lstStyle>
          <a:p/>
        </p:txBody>
      </p:sp>
      <p:sp>
        <p:nvSpPr>
          <p:cNvPr id="80" name="Google Shape;80;p10"/>
          <p:cNvSpPr txBox="1"/>
          <p:nvPr>
            <p:ph idx="6" type="body"/>
          </p:nvPr>
        </p:nvSpPr>
        <p:spPr>
          <a:xfrm>
            <a:off x="5412150" y="1666450"/>
            <a:ext cx="3421500" cy="969600"/>
          </a:xfrm>
          <a:prstGeom prst="rect">
            <a:avLst/>
          </a:prstGeom>
        </p:spPr>
        <p:txBody>
          <a:bodyPr anchorCtr="0" anchor="t" bIns="0" lIns="0" spcFirstLastPara="1" rIns="182875" wrap="square" tIns="0">
            <a:noAutofit/>
          </a:bodyPr>
          <a:lstStyle>
            <a:lvl1pPr indent="-317500" lvl="0" marL="457200">
              <a:lnSpc>
                <a:spcPct val="90000"/>
              </a:lnSpc>
              <a:spcBef>
                <a:spcPts val="0"/>
              </a:spcBef>
              <a:spcAft>
                <a:spcPts val="0"/>
              </a:spcAft>
              <a:buSzPts val="1400"/>
              <a:buFont typeface="Outfit"/>
              <a:buChar char="●"/>
              <a:defRPr sz="1400">
                <a:latin typeface="Outfit"/>
                <a:ea typeface="Outfit"/>
                <a:cs typeface="Outfit"/>
                <a:sym typeface="Outfit"/>
              </a:defRPr>
            </a:lvl1pPr>
            <a:lvl2pPr indent="-317500" lvl="1" marL="914400">
              <a:lnSpc>
                <a:spcPct val="90000"/>
              </a:lnSpc>
              <a:spcBef>
                <a:spcPts val="0"/>
              </a:spcBef>
              <a:spcAft>
                <a:spcPts val="0"/>
              </a:spcAft>
              <a:buSzPts val="1400"/>
              <a:buFont typeface="Outfit"/>
              <a:buChar char="○"/>
              <a:defRPr sz="1400">
                <a:latin typeface="Outfit"/>
                <a:ea typeface="Outfit"/>
                <a:cs typeface="Outfit"/>
                <a:sym typeface="Outfit"/>
              </a:defRPr>
            </a:lvl2pPr>
            <a:lvl3pPr indent="-317500" lvl="2" marL="1371600">
              <a:lnSpc>
                <a:spcPct val="90000"/>
              </a:lnSpc>
              <a:spcBef>
                <a:spcPts val="0"/>
              </a:spcBef>
              <a:spcAft>
                <a:spcPts val="0"/>
              </a:spcAft>
              <a:buSzPts val="1400"/>
              <a:buFont typeface="Outfit"/>
              <a:buChar char="■"/>
              <a:defRPr sz="1400">
                <a:latin typeface="Outfit"/>
                <a:ea typeface="Outfit"/>
                <a:cs typeface="Outfit"/>
                <a:sym typeface="Outfit"/>
              </a:defRPr>
            </a:lvl3pPr>
            <a:lvl4pPr indent="-317500" lvl="3" marL="1828800">
              <a:lnSpc>
                <a:spcPct val="90000"/>
              </a:lnSpc>
              <a:spcBef>
                <a:spcPts val="0"/>
              </a:spcBef>
              <a:spcAft>
                <a:spcPts val="0"/>
              </a:spcAft>
              <a:buSzPts val="1400"/>
              <a:buFont typeface="Outfit"/>
              <a:buChar char="●"/>
              <a:defRPr sz="1400">
                <a:latin typeface="Outfit"/>
                <a:ea typeface="Outfit"/>
                <a:cs typeface="Outfit"/>
                <a:sym typeface="Outfit"/>
              </a:defRPr>
            </a:lvl4pPr>
            <a:lvl5pPr indent="-317500" lvl="4" marL="2286000">
              <a:lnSpc>
                <a:spcPct val="90000"/>
              </a:lnSpc>
              <a:spcBef>
                <a:spcPts val="0"/>
              </a:spcBef>
              <a:spcAft>
                <a:spcPts val="0"/>
              </a:spcAft>
              <a:buSzPts val="1400"/>
              <a:buFont typeface="Outfit"/>
              <a:buChar char="○"/>
              <a:defRPr sz="1400">
                <a:latin typeface="Outfit"/>
                <a:ea typeface="Outfit"/>
                <a:cs typeface="Outfit"/>
                <a:sym typeface="Outfit"/>
              </a:defRPr>
            </a:lvl5pPr>
            <a:lvl6pPr indent="-317500" lvl="5" marL="2743200">
              <a:lnSpc>
                <a:spcPct val="90000"/>
              </a:lnSpc>
              <a:spcBef>
                <a:spcPts val="0"/>
              </a:spcBef>
              <a:spcAft>
                <a:spcPts val="0"/>
              </a:spcAft>
              <a:buSzPts val="1400"/>
              <a:buFont typeface="Outfit"/>
              <a:buChar char="■"/>
              <a:defRPr sz="1400">
                <a:latin typeface="Outfit"/>
                <a:ea typeface="Outfit"/>
                <a:cs typeface="Outfit"/>
                <a:sym typeface="Outfit"/>
              </a:defRPr>
            </a:lvl6pPr>
            <a:lvl7pPr indent="-317500" lvl="6" marL="3200400">
              <a:lnSpc>
                <a:spcPct val="90000"/>
              </a:lnSpc>
              <a:spcBef>
                <a:spcPts val="0"/>
              </a:spcBef>
              <a:spcAft>
                <a:spcPts val="0"/>
              </a:spcAft>
              <a:buSzPts val="1400"/>
              <a:buFont typeface="Outfit"/>
              <a:buChar char="●"/>
              <a:defRPr sz="1400">
                <a:latin typeface="Outfit"/>
                <a:ea typeface="Outfit"/>
                <a:cs typeface="Outfit"/>
                <a:sym typeface="Outfit"/>
              </a:defRPr>
            </a:lvl7pPr>
            <a:lvl8pPr indent="-317500" lvl="7" marL="3657600">
              <a:lnSpc>
                <a:spcPct val="90000"/>
              </a:lnSpc>
              <a:spcBef>
                <a:spcPts val="0"/>
              </a:spcBef>
              <a:spcAft>
                <a:spcPts val="0"/>
              </a:spcAft>
              <a:buSzPts val="1400"/>
              <a:buFont typeface="Outfit"/>
              <a:buChar char="○"/>
              <a:defRPr sz="1400">
                <a:latin typeface="Outfit"/>
                <a:ea typeface="Outfit"/>
                <a:cs typeface="Outfit"/>
                <a:sym typeface="Outfit"/>
              </a:defRPr>
            </a:lvl8pPr>
            <a:lvl9pPr indent="-317500" lvl="8" marL="4114800">
              <a:lnSpc>
                <a:spcPct val="90000"/>
              </a:lnSpc>
              <a:spcBef>
                <a:spcPts val="0"/>
              </a:spcBef>
              <a:spcAft>
                <a:spcPts val="0"/>
              </a:spcAft>
              <a:buSzPts val="1400"/>
              <a:buFont typeface="Outfit"/>
              <a:buChar char="■"/>
              <a:defRPr sz="1400">
                <a:latin typeface="Outfit"/>
                <a:ea typeface="Outfit"/>
                <a:cs typeface="Outfit"/>
                <a:sym typeface="Outfit"/>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84775" y="282900"/>
            <a:ext cx="5681100" cy="2233800"/>
          </a:xfrm>
          <a:prstGeom prst="rect">
            <a:avLst/>
          </a:prstGeom>
          <a:noFill/>
          <a:ln>
            <a:noFill/>
          </a:ln>
        </p:spPr>
        <p:txBody>
          <a:bodyPr anchorCtr="0" anchor="t" bIns="0" lIns="0" spcFirstLastPara="1" rIns="0" wrap="square" tIns="0">
            <a:noAutofit/>
          </a:bodyPr>
          <a:lstStyle>
            <a:lvl1pPr lvl="0">
              <a:lnSpc>
                <a:spcPct val="80000"/>
              </a:lnSpc>
              <a:spcBef>
                <a:spcPts val="0"/>
              </a:spcBef>
              <a:spcAft>
                <a:spcPts val="0"/>
              </a:spcAft>
              <a:buClr>
                <a:schemeClr val="lt1"/>
              </a:buClr>
              <a:buSzPts val="6000"/>
              <a:buFont typeface="Outfit"/>
              <a:buNone/>
              <a:defRPr sz="6000">
                <a:solidFill>
                  <a:schemeClr val="lt1"/>
                </a:solidFill>
                <a:latin typeface="Outfit"/>
                <a:ea typeface="Outfit"/>
                <a:cs typeface="Outfit"/>
                <a:sym typeface="Outfit"/>
              </a:defRPr>
            </a:lvl1pPr>
            <a:lvl2pPr lvl="1">
              <a:lnSpc>
                <a:spcPct val="80000"/>
              </a:lnSpc>
              <a:spcBef>
                <a:spcPts val="0"/>
              </a:spcBef>
              <a:spcAft>
                <a:spcPts val="0"/>
              </a:spcAft>
              <a:buClr>
                <a:schemeClr val="lt1"/>
              </a:buClr>
              <a:buSzPts val="6000"/>
              <a:buFont typeface="Outfit"/>
              <a:buNone/>
              <a:defRPr sz="6000">
                <a:solidFill>
                  <a:schemeClr val="lt1"/>
                </a:solidFill>
                <a:latin typeface="Outfit"/>
                <a:ea typeface="Outfit"/>
                <a:cs typeface="Outfit"/>
                <a:sym typeface="Outfit"/>
              </a:defRPr>
            </a:lvl2pPr>
            <a:lvl3pPr lvl="2">
              <a:lnSpc>
                <a:spcPct val="80000"/>
              </a:lnSpc>
              <a:spcBef>
                <a:spcPts val="0"/>
              </a:spcBef>
              <a:spcAft>
                <a:spcPts val="0"/>
              </a:spcAft>
              <a:buClr>
                <a:schemeClr val="lt1"/>
              </a:buClr>
              <a:buSzPts val="6000"/>
              <a:buFont typeface="Outfit"/>
              <a:buNone/>
              <a:defRPr sz="6000">
                <a:solidFill>
                  <a:schemeClr val="lt1"/>
                </a:solidFill>
                <a:latin typeface="Outfit"/>
                <a:ea typeface="Outfit"/>
                <a:cs typeface="Outfit"/>
                <a:sym typeface="Outfit"/>
              </a:defRPr>
            </a:lvl3pPr>
            <a:lvl4pPr lvl="3">
              <a:lnSpc>
                <a:spcPct val="80000"/>
              </a:lnSpc>
              <a:spcBef>
                <a:spcPts val="0"/>
              </a:spcBef>
              <a:spcAft>
                <a:spcPts val="0"/>
              </a:spcAft>
              <a:buClr>
                <a:schemeClr val="lt1"/>
              </a:buClr>
              <a:buSzPts val="6000"/>
              <a:buFont typeface="Outfit"/>
              <a:buNone/>
              <a:defRPr sz="6000">
                <a:solidFill>
                  <a:schemeClr val="lt1"/>
                </a:solidFill>
                <a:latin typeface="Outfit"/>
                <a:ea typeface="Outfit"/>
                <a:cs typeface="Outfit"/>
                <a:sym typeface="Outfit"/>
              </a:defRPr>
            </a:lvl4pPr>
            <a:lvl5pPr lvl="4">
              <a:lnSpc>
                <a:spcPct val="80000"/>
              </a:lnSpc>
              <a:spcBef>
                <a:spcPts val="0"/>
              </a:spcBef>
              <a:spcAft>
                <a:spcPts val="0"/>
              </a:spcAft>
              <a:buClr>
                <a:schemeClr val="lt1"/>
              </a:buClr>
              <a:buSzPts val="6000"/>
              <a:buFont typeface="Outfit"/>
              <a:buNone/>
              <a:defRPr sz="6000">
                <a:solidFill>
                  <a:schemeClr val="lt1"/>
                </a:solidFill>
                <a:latin typeface="Outfit"/>
                <a:ea typeface="Outfit"/>
                <a:cs typeface="Outfit"/>
                <a:sym typeface="Outfit"/>
              </a:defRPr>
            </a:lvl5pPr>
            <a:lvl6pPr lvl="5">
              <a:lnSpc>
                <a:spcPct val="80000"/>
              </a:lnSpc>
              <a:spcBef>
                <a:spcPts val="0"/>
              </a:spcBef>
              <a:spcAft>
                <a:spcPts val="0"/>
              </a:spcAft>
              <a:buClr>
                <a:schemeClr val="lt1"/>
              </a:buClr>
              <a:buSzPts val="6000"/>
              <a:buFont typeface="Outfit"/>
              <a:buNone/>
              <a:defRPr sz="6000">
                <a:solidFill>
                  <a:schemeClr val="lt1"/>
                </a:solidFill>
                <a:latin typeface="Outfit"/>
                <a:ea typeface="Outfit"/>
                <a:cs typeface="Outfit"/>
                <a:sym typeface="Outfit"/>
              </a:defRPr>
            </a:lvl6pPr>
            <a:lvl7pPr lvl="6">
              <a:lnSpc>
                <a:spcPct val="80000"/>
              </a:lnSpc>
              <a:spcBef>
                <a:spcPts val="0"/>
              </a:spcBef>
              <a:spcAft>
                <a:spcPts val="0"/>
              </a:spcAft>
              <a:buClr>
                <a:schemeClr val="lt1"/>
              </a:buClr>
              <a:buSzPts val="6000"/>
              <a:buFont typeface="Outfit"/>
              <a:buNone/>
              <a:defRPr sz="6000">
                <a:solidFill>
                  <a:schemeClr val="lt1"/>
                </a:solidFill>
                <a:latin typeface="Outfit"/>
                <a:ea typeface="Outfit"/>
                <a:cs typeface="Outfit"/>
                <a:sym typeface="Outfit"/>
              </a:defRPr>
            </a:lvl7pPr>
            <a:lvl8pPr lvl="7">
              <a:lnSpc>
                <a:spcPct val="80000"/>
              </a:lnSpc>
              <a:spcBef>
                <a:spcPts val="0"/>
              </a:spcBef>
              <a:spcAft>
                <a:spcPts val="0"/>
              </a:spcAft>
              <a:buClr>
                <a:schemeClr val="lt1"/>
              </a:buClr>
              <a:buSzPts val="6000"/>
              <a:buFont typeface="Outfit"/>
              <a:buNone/>
              <a:defRPr sz="6000">
                <a:solidFill>
                  <a:schemeClr val="lt1"/>
                </a:solidFill>
                <a:latin typeface="Outfit"/>
                <a:ea typeface="Outfit"/>
                <a:cs typeface="Outfit"/>
                <a:sym typeface="Outfit"/>
              </a:defRPr>
            </a:lvl8pPr>
            <a:lvl9pPr lvl="8">
              <a:lnSpc>
                <a:spcPct val="80000"/>
              </a:lnSpc>
              <a:spcBef>
                <a:spcPts val="0"/>
              </a:spcBef>
              <a:spcAft>
                <a:spcPts val="0"/>
              </a:spcAft>
              <a:buClr>
                <a:schemeClr val="lt1"/>
              </a:buClr>
              <a:buSzPts val="6000"/>
              <a:buFont typeface="Outfit"/>
              <a:buNone/>
              <a:defRPr sz="6000">
                <a:solidFill>
                  <a:schemeClr val="lt1"/>
                </a:solidFill>
                <a:latin typeface="Outfit"/>
                <a:ea typeface="Outfit"/>
                <a:cs typeface="Outfit"/>
                <a:sym typeface="Outfit"/>
              </a:defRPr>
            </a:lvl9pPr>
          </a:lstStyle>
          <a:p/>
        </p:txBody>
      </p:sp>
      <p:sp>
        <p:nvSpPr>
          <p:cNvPr id="7" name="Google Shape;7;p1"/>
          <p:cNvSpPr txBox="1"/>
          <p:nvPr>
            <p:ph idx="1" type="body"/>
          </p:nvPr>
        </p:nvSpPr>
        <p:spPr>
          <a:xfrm>
            <a:off x="284775" y="2629050"/>
            <a:ext cx="3493500" cy="1989300"/>
          </a:xfrm>
          <a:prstGeom prst="rect">
            <a:avLst/>
          </a:prstGeom>
          <a:noFill/>
          <a:ln>
            <a:noFill/>
          </a:ln>
        </p:spPr>
        <p:txBody>
          <a:bodyPr anchorCtr="0" anchor="t" bIns="0" lIns="0" spcFirstLastPara="1" rIns="0" wrap="square" tIns="0">
            <a:noAutofit/>
          </a:bodyPr>
          <a:lstStyle>
            <a:lvl1pPr indent="-304800" lvl="0" marL="457200">
              <a:spcBef>
                <a:spcPts val="0"/>
              </a:spcBef>
              <a:spcAft>
                <a:spcPts val="0"/>
              </a:spcAft>
              <a:buClr>
                <a:schemeClr val="lt1"/>
              </a:buClr>
              <a:buSzPts val="1200"/>
              <a:buFont typeface="Instrument Sans"/>
              <a:buChar char="●"/>
              <a:defRPr sz="1200">
                <a:solidFill>
                  <a:schemeClr val="lt1"/>
                </a:solidFill>
                <a:latin typeface="Instrument Sans"/>
                <a:ea typeface="Instrument Sans"/>
                <a:cs typeface="Instrument Sans"/>
                <a:sym typeface="Instrument Sans"/>
              </a:defRPr>
            </a:lvl1pPr>
            <a:lvl2pPr indent="-304800" lvl="1" marL="914400">
              <a:spcBef>
                <a:spcPts val="0"/>
              </a:spcBef>
              <a:spcAft>
                <a:spcPts val="0"/>
              </a:spcAft>
              <a:buClr>
                <a:schemeClr val="lt1"/>
              </a:buClr>
              <a:buSzPts val="1200"/>
              <a:buFont typeface="Instrument Sans"/>
              <a:buChar char="○"/>
              <a:defRPr sz="1200">
                <a:solidFill>
                  <a:schemeClr val="lt1"/>
                </a:solidFill>
                <a:latin typeface="Instrument Sans"/>
                <a:ea typeface="Instrument Sans"/>
                <a:cs typeface="Instrument Sans"/>
                <a:sym typeface="Instrument Sans"/>
              </a:defRPr>
            </a:lvl2pPr>
            <a:lvl3pPr indent="-304800" lvl="2" marL="1371600">
              <a:spcBef>
                <a:spcPts val="0"/>
              </a:spcBef>
              <a:spcAft>
                <a:spcPts val="0"/>
              </a:spcAft>
              <a:buClr>
                <a:schemeClr val="lt1"/>
              </a:buClr>
              <a:buSzPts val="1200"/>
              <a:buFont typeface="Instrument Sans"/>
              <a:buChar char="■"/>
              <a:defRPr sz="1200">
                <a:solidFill>
                  <a:schemeClr val="lt1"/>
                </a:solidFill>
                <a:latin typeface="Instrument Sans"/>
                <a:ea typeface="Instrument Sans"/>
                <a:cs typeface="Instrument Sans"/>
                <a:sym typeface="Instrument Sans"/>
              </a:defRPr>
            </a:lvl3pPr>
            <a:lvl4pPr indent="-304800" lvl="3" marL="1828800">
              <a:spcBef>
                <a:spcPts val="0"/>
              </a:spcBef>
              <a:spcAft>
                <a:spcPts val="0"/>
              </a:spcAft>
              <a:buClr>
                <a:schemeClr val="lt1"/>
              </a:buClr>
              <a:buSzPts val="1200"/>
              <a:buFont typeface="Instrument Sans"/>
              <a:buChar char="●"/>
              <a:defRPr sz="1200">
                <a:solidFill>
                  <a:schemeClr val="lt1"/>
                </a:solidFill>
                <a:latin typeface="Instrument Sans"/>
                <a:ea typeface="Instrument Sans"/>
                <a:cs typeface="Instrument Sans"/>
                <a:sym typeface="Instrument Sans"/>
              </a:defRPr>
            </a:lvl4pPr>
            <a:lvl5pPr indent="-304800" lvl="4" marL="2286000">
              <a:spcBef>
                <a:spcPts val="0"/>
              </a:spcBef>
              <a:spcAft>
                <a:spcPts val="0"/>
              </a:spcAft>
              <a:buClr>
                <a:schemeClr val="lt1"/>
              </a:buClr>
              <a:buSzPts val="1200"/>
              <a:buFont typeface="Instrument Sans"/>
              <a:buChar char="○"/>
              <a:defRPr sz="1200">
                <a:solidFill>
                  <a:schemeClr val="lt1"/>
                </a:solidFill>
                <a:latin typeface="Instrument Sans"/>
                <a:ea typeface="Instrument Sans"/>
                <a:cs typeface="Instrument Sans"/>
                <a:sym typeface="Instrument Sans"/>
              </a:defRPr>
            </a:lvl5pPr>
            <a:lvl6pPr indent="-304800" lvl="5" marL="2743200">
              <a:spcBef>
                <a:spcPts val="0"/>
              </a:spcBef>
              <a:spcAft>
                <a:spcPts val="0"/>
              </a:spcAft>
              <a:buClr>
                <a:schemeClr val="lt1"/>
              </a:buClr>
              <a:buSzPts val="1200"/>
              <a:buFont typeface="Instrument Sans"/>
              <a:buChar char="■"/>
              <a:defRPr sz="1200">
                <a:solidFill>
                  <a:schemeClr val="lt1"/>
                </a:solidFill>
                <a:latin typeface="Instrument Sans"/>
                <a:ea typeface="Instrument Sans"/>
                <a:cs typeface="Instrument Sans"/>
                <a:sym typeface="Instrument Sans"/>
              </a:defRPr>
            </a:lvl6pPr>
            <a:lvl7pPr indent="-304800" lvl="6" marL="3200400">
              <a:spcBef>
                <a:spcPts val="0"/>
              </a:spcBef>
              <a:spcAft>
                <a:spcPts val="0"/>
              </a:spcAft>
              <a:buClr>
                <a:schemeClr val="lt1"/>
              </a:buClr>
              <a:buSzPts val="1200"/>
              <a:buFont typeface="Instrument Sans"/>
              <a:buChar char="●"/>
              <a:defRPr sz="1200">
                <a:solidFill>
                  <a:schemeClr val="lt1"/>
                </a:solidFill>
                <a:latin typeface="Instrument Sans"/>
                <a:ea typeface="Instrument Sans"/>
                <a:cs typeface="Instrument Sans"/>
                <a:sym typeface="Instrument Sans"/>
              </a:defRPr>
            </a:lvl7pPr>
            <a:lvl8pPr indent="-304800" lvl="7" marL="3657600">
              <a:spcBef>
                <a:spcPts val="0"/>
              </a:spcBef>
              <a:spcAft>
                <a:spcPts val="0"/>
              </a:spcAft>
              <a:buClr>
                <a:schemeClr val="lt1"/>
              </a:buClr>
              <a:buSzPts val="1200"/>
              <a:buFont typeface="Instrument Sans"/>
              <a:buChar char="○"/>
              <a:defRPr sz="1200">
                <a:solidFill>
                  <a:schemeClr val="lt1"/>
                </a:solidFill>
                <a:latin typeface="Instrument Sans"/>
                <a:ea typeface="Instrument Sans"/>
                <a:cs typeface="Instrument Sans"/>
                <a:sym typeface="Instrument Sans"/>
              </a:defRPr>
            </a:lvl8pPr>
            <a:lvl9pPr indent="-304800" lvl="8" marL="4114800">
              <a:spcBef>
                <a:spcPts val="0"/>
              </a:spcBef>
              <a:spcAft>
                <a:spcPts val="0"/>
              </a:spcAft>
              <a:buClr>
                <a:schemeClr val="lt1"/>
              </a:buClr>
              <a:buSzPts val="1200"/>
              <a:buFont typeface="Instrument Sans"/>
              <a:buChar char="■"/>
              <a:defRPr sz="1200">
                <a:solidFill>
                  <a:schemeClr val="lt1"/>
                </a:solidFill>
                <a:latin typeface="Instrument Sans"/>
                <a:ea typeface="Instrument Sans"/>
                <a:cs typeface="Instrument Sans"/>
                <a:sym typeface="Instrumen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581">
          <p15:clr>
            <a:srgbClr val="E46962"/>
          </p15:clr>
        </p15:guide>
        <p15:guide id="2" pos="179">
          <p15:clr>
            <a:srgbClr val="E46962"/>
          </p15:clr>
        </p15:guide>
        <p15:guide id="3" orient="horz" pos="178">
          <p15:clr>
            <a:srgbClr val="E46962"/>
          </p15:clr>
        </p15:guide>
        <p15:guide id="4" orient="horz" pos="3060">
          <p15:clr>
            <a:srgbClr val="E46962"/>
          </p15:clr>
        </p15:guide>
        <p15:guide id="5" pos="2847">
          <p15:clr>
            <a:srgbClr val="E46962"/>
          </p15:clr>
        </p15:guide>
        <p15:guide id="6" pos="2913">
          <p15:clr>
            <a:srgbClr val="E46962"/>
          </p15:clr>
        </p15:guide>
        <p15:guide id="7" pos="568">
          <p15:clr>
            <a:srgbClr val="E46962"/>
          </p15:clr>
        </p15:guide>
        <p15:guide id="8" pos="635">
          <p15:clr>
            <a:srgbClr val="E46962"/>
          </p15:clr>
        </p15:guide>
        <p15:guide id="9" pos="4213">
          <p15:clr>
            <a:srgbClr val="E46962"/>
          </p15:clr>
        </p15:guide>
        <p15:guide id="10" pos="4280">
          <p15:clr>
            <a:srgbClr val="E46962"/>
          </p15:clr>
        </p15:guide>
        <p15:guide id="11" pos="3758">
          <p15:clr>
            <a:srgbClr val="E46962"/>
          </p15:clr>
        </p15:guide>
        <p15:guide id="12" pos="3825">
          <p15:clr>
            <a:srgbClr val="E46962"/>
          </p15:clr>
        </p15:guide>
        <p15:guide id="13" pos="1024">
          <p15:clr>
            <a:srgbClr val="E46962"/>
          </p15:clr>
        </p15:guide>
        <p15:guide id="14" pos="1091">
          <p15:clr>
            <a:srgbClr val="E46962"/>
          </p15:clr>
        </p15:guide>
        <p15:guide id="15" orient="horz" pos="245">
          <p15:clr>
            <a:srgbClr val="E46962"/>
          </p15:clr>
        </p15:guide>
        <p15:guide id="16" orient="horz" pos="2993">
          <p15:clr>
            <a:srgbClr val="E46962"/>
          </p15:clr>
        </p15:guide>
        <p15:guide id="17" orient="horz" pos="882">
          <p15:clr>
            <a:srgbClr val="E46962"/>
          </p15:clr>
        </p15:guide>
        <p15:guide id="18" orient="horz" pos="949">
          <p15:clr>
            <a:srgbClr val="E46962"/>
          </p15:clr>
        </p15:guide>
        <p15:guide id="19" orient="horz" pos="2289">
          <p15:clr>
            <a:srgbClr val="E46962"/>
          </p15:clr>
        </p15:guide>
        <p15:guide id="20" orient="horz" pos="2356">
          <p15:clr>
            <a:srgbClr val="E46962"/>
          </p15:clr>
        </p15:guide>
        <p15:guide id="21" pos="1479">
          <p15:clr>
            <a:srgbClr val="E46962"/>
          </p15:clr>
        </p15:guide>
        <p15:guide id="22" pos="1546">
          <p15:clr>
            <a:srgbClr val="E46962"/>
          </p15:clr>
        </p15:guide>
        <p15:guide id="23" pos="1935">
          <p15:clr>
            <a:srgbClr val="E46962"/>
          </p15:clr>
        </p15:guide>
        <p15:guide id="24" pos="2002">
          <p15:clr>
            <a:srgbClr val="E46962"/>
          </p15:clr>
        </p15:guide>
        <p15:guide id="25" pos="2391">
          <p15:clr>
            <a:srgbClr val="E46962"/>
          </p15:clr>
        </p15:guide>
        <p15:guide id="26" pos="2458">
          <p15:clr>
            <a:srgbClr val="E46962"/>
          </p15:clr>
        </p15:guide>
        <p15:guide id="27" pos="3302">
          <p15:clr>
            <a:srgbClr val="E46962"/>
          </p15:clr>
        </p15:guide>
        <p15:guide id="28" pos="3369">
          <p15:clr>
            <a:srgbClr val="E46962"/>
          </p15:clr>
        </p15:guide>
        <p15:guide id="29" pos="4669">
          <p15:clr>
            <a:srgbClr val="E46962"/>
          </p15:clr>
        </p15:guide>
        <p15:guide id="30" pos="4736">
          <p15:clr>
            <a:srgbClr val="E46962"/>
          </p15:clr>
        </p15:guide>
        <p15:guide id="31" pos="5125">
          <p15:clr>
            <a:srgbClr val="E46962"/>
          </p15:clr>
        </p15:guide>
        <p15:guide id="32" pos="5192">
          <p15:clr>
            <a:srgbClr val="E46962"/>
          </p15:clr>
        </p15:guide>
        <p15:guide id="33" orient="horz" pos="1585">
          <p15:clr>
            <a:srgbClr val="E46962"/>
          </p15:clr>
        </p15:guide>
        <p15:guide id="34" orient="horz" pos="1653">
          <p15:clr>
            <a:srgbClr val="E46962"/>
          </p15:clr>
        </p15:guide>
        <p15:guide id="35" orient="horz" pos="2909">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image" Target="../media/image14.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2.png"/><Relationship Id="rId5"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0"/>
          <p:cNvSpPr txBox="1"/>
          <p:nvPr>
            <p:ph idx="1" type="subTitle"/>
          </p:nvPr>
        </p:nvSpPr>
        <p:spPr>
          <a:xfrm>
            <a:off x="830175" y="4241469"/>
            <a:ext cx="1794600" cy="3333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2000"/>
              <a:t>Lokesh</a:t>
            </a:r>
            <a:r>
              <a:rPr lang="en" sz="2000"/>
              <a:t> Sharma</a:t>
            </a:r>
            <a:endParaRPr sz="2000"/>
          </a:p>
        </p:txBody>
      </p:sp>
      <p:sp>
        <p:nvSpPr>
          <p:cNvPr id="419" name="Google Shape;419;p50"/>
          <p:cNvSpPr txBox="1"/>
          <p:nvPr>
            <p:ph type="title"/>
          </p:nvPr>
        </p:nvSpPr>
        <p:spPr>
          <a:xfrm>
            <a:off x="1008000" y="587700"/>
            <a:ext cx="4957200" cy="12234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hlink"/>
              </a:buClr>
              <a:buSzPts val="1100"/>
              <a:buFont typeface="Arial"/>
              <a:buNone/>
            </a:pPr>
            <a:r>
              <a:rPr lang="en"/>
              <a:t>Twitter Overspending A/B testing</a:t>
            </a:r>
            <a:endParaRPr/>
          </a:p>
        </p:txBody>
      </p:sp>
      <p:sp>
        <p:nvSpPr>
          <p:cNvPr id="420" name="Google Shape;420;p50"/>
          <p:cNvSpPr/>
          <p:nvPr/>
        </p:nvSpPr>
        <p:spPr>
          <a:xfrm>
            <a:off x="6475559" y="4286678"/>
            <a:ext cx="256800" cy="256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latin typeface="Outfit"/>
                <a:ea typeface="Outfit"/>
                <a:cs typeface="Outfit"/>
                <a:sym typeface="Outfit"/>
              </a:rPr>
              <a:t> </a:t>
            </a:r>
            <a:endParaRPr>
              <a:solidFill>
                <a:schemeClr val="dk1"/>
              </a:solidFill>
              <a:latin typeface="Outfit"/>
              <a:ea typeface="Outfit"/>
              <a:cs typeface="Outfit"/>
              <a:sym typeface="Outfit"/>
            </a:endParaRPr>
          </a:p>
        </p:txBody>
      </p:sp>
      <p:pic>
        <p:nvPicPr>
          <p:cNvPr descr="An abstract texture of raised wave shapes on a white surface. " id="421" name="Google Shape;421;p50"/>
          <p:cNvPicPr preferRelativeResize="0"/>
          <p:nvPr/>
        </p:nvPicPr>
        <p:blipFill rotWithShape="1">
          <a:blip r:embed="rId3">
            <a:alphaModFix amt="50000"/>
          </a:blip>
          <a:srcRect b="0" l="23649" r="43594" t="21820"/>
          <a:stretch/>
        </p:blipFill>
        <p:spPr>
          <a:xfrm>
            <a:off x="7064775" y="573900"/>
            <a:ext cx="1794600" cy="4283100"/>
          </a:xfrm>
          <a:prstGeom prst="round2DiagRect">
            <a:avLst>
              <a:gd fmla="val 16667" name="adj1"/>
              <a:gd fmla="val 0" name="adj2"/>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59"/>
          <p:cNvSpPr txBox="1"/>
          <p:nvPr>
            <p:ph type="title"/>
          </p:nvPr>
        </p:nvSpPr>
        <p:spPr>
          <a:xfrm>
            <a:off x="593400" y="282900"/>
            <a:ext cx="7957200" cy="498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Average Overspend Percentages</a:t>
            </a:r>
            <a:endParaRPr/>
          </a:p>
        </p:txBody>
      </p:sp>
      <p:sp>
        <p:nvSpPr>
          <p:cNvPr id="501" name="Google Shape;501;p59"/>
          <p:cNvSpPr txBox="1"/>
          <p:nvPr/>
        </p:nvSpPr>
        <p:spPr>
          <a:xfrm>
            <a:off x="901825" y="1111775"/>
            <a:ext cx="7037100" cy="1693200"/>
          </a:xfrm>
          <a:prstGeom prst="rect">
            <a:avLst/>
          </a:prstGeom>
          <a:noFill/>
          <a:ln>
            <a:noFill/>
          </a:ln>
        </p:spPr>
        <p:txBody>
          <a:bodyPr anchorCtr="0" anchor="t" bIns="91425" lIns="91425" spcFirstLastPara="1" rIns="91425" wrap="square" tIns="91425">
            <a:spAutoFit/>
          </a:bodyPr>
          <a:lstStyle/>
          <a:p>
            <a:pPr indent="-368300" lvl="0" marL="457200" rtl="0" algn="l">
              <a:spcBef>
                <a:spcPts val="1200"/>
              </a:spcBef>
              <a:spcAft>
                <a:spcPts val="0"/>
              </a:spcAft>
              <a:buClr>
                <a:schemeClr val="lt1"/>
              </a:buClr>
              <a:buSzPts val="2200"/>
              <a:buFont typeface="Instrument Sans"/>
              <a:buChar char="●"/>
            </a:pPr>
            <a:r>
              <a:rPr lang="en" sz="2200">
                <a:solidFill>
                  <a:schemeClr val="lt1"/>
                </a:solidFill>
                <a:latin typeface="Instrument Sans"/>
                <a:ea typeface="Instrument Sans"/>
                <a:cs typeface="Instrument Sans"/>
                <a:sym typeface="Instrument Sans"/>
              </a:rPr>
              <a:t>Control Group: 25.32%</a:t>
            </a:r>
            <a:endParaRPr sz="2200">
              <a:solidFill>
                <a:schemeClr val="lt1"/>
              </a:solidFill>
              <a:latin typeface="Instrument Sans"/>
              <a:ea typeface="Instrument Sans"/>
              <a:cs typeface="Instrument Sans"/>
              <a:sym typeface="Instrument Sans"/>
            </a:endParaRPr>
          </a:p>
          <a:p>
            <a:pPr indent="-368300" lvl="0" marL="457200" rtl="0" algn="l">
              <a:spcBef>
                <a:spcPts val="0"/>
              </a:spcBef>
              <a:spcAft>
                <a:spcPts val="0"/>
              </a:spcAft>
              <a:buClr>
                <a:schemeClr val="lt1"/>
              </a:buClr>
              <a:buSzPts val="2200"/>
              <a:buFont typeface="Instrument Sans"/>
              <a:buChar char="●"/>
            </a:pPr>
            <a:r>
              <a:rPr lang="en" sz="2200">
                <a:solidFill>
                  <a:schemeClr val="lt1"/>
                </a:solidFill>
                <a:latin typeface="Instrument Sans"/>
                <a:ea typeface="Instrument Sans"/>
                <a:cs typeface="Instrument Sans"/>
                <a:sym typeface="Instrument Sans"/>
              </a:rPr>
              <a:t>Treatment Group: 17.60%</a:t>
            </a:r>
            <a:endParaRPr sz="2200">
              <a:solidFill>
                <a:schemeClr val="lt1"/>
              </a:solidFill>
              <a:latin typeface="Instrument Sans"/>
              <a:ea typeface="Instrument Sans"/>
              <a:cs typeface="Instrument Sans"/>
              <a:sym typeface="Instrument Sans"/>
            </a:endParaRPr>
          </a:p>
          <a:p>
            <a:pPr indent="0" lvl="0" marL="0" rtl="0" algn="l">
              <a:spcBef>
                <a:spcPts val="1200"/>
              </a:spcBef>
              <a:spcAft>
                <a:spcPts val="0"/>
              </a:spcAft>
              <a:buNone/>
            </a:pPr>
            <a:r>
              <a:rPr lang="en" sz="2200">
                <a:solidFill>
                  <a:schemeClr val="lt1"/>
                </a:solidFill>
                <a:latin typeface="Instrument Sans"/>
                <a:ea typeface="Instrument Sans"/>
                <a:cs typeface="Instrument Sans"/>
                <a:sym typeface="Instrument Sans"/>
              </a:rPr>
              <a:t>A statistically significant reduction in overspending was observed.</a:t>
            </a:r>
            <a:endParaRPr sz="2200">
              <a:solidFill>
                <a:schemeClr val="lt1"/>
              </a:solidFill>
              <a:latin typeface="Instrument Sans"/>
              <a:ea typeface="Instrument Sans"/>
              <a:cs typeface="Instrument Sans"/>
              <a:sym typeface="Instrument Sans"/>
            </a:endParaRPr>
          </a:p>
        </p:txBody>
      </p:sp>
      <p:pic>
        <p:nvPicPr>
          <p:cNvPr id="502" name="Google Shape;502;p59"/>
          <p:cNvPicPr preferRelativeResize="0"/>
          <p:nvPr/>
        </p:nvPicPr>
        <p:blipFill rotWithShape="1">
          <a:blip r:embed="rId3">
            <a:alphaModFix/>
          </a:blip>
          <a:srcRect b="0" l="0" r="0" t="0"/>
          <a:stretch/>
        </p:blipFill>
        <p:spPr>
          <a:xfrm>
            <a:off x="1033481" y="2981275"/>
            <a:ext cx="3591426" cy="1305107"/>
          </a:xfrm>
          <a:prstGeom prst="rect">
            <a:avLst/>
          </a:prstGeom>
          <a:noFill/>
          <a:ln>
            <a:noFill/>
          </a:ln>
        </p:spPr>
      </p:pic>
      <p:pic>
        <p:nvPicPr>
          <p:cNvPr id="503" name="Google Shape;503;p59"/>
          <p:cNvPicPr preferRelativeResize="0"/>
          <p:nvPr/>
        </p:nvPicPr>
        <p:blipFill rotWithShape="1">
          <a:blip r:embed="rId4">
            <a:alphaModFix/>
          </a:blip>
          <a:srcRect b="0" l="0" r="0" t="0"/>
          <a:stretch/>
        </p:blipFill>
        <p:spPr>
          <a:xfrm>
            <a:off x="4863710" y="3292582"/>
            <a:ext cx="4105848" cy="895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0"/>
          <p:cNvSpPr txBox="1"/>
          <p:nvPr>
            <p:ph type="title"/>
          </p:nvPr>
        </p:nvSpPr>
        <p:spPr>
          <a:xfrm>
            <a:off x="369300" y="282900"/>
            <a:ext cx="8405400" cy="997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Company Overspend Trends: A Group and Size Analysis</a:t>
            </a:r>
            <a:endParaRPr/>
          </a:p>
        </p:txBody>
      </p:sp>
      <p:sp>
        <p:nvSpPr>
          <p:cNvPr id="509" name="Google Shape;509;p60"/>
          <p:cNvSpPr txBox="1"/>
          <p:nvPr/>
        </p:nvSpPr>
        <p:spPr>
          <a:xfrm>
            <a:off x="721900" y="1506375"/>
            <a:ext cx="7806000" cy="1416000"/>
          </a:xfrm>
          <a:prstGeom prst="rect">
            <a:avLst/>
          </a:prstGeom>
          <a:noFill/>
          <a:ln>
            <a:noFill/>
          </a:ln>
        </p:spPr>
        <p:txBody>
          <a:bodyPr anchorCtr="0" anchor="t" bIns="91425" lIns="91425" spcFirstLastPara="1" rIns="91425" wrap="square" tIns="91425">
            <a:spAutoFit/>
          </a:bodyPr>
          <a:lstStyle/>
          <a:p>
            <a:pPr indent="-330200" lvl="0" marL="457200" rtl="0" algn="l">
              <a:spcBef>
                <a:spcPts val="1200"/>
              </a:spcBef>
              <a:spcAft>
                <a:spcPts val="0"/>
              </a:spcAft>
              <a:buClr>
                <a:schemeClr val="lt1"/>
              </a:buClr>
              <a:buSzPts val="1600"/>
              <a:buFont typeface="Instrument Sans"/>
              <a:buChar char="●"/>
            </a:pPr>
            <a:r>
              <a:rPr lang="en" sz="1600">
                <a:solidFill>
                  <a:schemeClr val="lt1"/>
                </a:solidFill>
                <a:latin typeface="Instrument Sans"/>
                <a:ea typeface="Instrument Sans"/>
                <a:cs typeface="Instrument Sans"/>
                <a:sym typeface="Instrument Sans"/>
              </a:rPr>
              <a:t>The new billing model disproportionately benefits large companies.</a:t>
            </a:r>
            <a:endParaRPr sz="1600">
              <a:solidFill>
                <a:schemeClr val="lt1"/>
              </a:solidFill>
              <a:latin typeface="Instrument Sans"/>
              <a:ea typeface="Instrument Sans"/>
              <a:cs typeface="Instrument Sans"/>
              <a:sym typeface="Instrument Sans"/>
            </a:endParaRPr>
          </a:p>
          <a:p>
            <a:pPr indent="-330200" lvl="0" marL="457200" rtl="0" algn="l">
              <a:spcBef>
                <a:spcPts val="0"/>
              </a:spcBef>
              <a:spcAft>
                <a:spcPts val="0"/>
              </a:spcAft>
              <a:buClr>
                <a:schemeClr val="lt1"/>
              </a:buClr>
              <a:buSzPts val="1600"/>
              <a:buFont typeface="Instrument Sans"/>
              <a:buChar char="●"/>
            </a:pPr>
            <a:r>
              <a:rPr lang="en" sz="1600">
                <a:solidFill>
                  <a:schemeClr val="lt1"/>
                </a:solidFill>
                <a:latin typeface="Instrument Sans"/>
                <a:ea typeface="Instrument Sans"/>
                <a:cs typeface="Instrument Sans"/>
                <a:sym typeface="Instrument Sans"/>
              </a:rPr>
              <a:t>Small companies, despite consistently overspending, experience reduced overspend with the new treatment.</a:t>
            </a:r>
            <a:endParaRPr sz="1600">
              <a:solidFill>
                <a:schemeClr val="lt1"/>
              </a:solidFill>
              <a:latin typeface="Instrument Sans"/>
              <a:ea typeface="Instrument Sans"/>
              <a:cs typeface="Instrument Sans"/>
              <a:sym typeface="Instrument Sans"/>
            </a:endParaRPr>
          </a:p>
          <a:p>
            <a:pPr indent="-330200" lvl="0" marL="457200" rtl="0" algn="l">
              <a:spcBef>
                <a:spcPts val="0"/>
              </a:spcBef>
              <a:spcAft>
                <a:spcPts val="0"/>
              </a:spcAft>
              <a:buClr>
                <a:schemeClr val="lt1"/>
              </a:buClr>
              <a:buSzPts val="1600"/>
              <a:buFont typeface="Instrument Sans"/>
              <a:buChar char="●"/>
            </a:pPr>
            <a:r>
              <a:rPr lang="en" sz="1600">
                <a:solidFill>
                  <a:schemeClr val="lt1"/>
                </a:solidFill>
                <a:latin typeface="Instrument Sans"/>
                <a:ea typeface="Instrument Sans"/>
                <a:cs typeface="Instrument Sans"/>
                <a:sym typeface="Instrument Sans"/>
              </a:rPr>
              <a:t>Medium companies exhibit negligible differences between control and treatment groups.</a:t>
            </a:r>
            <a:endParaRPr sz="1600">
              <a:solidFill>
                <a:schemeClr val="lt1"/>
              </a:solidFill>
              <a:latin typeface="Instrument Sans"/>
              <a:ea typeface="Instrument Sans"/>
              <a:cs typeface="Instrument Sans"/>
              <a:sym typeface="Instrument Sans"/>
            </a:endParaRPr>
          </a:p>
        </p:txBody>
      </p:sp>
      <p:pic>
        <p:nvPicPr>
          <p:cNvPr id="510" name="Google Shape;510;p60"/>
          <p:cNvPicPr preferRelativeResize="0"/>
          <p:nvPr/>
        </p:nvPicPr>
        <p:blipFill rotWithShape="1">
          <a:blip r:embed="rId3">
            <a:alphaModFix/>
          </a:blip>
          <a:srcRect b="0" l="0" r="0" t="0"/>
          <a:stretch/>
        </p:blipFill>
        <p:spPr>
          <a:xfrm>
            <a:off x="5061615" y="2696644"/>
            <a:ext cx="3822192" cy="2250631"/>
          </a:xfrm>
          <a:prstGeom prst="rect">
            <a:avLst/>
          </a:prstGeom>
          <a:noFill/>
          <a:ln>
            <a:noFill/>
          </a:ln>
        </p:spPr>
      </p:pic>
      <p:pic>
        <p:nvPicPr>
          <p:cNvPr id="511" name="Google Shape;511;p60"/>
          <p:cNvPicPr preferRelativeResize="0"/>
          <p:nvPr/>
        </p:nvPicPr>
        <p:blipFill rotWithShape="1">
          <a:blip r:embed="rId4">
            <a:alphaModFix/>
          </a:blip>
          <a:srcRect b="0" l="0" r="0" t="0"/>
          <a:stretch/>
        </p:blipFill>
        <p:spPr>
          <a:xfrm>
            <a:off x="1260543" y="2922364"/>
            <a:ext cx="3442307" cy="199938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61"/>
          <p:cNvSpPr txBox="1"/>
          <p:nvPr>
            <p:ph type="title"/>
          </p:nvPr>
        </p:nvSpPr>
        <p:spPr>
          <a:xfrm>
            <a:off x="1008000" y="282900"/>
            <a:ext cx="7128000" cy="997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Company Size: A Demographic Factor</a:t>
            </a:r>
            <a:endParaRPr/>
          </a:p>
        </p:txBody>
      </p:sp>
      <p:sp>
        <p:nvSpPr>
          <p:cNvPr id="517" name="Google Shape;517;p61"/>
          <p:cNvSpPr txBox="1"/>
          <p:nvPr/>
        </p:nvSpPr>
        <p:spPr>
          <a:xfrm>
            <a:off x="1198000" y="1563825"/>
            <a:ext cx="6853800" cy="18009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1700">
                <a:solidFill>
                  <a:schemeClr val="lt1"/>
                </a:solidFill>
                <a:latin typeface="Instrument Sans"/>
                <a:ea typeface="Instrument Sans"/>
                <a:cs typeface="Instrument Sans"/>
                <a:sym typeface="Instrument Sans"/>
              </a:rPr>
              <a:t>One-Way ANOVA Results:</a:t>
            </a:r>
            <a:endParaRPr sz="1700">
              <a:solidFill>
                <a:schemeClr val="lt1"/>
              </a:solidFill>
              <a:latin typeface="Instrument Sans"/>
              <a:ea typeface="Instrument Sans"/>
              <a:cs typeface="Instrument Sans"/>
              <a:sym typeface="Instrument Sans"/>
            </a:endParaRPr>
          </a:p>
          <a:p>
            <a:pPr indent="-336550" lvl="0" marL="457200" rtl="0" algn="l">
              <a:spcBef>
                <a:spcPts val="1200"/>
              </a:spcBef>
              <a:spcAft>
                <a:spcPts val="0"/>
              </a:spcAft>
              <a:buClr>
                <a:schemeClr val="lt1"/>
              </a:buClr>
              <a:buSzPts val="1700"/>
              <a:buFont typeface="Instrument Sans"/>
              <a:buChar char="●"/>
            </a:pPr>
            <a:r>
              <a:rPr lang="en" sz="1700">
                <a:solidFill>
                  <a:schemeClr val="lt1"/>
                </a:solidFill>
                <a:latin typeface="Instrument Sans"/>
                <a:ea typeface="Instrument Sans"/>
                <a:cs typeface="Instrument Sans"/>
                <a:sym typeface="Instrument Sans"/>
              </a:rPr>
              <a:t>F-statistic: 228.23</a:t>
            </a:r>
            <a:endParaRPr sz="1700">
              <a:solidFill>
                <a:schemeClr val="lt1"/>
              </a:solidFill>
              <a:latin typeface="Instrument Sans"/>
              <a:ea typeface="Instrument Sans"/>
              <a:cs typeface="Instrument Sans"/>
              <a:sym typeface="Instrument Sans"/>
            </a:endParaRPr>
          </a:p>
          <a:p>
            <a:pPr indent="-336550" lvl="0" marL="457200" rtl="0" algn="l">
              <a:spcBef>
                <a:spcPts val="0"/>
              </a:spcBef>
              <a:spcAft>
                <a:spcPts val="0"/>
              </a:spcAft>
              <a:buClr>
                <a:schemeClr val="lt1"/>
              </a:buClr>
              <a:buSzPts val="1700"/>
              <a:buFont typeface="Instrument Sans"/>
              <a:buChar char="●"/>
            </a:pPr>
            <a:r>
              <a:rPr lang="en" sz="1700">
                <a:solidFill>
                  <a:schemeClr val="lt1"/>
                </a:solidFill>
                <a:latin typeface="Instrument Sans"/>
                <a:ea typeface="Instrument Sans"/>
                <a:cs typeface="Instrument Sans"/>
                <a:sym typeface="Instrument Sans"/>
              </a:rPr>
              <a:t>P-value: 2.07e-98</a:t>
            </a:r>
            <a:endParaRPr sz="1700">
              <a:solidFill>
                <a:schemeClr val="lt1"/>
              </a:solidFill>
              <a:latin typeface="Instrument Sans"/>
              <a:ea typeface="Instrument Sans"/>
              <a:cs typeface="Instrument Sans"/>
              <a:sym typeface="Instrument Sans"/>
            </a:endParaRPr>
          </a:p>
          <a:p>
            <a:pPr indent="0" lvl="0" marL="0" rtl="0" algn="l">
              <a:spcBef>
                <a:spcPts val="1200"/>
              </a:spcBef>
              <a:spcAft>
                <a:spcPts val="0"/>
              </a:spcAft>
              <a:buNone/>
            </a:pPr>
            <a:r>
              <a:rPr lang="en" sz="1700">
                <a:solidFill>
                  <a:schemeClr val="lt1"/>
                </a:solidFill>
                <a:latin typeface="Instrument Sans"/>
                <a:ea typeface="Instrument Sans"/>
                <a:cs typeface="Instrument Sans"/>
                <a:sym typeface="Instrument Sans"/>
              </a:rPr>
              <a:t>Conclusion: Company size significantly impacts overspending, with small companies consistently overspending the most.</a:t>
            </a:r>
            <a:endParaRPr sz="1700">
              <a:solidFill>
                <a:schemeClr val="lt1"/>
              </a:solidFill>
              <a:latin typeface="Instrument Sans"/>
              <a:ea typeface="Instrument Sans"/>
              <a:cs typeface="Instrument Sans"/>
              <a:sym typeface="Instrument Sans"/>
            </a:endParaRPr>
          </a:p>
        </p:txBody>
      </p:sp>
      <p:pic>
        <p:nvPicPr>
          <p:cNvPr id="518" name="Google Shape;518;p61"/>
          <p:cNvPicPr preferRelativeResize="0"/>
          <p:nvPr/>
        </p:nvPicPr>
        <p:blipFill rotWithShape="1">
          <a:blip r:embed="rId3">
            <a:alphaModFix/>
          </a:blip>
          <a:srcRect b="0" l="0" r="0" t="0"/>
          <a:stretch/>
        </p:blipFill>
        <p:spPr>
          <a:xfrm>
            <a:off x="489512" y="3633826"/>
            <a:ext cx="8270776" cy="911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2"/>
          <p:cNvSpPr txBox="1"/>
          <p:nvPr>
            <p:ph idx="6" type="title"/>
          </p:nvPr>
        </p:nvSpPr>
        <p:spPr>
          <a:xfrm>
            <a:off x="954900" y="331775"/>
            <a:ext cx="7128000" cy="498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Variance Comparison</a:t>
            </a:r>
            <a:endParaRPr/>
          </a:p>
        </p:txBody>
      </p:sp>
      <p:sp>
        <p:nvSpPr>
          <p:cNvPr id="524" name="Google Shape;524;p62"/>
          <p:cNvSpPr txBox="1"/>
          <p:nvPr/>
        </p:nvSpPr>
        <p:spPr>
          <a:xfrm>
            <a:off x="954900" y="1086450"/>
            <a:ext cx="7037100" cy="2216400"/>
          </a:xfrm>
          <a:prstGeom prst="rect">
            <a:avLst/>
          </a:prstGeom>
          <a:noFill/>
          <a:ln>
            <a:noFill/>
          </a:ln>
        </p:spPr>
        <p:txBody>
          <a:bodyPr anchorCtr="0" anchor="t" bIns="91425" lIns="91425" spcFirstLastPara="1" rIns="91425" wrap="square" tIns="91425">
            <a:spAutoFit/>
          </a:bodyPr>
          <a:lstStyle/>
          <a:p>
            <a:pPr indent="-368300" lvl="0" marL="457200" rtl="0" algn="l">
              <a:spcBef>
                <a:spcPts val="1200"/>
              </a:spcBef>
              <a:spcAft>
                <a:spcPts val="0"/>
              </a:spcAft>
              <a:buClr>
                <a:schemeClr val="lt1"/>
              </a:buClr>
              <a:buSzPts val="2200"/>
              <a:buFont typeface="Instrument Sans"/>
              <a:buChar char="●"/>
            </a:pPr>
            <a:r>
              <a:rPr lang="en" sz="2200">
                <a:solidFill>
                  <a:schemeClr val="lt1"/>
                </a:solidFill>
                <a:latin typeface="Instrument Sans"/>
                <a:ea typeface="Instrument Sans"/>
                <a:cs typeface="Instrument Sans"/>
                <a:sym typeface="Instrument Sans"/>
              </a:rPr>
              <a:t>Control Group Variance: 5,456.99</a:t>
            </a:r>
            <a:endParaRPr sz="2200">
              <a:solidFill>
                <a:schemeClr val="lt1"/>
              </a:solidFill>
              <a:latin typeface="Instrument Sans"/>
              <a:ea typeface="Instrument Sans"/>
              <a:cs typeface="Instrument Sans"/>
              <a:sym typeface="Instrument Sans"/>
            </a:endParaRPr>
          </a:p>
          <a:p>
            <a:pPr indent="-368300" lvl="0" marL="457200" rtl="0" algn="l">
              <a:spcBef>
                <a:spcPts val="0"/>
              </a:spcBef>
              <a:spcAft>
                <a:spcPts val="0"/>
              </a:spcAft>
              <a:buClr>
                <a:schemeClr val="lt1"/>
              </a:buClr>
              <a:buSzPts val="2200"/>
              <a:buFont typeface="Instrument Sans"/>
              <a:buChar char="●"/>
            </a:pPr>
            <a:r>
              <a:rPr lang="en" sz="2200">
                <a:solidFill>
                  <a:schemeClr val="lt1"/>
                </a:solidFill>
                <a:latin typeface="Instrument Sans"/>
                <a:ea typeface="Instrument Sans"/>
                <a:cs typeface="Instrument Sans"/>
                <a:sym typeface="Instrument Sans"/>
              </a:rPr>
              <a:t>Treatment Group Variance: 4,876.91</a:t>
            </a:r>
            <a:endParaRPr sz="2200">
              <a:solidFill>
                <a:schemeClr val="lt1"/>
              </a:solidFill>
              <a:latin typeface="Instrument Sans"/>
              <a:ea typeface="Instrument Sans"/>
              <a:cs typeface="Instrument Sans"/>
              <a:sym typeface="Instrument Sans"/>
            </a:endParaRPr>
          </a:p>
          <a:p>
            <a:pPr indent="-368300" lvl="0" marL="457200" rtl="0" algn="l">
              <a:spcBef>
                <a:spcPts val="0"/>
              </a:spcBef>
              <a:spcAft>
                <a:spcPts val="0"/>
              </a:spcAft>
              <a:buClr>
                <a:schemeClr val="lt1"/>
              </a:buClr>
              <a:buSzPts val="2200"/>
              <a:buFont typeface="Instrument Sans"/>
              <a:buChar char="●"/>
            </a:pPr>
            <a:r>
              <a:rPr lang="en" sz="2200">
                <a:solidFill>
                  <a:schemeClr val="lt1"/>
                </a:solidFill>
                <a:latin typeface="Instrument Sans"/>
                <a:ea typeface="Instrument Sans"/>
                <a:cs typeface="Instrument Sans"/>
                <a:sym typeface="Instrument Sans"/>
              </a:rPr>
              <a:t>F-statistic: 1.12</a:t>
            </a:r>
            <a:endParaRPr sz="2200">
              <a:solidFill>
                <a:schemeClr val="lt1"/>
              </a:solidFill>
              <a:latin typeface="Instrument Sans"/>
              <a:ea typeface="Instrument Sans"/>
              <a:cs typeface="Instrument Sans"/>
              <a:sym typeface="Instrument Sans"/>
            </a:endParaRPr>
          </a:p>
          <a:p>
            <a:pPr indent="-368300" lvl="0" marL="457200" rtl="0" algn="l">
              <a:spcBef>
                <a:spcPts val="0"/>
              </a:spcBef>
              <a:spcAft>
                <a:spcPts val="0"/>
              </a:spcAft>
              <a:buClr>
                <a:schemeClr val="lt1"/>
              </a:buClr>
              <a:buSzPts val="2200"/>
              <a:buFont typeface="Instrument Sans"/>
              <a:buChar char="●"/>
            </a:pPr>
            <a:r>
              <a:rPr lang="en" sz="2200">
                <a:solidFill>
                  <a:schemeClr val="lt1"/>
                </a:solidFill>
                <a:latin typeface="Instrument Sans"/>
                <a:ea typeface="Instrument Sans"/>
                <a:cs typeface="Instrument Sans"/>
                <a:sym typeface="Instrument Sans"/>
              </a:rPr>
              <a:t>Conclusion: The variances are not significantly different, indicating similar spending variability between the groups.</a:t>
            </a:r>
            <a:endParaRPr sz="2200">
              <a:solidFill>
                <a:schemeClr val="lt1"/>
              </a:solidFill>
              <a:latin typeface="Instrument Sans"/>
              <a:ea typeface="Instrument Sans"/>
              <a:cs typeface="Instrument Sans"/>
              <a:sym typeface="Instrument Sans"/>
            </a:endParaRPr>
          </a:p>
        </p:txBody>
      </p:sp>
      <p:pic>
        <p:nvPicPr>
          <p:cNvPr id="525" name="Google Shape;525;p62"/>
          <p:cNvPicPr preferRelativeResize="0"/>
          <p:nvPr/>
        </p:nvPicPr>
        <p:blipFill rotWithShape="1">
          <a:blip r:embed="rId3">
            <a:alphaModFix/>
          </a:blip>
          <a:srcRect b="0" l="0" r="0" t="0"/>
          <a:stretch/>
        </p:blipFill>
        <p:spPr>
          <a:xfrm>
            <a:off x="2480969" y="3558915"/>
            <a:ext cx="4182059" cy="77163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3"/>
          <p:cNvSpPr txBox="1"/>
          <p:nvPr>
            <p:ph type="title"/>
          </p:nvPr>
        </p:nvSpPr>
        <p:spPr>
          <a:xfrm>
            <a:off x="284700" y="282900"/>
            <a:ext cx="8574600" cy="997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Examining the Link Between Treatment and Overspending</a:t>
            </a:r>
            <a:endParaRPr/>
          </a:p>
        </p:txBody>
      </p:sp>
      <p:sp>
        <p:nvSpPr>
          <p:cNvPr id="531" name="Google Shape;531;p63"/>
          <p:cNvSpPr txBox="1"/>
          <p:nvPr/>
        </p:nvSpPr>
        <p:spPr>
          <a:xfrm>
            <a:off x="382950" y="1468950"/>
            <a:ext cx="7037100" cy="2308800"/>
          </a:xfrm>
          <a:prstGeom prst="rect">
            <a:avLst/>
          </a:prstGeom>
          <a:noFill/>
          <a:ln>
            <a:noFill/>
          </a:ln>
        </p:spPr>
        <p:txBody>
          <a:bodyPr anchorCtr="0" anchor="t" bIns="91425" lIns="91425" spcFirstLastPara="1" rIns="91425" wrap="square" tIns="91425">
            <a:spAutoFit/>
          </a:bodyPr>
          <a:lstStyle/>
          <a:p>
            <a:pPr indent="-228600" lvl="0" marL="457200" rtl="0" algn="l">
              <a:spcBef>
                <a:spcPts val="1200"/>
              </a:spcBef>
              <a:spcAft>
                <a:spcPts val="0"/>
              </a:spcAft>
              <a:buNone/>
            </a:pPr>
            <a:r>
              <a:rPr lang="en" sz="1600">
                <a:solidFill>
                  <a:schemeClr val="lt1"/>
                </a:solidFill>
                <a:latin typeface="Instrument Sans"/>
                <a:ea typeface="Instrument Sans"/>
                <a:cs typeface="Instrument Sans"/>
                <a:sym typeface="Instrument Sans"/>
              </a:rPr>
              <a:t>Key Findings on Billing Model and Overspending:</a:t>
            </a:r>
            <a:endParaRPr sz="1600">
              <a:solidFill>
                <a:schemeClr val="lt1"/>
              </a:solidFill>
              <a:latin typeface="Instrument Sans"/>
              <a:ea typeface="Instrument Sans"/>
              <a:cs typeface="Instrument Sans"/>
              <a:sym typeface="Instrument Sans"/>
            </a:endParaRPr>
          </a:p>
          <a:p>
            <a:pPr indent="-330200" lvl="0" marL="457200" rtl="0" algn="l">
              <a:spcBef>
                <a:spcPts val="1200"/>
              </a:spcBef>
              <a:spcAft>
                <a:spcPts val="0"/>
              </a:spcAft>
              <a:buClr>
                <a:schemeClr val="lt1"/>
              </a:buClr>
              <a:buSzPts val="1600"/>
              <a:buFont typeface="Instrument Sans"/>
              <a:buChar char="●"/>
            </a:pPr>
            <a:r>
              <a:rPr lang="en" sz="1600">
                <a:solidFill>
                  <a:schemeClr val="lt1"/>
                </a:solidFill>
                <a:latin typeface="Instrument Sans"/>
                <a:ea typeface="Instrument Sans"/>
                <a:cs typeface="Instrument Sans"/>
                <a:sym typeface="Instrument Sans"/>
              </a:rPr>
              <a:t>Chi-Square Statistic: 90.67</a:t>
            </a:r>
            <a:endParaRPr sz="1600">
              <a:solidFill>
                <a:schemeClr val="lt1"/>
              </a:solidFill>
              <a:latin typeface="Instrument Sans"/>
              <a:ea typeface="Instrument Sans"/>
              <a:cs typeface="Instrument Sans"/>
              <a:sym typeface="Instrument Sans"/>
            </a:endParaRPr>
          </a:p>
          <a:p>
            <a:pPr indent="-330200" lvl="0" marL="457200" rtl="0" algn="l">
              <a:spcBef>
                <a:spcPts val="0"/>
              </a:spcBef>
              <a:spcAft>
                <a:spcPts val="0"/>
              </a:spcAft>
              <a:buClr>
                <a:schemeClr val="lt1"/>
              </a:buClr>
              <a:buSzPts val="1600"/>
              <a:buFont typeface="Instrument Sans"/>
              <a:buChar char="●"/>
            </a:pPr>
            <a:r>
              <a:rPr lang="en" sz="1600">
                <a:solidFill>
                  <a:schemeClr val="lt1"/>
                </a:solidFill>
                <a:latin typeface="Instrument Sans"/>
                <a:ea typeface="Instrument Sans"/>
                <a:cs typeface="Instrument Sans"/>
                <a:sym typeface="Instrument Sans"/>
              </a:rPr>
              <a:t>P-Value: 1.70e-21</a:t>
            </a:r>
            <a:endParaRPr sz="1600">
              <a:solidFill>
                <a:schemeClr val="lt1"/>
              </a:solidFill>
              <a:latin typeface="Instrument Sans"/>
              <a:ea typeface="Instrument Sans"/>
              <a:cs typeface="Instrument Sans"/>
              <a:sym typeface="Instrument Sans"/>
            </a:endParaRPr>
          </a:p>
          <a:p>
            <a:pPr indent="-330200" lvl="0" marL="457200" rtl="0" algn="l">
              <a:spcBef>
                <a:spcPts val="0"/>
              </a:spcBef>
              <a:spcAft>
                <a:spcPts val="0"/>
              </a:spcAft>
              <a:buClr>
                <a:schemeClr val="lt1"/>
              </a:buClr>
              <a:buSzPts val="1600"/>
              <a:buFont typeface="Instrument Sans"/>
              <a:buChar char="●"/>
            </a:pPr>
            <a:r>
              <a:rPr lang="en" sz="1600">
                <a:solidFill>
                  <a:schemeClr val="lt1"/>
                </a:solidFill>
                <a:latin typeface="Instrument Sans"/>
                <a:ea typeface="Instrument Sans"/>
                <a:cs typeface="Instrument Sans"/>
                <a:sym typeface="Instrument Sans"/>
              </a:rPr>
              <a:t>A statistically significant association exists between the billing model (treatment/control) and overspending.</a:t>
            </a:r>
            <a:endParaRPr sz="1600">
              <a:solidFill>
                <a:schemeClr val="lt1"/>
              </a:solidFill>
              <a:latin typeface="Instrument Sans"/>
              <a:ea typeface="Instrument Sans"/>
              <a:cs typeface="Instrument Sans"/>
              <a:sym typeface="Instrument Sans"/>
            </a:endParaRPr>
          </a:p>
          <a:p>
            <a:pPr indent="-330200" lvl="0" marL="457200" rtl="0" algn="l">
              <a:spcBef>
                <a:spcPts val="0"/>
              </a:spcBef>
              <a:spcAft>
                <a:spcPts val="0"/>
              </a:spcAft>
              <a:buClr>
                <a:schemeClr val="lt1"/>
              </a:buClr>
              <a:buSzPts val="1600"/>
              <a:buFont typeface="Instrument Sans"/>
              <a:buChar char="●"/>
            </a:pPr>
            <a:r>
              <a:rPr lang="en" sz="1600">
                <a:solidFill>
                  <a:schemeClr val="lt1"/>
                </a:solidFill>
                <a:latin typeface="Instrument Sans"/>
                <a:ea typeface="Instrument Sans"/>
                <a:cs typeface="Instrument Sans"/>
                <a:sym typeface="Instrument Sans"/>
              </a:rPr>
              <a:t>Overspending is dependent on the billing model employed.</a:t>
            </a:r>
            <a:endParaRPr sz="1600">
              <a:solidFill>
                <a:schemeClr val="lt1"/>
              </a:solidFill>
              <a:latin typeface="Instrument Sans"/>
              <a:ea typeface="Instrument Sans"/>
              <a:cs typeface="Instrument Sans"/>
              <a:sym typeface="Instrument Sans"/>
            </a:endParaRPr>
          </a:p>
          <a:p>
            <a:pPr indent="-330200" lvl="0" marL="457200" rtl="0" algn="l">
              <a:spcBef>
                <a:spcPts val="0"/>
              </a:spcBef>
              <a:spcAft>
                <a:spcPts val="0"/>
              </a:spcAft>
              <a:buClr>
                <a:schemeClr val="lt1"/>
              </a:buClr>
              <a:buSzPts val="1600"/>
              <a:buFont typeface="Instrument Sans"/>
              <a:buChar char="●"/>
            </a:pPr>
            <a:r>
              <a:rPr lang="en" sz="1600">
                <a:solidFill>
                  <a:schemeClr val="lt1"/>
                </a:solidFill>
                <a:latin typeface="Instrument Sans"/>
                <a:ea typeface="Instrument Sans"/>
                <a:cs typeface="Instrument Sans"/>
                <a:sym typeface="Instrument Sans"/>
              </a:rPr>
              <a:t>The impression-based billing model (treatment group) demonstrates a lower likelihood of overspending.</a:t>
            </a:r>
            <a:endParaRPr sz="1600">
              <a:solidFill>
                <a:schemeClr val="lt1"/>
              </a:solidFill>
              <a:latin typeface="Instrument Sans"/>
              <a:ea typeface="Instrument Sans"/>
              <a:cs typeface="Instrument Sans"/>
              <a:sym typeface="Instrument Sans"/>
            </a:endParaRPr>
          </a:p>
        </p:txBody>
      </p:sp>
      <p:pic>
        <p:nvPicPr>
          <p:cNvPr id="532" name="Google Shape;532;p63"/>
          <p:cNvPicPr preferRelativeResize="0"/>
          <p:nvPr/>
        </p:nvPicPr>
        <p:blipFill rotWithShape="1">
          <a:blip r:embed="rId3">
            <a:alphaModFix/>
          </a:blip>
          <a:srcRect b="0" l="0" r="0" t="0"/>
          <a:stretch/>
        </p:blipFill>
        <p:spPr>
          <a:xfrm>
            <a:off x="462112" y="3966301"/>
            <a:ext cx="8325575" cy="712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64"/>
          <p:cNvSpPr txBox="1"/>
          <p:nvPr>
            <p:ph idx="9" type="title"/>
          </p:nvPr>
        </p:nvSpPr>
        <p:spPr>
          <a:xfrm>
            <a:off x="231450" y="282900"/>
            <a:ext cx="8574900" cy="554100"/>
          </a:xfrm>
          <a:prstGeom prst="rect">
            <a:avLst/>
          </a:prstGeom>
        </p:spPr>
        <p:txBody>
          <a:bodyPr anchorCtr="0" anchor="t" bIns="0" lIns="0" spcFirstLastPara="1" rIns="0" wrap="square" tIns="0">
            <a:spAutoFit/>
          </a:bodyPr>
          <a:lstStyle/>
          <a:p>
            <a:pPr indent="0" lvl="0" marL="0" rtl="0" algn="ctr">
              <a:lnSpc>
                <a:spcPct val="100000"/>
              </a:lnSpc>
              <a:spcBef>
                <a:spcPts val="0"/>
              </a:spcBef>
              <a:spcAft>
                <a:spcPts val="0"/>
              </a:spcAft>
              <a:buClr>
                <a:srgbClr val="EBEBEB"/>
              </a:buClr>
              <a:buSzPts val="3600"/>
              <a:buFont typeface="Century Gothic"/>
              <a:buNone/>
            </a:pPr>
            <a:r>
              <a:rPr b="1" lang="en" sz="3600">
                <a:latin typeface="Century Gothic"/>
                <a:ea typeface="Century Gothic"/>
                <a:cs typeface="Century Gothic"/>
                <a:sym typeface="Century Gothic"/>
              </a:rPr>
              <a:t>Recommendation</a:t>
            </a:r>
            <a:endParaRPr/>
          </a:p>
        </p:txBody>
      </p:sp>
      <p:sp>
        <p:nvSpPr>
          <p:cNvPr id="538" name="Google Shape;538;p64"/>
          <p:cNvSpPr txBox="1"/>
          <p:nvPr/>
        </p:nvSpPr>
        <p:spPr>
          <a:xfrm>
            <a:off x="1000350" y="1010400"/>
            <a:ext cx="7661700" cy="3740400"/>
          </a:xfrm>
          <a:prstGeom prst="rect">
            <a:avLst/>
          </a:prstGeom>
          <a:noFill/>
          <a:ln>
            <a:noFill/>
          </a:ln>
        </p:spPr>
        <p:txBody>
          <a:bodyPr anchorCtr="0" anchor="t" bIns="91425" lIns="91425" spcFirstLastPara="1" rIns="91425" wrap="square" tIns="91425">
            <a:spAutoFit/>
          </a:bodyPr>
          <a:lstStyle/>
          <a:p>
            <a:pPr indent="-228600" lvl="0" marL="457200" rtl="0" algn="l">
              <a:spcBef>
                <a:spcPts val="1200"/>
              </a:spcBef>
              <a:spcAft>
                <a:spcPts val="0"/>
              </a:spcAft>
              <a:buNone/>
            </a:pPr>
            <a:r>
              <a:rPr lang="en" sz="1700">
                <a:solidFill>
                  <a:schemeClr val="lt1"/>
                </a:solidFill>
                <a:latin typeface="Instrument Sans"/>
                <a:ea typeface="Instrument Sans"/>
                <a:cs typeface="Instrument Sans"/>
                <a:sym typeface="Instrument Sans"/>
              </a:rPr>
              <a:t>Strategic Rollout of Impression-Based Model</a:t>
            </a:r>
            <a:endParaRPr sz="1700">
              <a:solidFill>
                <a:schemeClr val="lt1"/>
              </a:solidFill>
              <a:latin typeface="Instrument Sans"/>
              <a:ea typeface="Instrument Sans"/>
              <a:cs typeface="Instrument Sans"/>
              <a:sym typeface="Instrument Sans"/>
            </a:endParaRPr>
          </a:p>
          <a:p>
            <a:pPr indent="-336550" lvl="0" marL="457200" rtl="0" algn="l">
              <a:spcBef>
                <a:spcPts val="1200"/>
              </a:spcBef>
              <a:spcAft>
                <a:spcPts val="0"/>
              </a:spcAft>
              <a:buClr>
                <a:schemeClr val="lt1"/>
              </a:buClr>
              <a:buSzPts val="1700"/>
              <a:buFont typeface="Instrument Sans"/>
              <a:buChar char="●"/>
            </a:pPr>
            <a:r>
              <a:rPr lang="en" sz="1700">
                <a:solidFill>
                  <a:schemeClr val="lt1"/>
                </a:solidFill>
                <a:latin typeface="Instrument Sans"/>
                <a:ea typeface="Instrument Sans"/>
                <a:cs typeface="Instrument Sans"/>
                <a:sym typeface="Instrument Sans"/>
              </a:rPr>
              <a:t>Broad Deployment: Implement the Impression-Based Model across all relevant platforms and campaigns.</a:t>
            </a:r>
            <a:endParaRPr sz="1700">
              <a:solidFill>
                <a:schemeClr val="lt1"/>
              </a:solidFill>
              <a:latin typeface="Instrument Sans"/>
              <a:ea typeface="Instrument Sans"/>
              <a:cs typeface="Instrument Sans"/>
              <a:sym typeface="Instrument Sans"/>
            </a:endParaRPr>
          </a:p>
          <a:p>
            <a:pPr indent="-336550" lvl="0" marL="457200" rtl="0" algn="l">
              <a:spcBef>
                <a:spcPts val="0"/>
              </a:spcBef>
              <a:spcAft>
                <a:spcPts val="0"/>
              </a:spcAft>
              <a:buClr>
                <a:schemeClr val="lt1"/>
              </a:buClr>
              <a:buSzPts val="1700"/>
              <a:buFont typeface="Instrument Sans"/>
              <a:buChar char="●"/>
            </a:pPr>
            <a:r>
              <a:rPr lang="en" sz="1700">
                <a:solidFill>
                  <a:schemeClr val="lt1"/>
                </a:solidFill>
                <a:latin typeface="Instrument Sans"/>
                <a:ea typeface="Instrument Sans"/>
                <a:cs typeface="Instrument Sans"/>
                <a:sym typeface="Instrument Sans"/>
              </a:rPr>
              <a:t>Targeted Marketing: Emphasize budget control advantages in all marketing and promotional materials.</a:t>
            </a:r>
            <a:endParaRPr sz="1700">
              <a:solidFill>
                <a:schemeClr val="lt1"/>
              </a:solidFill>
              <a:latin typeface="Instrument Sans"/>
              <a:ea typeface="Instrument Sans"/>
              <a:cs typeface="Instrument Sans"/>
              <a:sym typeface="Instrument Sans"/>
            </a:endParaRPr>
          </a:p>
          <a:p>
            <a:pPr indent="-336550" lvl="0" marL="457200" rtl="0" algn="l">
              <a:spcBef>
                <a:spcPts val="0"/>
              </a:spcBef>
              <a:spcAft>
                <a:spcPts val="0"/>
              </a:spcAft>
              <a:buClr>
                <a:schemeClr val="lt1"/>
              </a:buClr>
              <a:buSzPts val="1700"/>
              <a:buFont typeface="Instrument Sans"/>
              <a:buChar char="●"/>
            </a:pPr>
            <a:r>
              <a:rPr lang="en" sz="1700">
                <a:solidFill>
                  <a:schemeClr val="lt1"/>
                </a:solidFill>
                <a:latin typeface="Instrument Sans"/>
                <a:ea typeface="Instrument Sans"/>
                <a:cs typeface="Instrument Sans"/>
                <a:sym typeface="Instrument Sans"/>
              </a:rPr>
              <a:t>Enhanced Advertiser Tools: Develop and offer new budget management tools specifically for small advertisers.</a:t>
            </a:r>
            <a:endParaRPr sz="1700">
              <a:solidFill>
                <a:schemeClr val="lt1"/>
              </a:solidFill>
              <a:latin typeface="Instrument Sans"/>
              <a:ea typeface="Instrument Sans"/>
              <a:cs typeface="Instrument Sans"/>
              <a:sym typeface="Instrument Sans"/>
            </a:endParaRPr>
          </a:p>
          <a:p>
            <a:pPr indent="-336550" lvl="0" marL="457200" rtl="0" algn="l">
              <a:spcBef>
                <a:spcPts val="0"/>
              </a:spcBef>
              <a:spcAft>
                <a:spcPts val="0"/>
              </a:spcAft>
              <a:buClr>
                <a:schemeClr val="lt1"/>
              </a:buClr>
              <a:buSzPts val="1700"/>
              <a:buFont typeface="Instrument Sans"/>
              <a:buChar char="●"/>
            </a:pPr>
            <a:r>
              <a:rPr lang="en" sz="1700">
                <a:solidFill>
                  <a:schemeClr val="lt1"/>
                </a:solidFill>
                <a:latin typeface="Instrument Sans"/>
                <a:ea typeface="Instrument Sans"/>
                <a:cs typeface="Instrument Sans"/>
                <a:sym typeface="Instrument Sans"/>
              </a:rPr>
              <a:t>Performance Monitoring: Continuously track key metrics such as Click-Through Rate (CTR), user engagement, and overall advertiser satisfaction following the rollout.</a:t>
            </a:r>
            <a:endParaRPr sz="1700">
              <a:solidFill>
                <a:schemeClr val="lt1"/>
              </a:solidFill>
              <a:latin typeface="Instrument Sans"/>
              <a:ea typeface="Instrument Sans"/>
              <a:cs typeface="Instrument Sans"/>
              <a:sym typeface="Instrument Sans"/>
            </a:endParaRPr>
          </a:p>
          <a:p>
            <a:pPr indent="-336550" lvl="0" marL="457200" rtl="0" algn="l">
              <a:spcBef>
                <a:spcPts val="0"/>
              </a:spcBef>
              <a:spcAft>
                <a:spcPts val="0"/>
              </a:spcAft>
              <a:buClr>
                <a:schemeClr val="lt1"/>
              </a:buClr>
              <a:buSzPts val="1700"/>
              <a:buFont typeface="Instrument Sans"/>
              <a:buChar char="●"/>
            </a:pPr>
            <a:r>
              <a:rPr lang="en" sz="1700">
                <a:solidFill>
                  <a:schemeClr val="lt1"/>
                </a:solidFill>
                <a:latin typeface="Instrument Sans"/>
                <a:ea typeface="Instrument Sans"/>
                <a:cs typeface="Instrument Sans"/>
                <a:sym typeface="Instrument Sans"/>
              </a:rPr>
              <a:t>Tailored Support &amp; Education: Customize support and educational resources based on the size of the company to ensure maximum effectiveness.</a:t>
            </a:r>
            <a:endParaRPr sz="1700">
              <a:solidFill>
                <a:schemeClr val="lt1"/>
              </a:solidFill>
              <a:latin typeface="Instrument Sans"/>
              <a:ea typeface="Instrument Sans"/>
              <a:cs typeface="Instrument Sans"/>
              <a:sym typeface="Instrument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65"/>
          <p:cNvSpPr txBox="1"/>
          <p:nvPr>
            <p:ph type="title"/>
          </p:nvPr>
        </p:nvSpPr>
        <p:spPr>
          <a:xfrm>
            <a:off x="2762850" y="282900"/>
            <a:ext cx="3512100" cy="554100"/>
          </a:xfrm>
          <a:prstGeom prst="rect">
            <a:avLst/>
          </a:prstGeom>
        </p:spPr>
        <p:txBody>
          <a:bodyPr anchorCtr="0" anchor="t" bIns="0" lIns="0" spcFirstLastPara="1" rIns="0" wrap="square" tIns="0">
            <a:spAutoFit/>
          </a:bodyPr>
          <a:lstStyle/>
          <a:p>
            <a:pPr indent="0" lvl="0" marL="0" rtl="0" algn="ctr">
              <a:lnSpc>
                <a:spcPct val="100000"/>
              </a:lnSpc>
              <a:spcBef>
                <a:spcPts val="0"/>
              </a:spcBef>
              <a:spcAft>
                <a:spcPts val="0"/>
              </a:spcAft>
              <a:buClr>
                <a:srgbClr val="EBEBEB"/>
              </a:buClr>
              <a:buSzPts val="3600"/>
              <a:buFont typeface="Century Gothic"/>
              <a:buNone/>
            </a:pPr>
            <a:r>
              <a:rPr b="1" lang="en">
                <a:latin typeface="Century Gothic"/>
                <a:ea typeface="Century Gothic"/>
                <a:cs typeface="Century Gothic"/>
                <a:sym typeface="Century Gothic"/>
              </a:rPr>
              <a:t>Conclusion</a:t>
            </a:r>
            <a:endParaRPr/>
          </a:p>
        </p:txBody>
      </p:sp>
      <p:sp>
        <p:nvSpPr>
          <p:cNvPr id="544" name="Google Shape;544;p65"/>
          <p:cNvSpPr txBox="1"/>
          <p:nvPr/>
        </p:nvSpPr>
        <p:spPr>
          <a:xfrm>
            <a:off x="651600" y="1050675"/>
            <a:ext cx="78408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400">
                <a:solidFill>
                  <a:schemeClr val="lt1"/>
                </a:solidFill>
                <a:latin typeface="Instrument Sans"/>
                <a:ea typeface="Instrument Sans"/>
                <a:cs typeface="Instrument Sans"/>
                <a:sym typeface="Instrument Sans"/>
              </a:rPr>
              <a:t>Our new billing model significantly reduces overspending for companies of all sizes, particularly large and small enterprises. We've observed no indication of advertisers setting lower budgets in the treatment group, and spending variability remains consistent. A key finding is that company size significantly influences overspending patterns.</a:t>
            </a:r>
            <a:endParaRPr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6"/>
          <p:cNvSpPr txBox="1"/>
          <p:nvPr>
            <p:ph type="title"/>
          </p:nvPr>
        </p:nvSpPr>
        <p:spPr>
          <a:xfrm>
            <a:off x="791700" y="2110950"/>
            <a:ext cx="3727200" cy="8118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1"/>
          <p:cNvSpPr/>
          <p:nvPr/>
        </p:nvSpPr>
        <p:spPr>
          <a:xfrm flipH="1">
            <a:off x="231249" y="813400"/>
            <a:ext cx="2787300" cy="1010700"/>
          </a:xfrm>
          <a:prstGeom prst="round2DiagRect">
            <a:avLst>
              <a:gd fmla="val 16667"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utfit"/>
              <a:ea typeface="Outfit"/>
              <a:cs typeface="Outfit"/>
              <a:sym typeface="Outfit"/>
            </a:endParaRPr>
          </a:p>
        </p:txBody>
      </p:sp>
      <p:sp>
        <p:nvSpPr>
          <p:cNvPr id="427" name="Google Shape;427;p51"/>
          <p:cNvSpPr/>
          <p:nvPr/>
        </p:nvSpPr>
        <p:spPr>
          <a:xfrm flipH="1">
            <a:off x="6124899" y="813400"/>
            <a:ext cx="2787300" cy="1010700"/>
          </a:xfrm>
          <a:prstGeom prst="round2DiagRect">
            <a:avLst>
              <a:gd fmla="val 16667"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utfit"/>
              <a:ea typeface="Outfit"/>
              <a:cs typeface="Outfit"/>
              <a:sym typeface="Outfit"/>
            </a:endParaRPr>
          </a:p>
        </p:txBody>
      </p:sp>
      <p:sp>
        <p:nvSpPr>
          <p:cNvPr id="428" name="Google Shape;428;p51"/>
          <p:cNvSpPr/>
          <p:nvPr/>
        </p:nvSpPr>
        <p:spPr>
          <a:xfrm flipH="1">
            <a:off x="3328988" y="2298529"/>
            <a:ext cx="2787300" cy="1010700"/>
          </a:xfrm>
          <a:prstGeom prst="round2DiagRect">
            <a:avLst>
              <a:gd fmla="val 16667"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utfit"/>
              <a:ea typeface="Outfit"/>
              <a:cs typeface="Outfit"/>
              <a:sym typeface="Outfit"/>
            </a:endParaRPr>
          </a:p>
        </p:txBody>
      </p:sp>
      <p:sp>
        <p:nvSpPr>
          <p:cNvPr id="429" name="Google Shape;429;p51"/>
          <p:cNvSpPr/>
          <p:nvPr/>
        </p:nvSpPr>
        <p:spPr>
          <a:xfrm flipH="1">
            <a:off x="6124900" y="3846600"/>
            <a:ext cx="2787300" cy="1010700"/>
          </a:xfrm>
          <a:prstGeom prst="round2DiagRect">
            <a:avLst>
              <a:gd fmla="val 24340"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utfit"/>
              <a:ea typeface="Outfit"/>
              <a:cs typeface="Outfit"/>
              <a:sym typeface="Outfit"/>
            </a:endParaRPr>
          </a:p>
        </p:txBody>
      </p:sp>
      <p:sp>
        <p:nvSpPr>
          <p:cNvPr id="430" name="Google Shape;430;p51"/>
          <p:cNvSpPr/>
          <p:nvPr/>
        </p:nvSpPr>
        <p:spPr>
          <a:xfrm flipH="1">
            <a:off x="391049" y="3846590"/>
            <a:ext cx="2787300" cy="1010700"/>
          </a:xfrm>
          <a:prstGeom prst="round2DiagRect">
            <a:avLst>
              <a:gd fmla="val 16667" name="adj1"/>
              <a:gd fmla="val 0" name="adj2"/>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Outfit"/>
              <a:ea typeface="Outfit"/>
              <a:cs typeface="Outfit"/>
              <a:sym typeface="Outfit"/>
            </a:endParaRPr>
          </a:p>
        </p:txBody>
      </p:sp>
      <p:sp>
        <p:nvSpPr>
          <p:cNvPr id="431" name="Google Shape;431;p51"/>
          <p:cNvSpPr txBox="1"/>
          <p:nvPr>
            <p:ph type="title"/>
          </p:nvPr>
        </p:nvSpPr>
        <p:spPr>
          <a:xfrm>
            <a:off x="3560559" y="140100"/>
            <a:ext cx="1916700" cy="498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AGENDA</a:t>
            </a:r>
            <a:endParaRPr/>
          </a:p>
        </p:txBody>
      </p:sp>
      <p:sp>
        <p:nvSpPr>
          <p:cNvPr id="432" name="Google Shape;432;p51"/>
          <p:cNvSpPr txBox="1"/>
          <p:nvPr>
            <p:ph idx="3" type="subTitle"/>
          </p:nvPr>
        </p:nvSpPr>
        <p:spPr>
          <a:xfrm>
            <a:off x="501400" y="4298100"/>
            <a:ext cx="2460000" cy="452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 </a:t>
            </a:r>
            <a:r>
              <a:rPr lang="en" sz="2400">
                <a:solidFill>
                  <a:srgbClr val="3F3F3F"/>
                </a:solidFill>
                <a:latin typeface="Century Gothic"/>
                <a:ea typeface="Century Gothic"/>
                <a:cs typeface="Century Gothic"/>
                <a:sym typeface="Century Gothic"/>
              </a:rPr>
              <a:t>Key Insights</a:t>
            </a:r>
            <a:endParaRPr/>
          </a:p>
        </p:txBody>
      </p:sp>
      <p:sp>
        <p:nvSpPr>
          <p:cNvPr id="433" name="Google Shape;433;p51"/>
          <p:cNvSpPr txBox="1"/>
          <p:nvPr>
            <p:ph idx="4" type="subTitle"/>
          </p:nvPr>
        </p:nvSpPr>
        <p:spPr>
          <a:xfrm>
            <a:off x="6276333" y="4190085"/>
            <a:ext cx="2570700" cy="452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sz="1500"/>
              <a:t> </a:t>
            </a:r>
            <a:r>
              <a:rPr lang="en" sz="2100">
                <a:solidFill>
                  <a:srgbClr val="3F3F3F"/>
                </a:solidFill>
                <a:latin typeface="Century Gothic"/>
                <a:ea typeface="Century Gothic"/>
                <a:cs typeface="Century Gothic"/>
                <a:sym typeface="Century Gothic"/>
              </a:rPr>
              <a:t>Recommendations</a:t>
            </a:r>
            <a:endParaRPr sz="1300"/>
          </a:p>
        </p:txBody>
      </p:sp>
      <p:sp>
        <p:nvSpPr>
          <p:cNvPr id="434" name="Google Shape;434;p51"/>
          <p:cNvSpPr txBox="1"/>
          <p:nvPr>
            <p:ph idx="1" type="subTitle"/>
          </p:nvPr>
        </p:nvSpPr>
        <p:spPr>
          <a:xfrm>
            <a:off x="670073" y="1063866"/>
            <a:ext cx="2367000" cy="9408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 </a:t>
            </a:r>
            <a:r>
              <a:rPr lang="en" sz="2400">
                <a:solidFill>
                  <a:srgbClr val="3F3F3F"/>
                </a:solidFill>
                <a:latin typeface="Century Gothic"/>
                <a:ea typeface="Century Gothic"/>
                <a:cs typeface="Century Gothic"/>
                <a:sym typeface="Century Gothic"/>
              </a:rPr>
              <a:t>Problem Statement</a:t>
            </a:r>
            <a:endParaRPr>
              <a:solidFill>
                <a:srgbClr val="3F3F3F"/>
              </a:solidFill>
              <a:latin typeface="Century Gothic"/>
              <a:ea typeface="Century Gothic"/>
              <a:cs typeface="Century Gothic"/>
              <a:sym typeface="Century Gothic"/>
            </a:endParaRPr>
          </a:p>
          <a:p>
            <a:pPr indent="0" lvl="0" marL="0" rtl="0" algn="l">
              <a:spcBef>
                <a:spcPts val="0"/>
              </a:spcBef>
              <a:spcAft>
                <a:spcPts val="0"/>
              </a:spcAft>
              <a:buNone/>
            </a:pPr>
            <a:r>
              <a:t/>
            </a:r>
            <a:endParaRPr/>
          </a:p>
        </p:txBody>
      </p:sp>
      <p:sp>
        <p:nvSpPr>
          <p:cNvPr id="435" name="Google Shape;435;p51"/>
          <p:cNvSpPr txBox="1"/>
          <p:nvPr>
            <p:ph idx="2" type="subTitle"/>
          </p:nvPr>
        </p:nvSpPr>
        <p:spPr>
          <a:xfrm>
            <a:off x="6288550" y="1790839"/>
            <a:ext cx="2460000" cy="452700"/>
          </a:xfrm>
          <a:prstGeom prst="rect">
            <a:avLst/>
          </a:prstGeom>
        </p:spPr>
        <p:txBody>
          <a:bodyPr anchorCtr="0" anchor="b" bIns="0" lIns="0" spcFirstLastPara="1" rIns="0" wrap="square" tIns="0">
            <a:noAutofit/>
          </a:bodyPr>
          <a:lstStyle/>
          <a:p>
            <a:pPr indent="0" lvl="0" marL="342900" rtl="0" algn="l">
              <a:lnSpc>
                <a:spcPct val="100000"/>
              </a:lnSpc>
              <a:spcBef>
                <a:spcPts val="1000"/>
              </a:spcBef>
              <a:spcAft>
                <a:spcPts val="0"/>
              </a:spcAft>
              <a:buNone/>
            </a:pPr>
            <a:r>
              <a:rPr lang="en" sz="2400">
                <a:solidFill>
                  <a:srgbClr val="3F3F3F"/>
                </a:solidFill>
                <a:latin typeface="Century Gothic"/>
                <a:ea typeface="Century Gothic"/>
                <a:cs typeface="Century Gothic"/>
                <a:sym typeface="Century Gothic"/>
              </a:rPr>
              <a:t>Project Overview</a:t>
            </a:r>
            <a:endParaRPr>
              <a:solidFill>
                <a:srgbClr val="3F3F3F"/>
              </a:solidFill>
              <a:latin typeface="Century Gothic"/>
              <a:ea typeface="Century Gothic"/>
              <a:cs typeface="Century Gothic"/>
              <a:sym typeface="Century Gothic"/>
            </a:endParaRPr>
          </a:p>
          <a:p>
            <a:pPr indent="0" lvl="0" marL="0" rtl="0" algn="l">
              <a:lnSpc>
                <a:spcPct val="100000"/>
              </a:lnSpc>
              <a:spcBef>
                <a:spcPts val="1000"/>
              </a:spcBef>
              <a:spcAft>
                <a:spcPts val="0"/>
              </a:spcAft>
              <a:buNone/>
            </a:pPr>
            <a:r>
              <a:t/>
            </a:r>
            <a:endParaRPr sz="2400">
              <a:solidFill>
                <a:srgbClr val="3F3F3F"/>
              </a:solidFill>
              <a:latin typeface="Century Gothic"/>
              <a:ea typeface="Century Gothic"/>
              <a:cs typeface="Century Gothic"/>
              <a:sym typeface="Century Gothic"/>
            </a:endParaRPr>
          </a:p>
        </p:txBody>
      </p:sp>
      <p:sp>
        <p:nvSpPr>
          <p:cNvPr id="436" name="Google Shape;436;p51"/>
          <p:cNvSpPr txBox="1"/>
          <p:nvPr>
            <p:ph idx="5" type="subTitle"/>
          </p:nvPr>
        </p:nvSpPr>
        <p:spPr>
          <a:xfrm>
            <a:off x="3507350" y="2760094"/>
            <a:ext cx="2460000" cy="452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 </a:t>
            </a:r>
            <a:r>
              <a:rPr lang="en" sz="2400">
                <a:solidFill>
                  <a:srgbClr val="3F3F3F"/>
                </a:solidFill>
                <a:latin typeface="Century Gothic"/>
                <a:ea typeface="Century Gothic"/>
                <a:cs typeface="Century Gothic"/>
                <a:sym typeface="Century Gothic"/>
              </a:rPr>
              <a:t>Conclusion</a:t>
            </a:r>
            <a:endParaRPr/>
          </a:p>
        </p:txBody>
      </p:sp>
      <p:sp>
        <p:nvSpPr>
          <p:cNvPr id="437" name="Google Shape;437;p51"/>
          <p:cNvSpPr txBox="1"/>
          <p:nvPr>
            <p:ph idx="9" type="subTitle"/>
          </p:nvPr>
        </p:nvSpPr>
        <p:spPr>
          <a:xfrm>
            <a:off x="284775" y="874475"/>
            <a:ext cx="2460000" cy="15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01</a:t>
            </a:r>
            <a:endParaRPr/>
          </a:p>
        </p:txBody>
      </p:sp>
      <p:sp>
        <p:nvSpPr>
          <p:cNvPr id="438" name="Google Shape;438;p51"/>
          <p:cNvSpPr txBox="1"/>
          <p:nvPr>
            <p:ph idx="13" type="subTitle"/>
          </p:nvPr>
        </p:nvSpPr>
        <p:spPr>
          <a:xfrm>
            <a:off x="6182200" y="874487"/>
            <a:ext cx="2460000" cy="15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02</a:t>
            </a:r>
            <a:endParaRPr/>
          </a:p>
        </p:txBody>
      </p:sp>
      <p:sp>
        <p:nvSpPr>
          <p:cNvPr id="439" name="Google Shape;439;p51"/>
          <p:cNvSpPr txBox="1"/>
          <p:nvPr>
            <p:ph idx="14" type="subTitle"/>
          </p:nvPr>
        </p:nvSpPr>
        <p:spPr>
          <a:xfrm>
            <a:off x="448425" y="4011750"/>
            <a:ext cx="2460000" cy="15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03</a:t>
            </a:r>
            <a:endParaRPr/>
          </a:p>
        </p:txBody>
      </p:sp>
      <p:sp>
        <p:nvSpPr>
          <p:cNvPr id="440" name="Google Shape;440;p51"/>
          <p:cNvSpPr txBox="1"/>
          <p:nvPr>
            <p:ph idx="15" type="subTitle"/>
          </p:nvPr>
        </p:nvSpPr>
        <p:spPr>
          <a:xfrm>
            <a:off x="6242100" y="3932150"/>
            <a:ext cx="2460000" cy="15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04</a:t>
            </a:r>
            <a:endParaRPr/>
          </a:p>
        </p:txBody>
      </p:sp>
      <p:sp>
        <p:nvSpPr>
          <p:cNvPr id="441" name="Google Shape;441;p51"/>
          <p:cNvSpPr txBox="1"/>
          <p:nvPr>
            <p:ph idx="16" type="subTitle"/>
          </p:nvPr>
        </p:nvSpPr>
        <p:spPr>
          <a:xfrm>
            <a:off x="3348525" y="2362950"/>
            <a:ext cx="2460000" cy="15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05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2"/>
          <p:cNvSpPr txBox="1"/>
          <p:nvPr>
            <p:ph type="title"/>
          </p:nvPr>
        </p:nvSpPr>
        <p:spPr>
          <a:xfrm>
            <a:off x="284775" y="282900"/>
            <a:ext cx="7851300" cy="498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  </a:t>
            </a:r>
            <a:r>
              <a:rPr b="1" lang="en">
                <a:latin typeface="Century Gothic"/>
                <a:ea typeface="Century Gothic"/>
                <a:cs typeface="Century Gothic"/>
                <a:sym typeface="Century Gothic"/>
              </a:rPr>
              <a:t>Problem Statement</a:t>
            </a:r>
            <a:endParaRPr/>
          </a:p>
        </p:txBody>
      </p:sp>
      <p:sp>
        <p:nvSpPr>
          <p:cNvPr id="447" name="Google Shape;447;p52"/>
          <p:cNvSpPr txBox="1"/>
          <p:nvPr/>
        </p:nvSpPr>
        <p:spPr>
          <a:xfrm>
            <a:off x="481450" y="1111800"/>
            <a:ext cx="7496400" cy="266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chemeClr val="lt1"/>
                </a:solidFill>
                <a:latin typeface="Instrument Sans"/>
                <a:ea typeface="Instrument Sans"/>
                <a:cs typeface="Instrument Sans"/>
                <a:sym typeface="Instrument Sans"/>
              </a:rPr>
              <a:t>How can Twitter reduce ad campaign overspending, considering that delayed click reporting causes advertisers to exceed their budgets? Has the new ad product, which charges per impression rather than per click, successfully minimized overspending compared to the existing click-based model, as demonstrated by recent A/B test results?</a:t>
            </a:r>
            <a:endParaRPr sz="2300">
              <a:latin typeface="Instrument Sans"/>
              <a:ea typeface="Instrument Sans"/>
              <a:cs typeface="Instrument Sans"/>
              <a:sym typeface="Instrument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3"/>
          <p:cNvSpPr txBox="1"/>
          <p:nvPr>
            <p:ph idx="8" type="subTitle"/>
          </p:nvPr>
        </p:nvSpPr>
        <p:spPr>
          <a:xfrm>
            <a:off x="6794913" y="1675050"/>
            <a:ext cx="1933800" cy="558600"/>
          </a:xfrm>
          <a:prstGeom prst="rect">
            <a:avLst/>
          </a:prstGeom>
        </p:spPr>
        <p:txBody>
          <a:bodyPr anchorCtr="0" anchor="t" bIns="0" lIns="182875" spcFirstLastPara="1" rIns="182875" wrap="square" tIns="182875">
            <a:noAutofit/>
          </a:bodyPr>
          <a:lstStyle/>
          <a:p>
            <a:pPr indent="0" lvl="0" marL="0" rtl="0" algn="l">
              <a:spcBef>
                <a:spcPts val="0"/>
              </a:spcBef>
              <a:spcAft>
                <a:spcPts val="0"/>
              </a:spcAft>
              <a:buClr>
                <a:schemeClr val="hlink"/>
              </a:buClr>
              <a:buSzPts val="1100"/>
              <a:buFont typeface="Arial"/>
              <a:buNone/>
            </a:pPr>
            <a:r>
              <a:rPr lang="en"/>
              <a:t>Full Name</a:t>
            </a:r>
            <a:endParaRPr/>
          </a:p>
          <a:p>
            <a:pPr indent="0" lvl="0" marL="0" rtl="0" algn="l">
              <a:spcBef>
                <a:spcPts val="0"/>
              </a:spcBef>
              <a:spcAft>
                <a:spcPts val="0"/>
              </a:spcAft>
              <a:buNone/>
            </a:pPr>
            <a:r>
              <a:rPr b="0" lang="en"/>
              <a:t>Title</a:t>
            </a:r>
            <a:endParaRPr/>
          </a:p>
        </p:txBody>
      </p:sp>
      <p:sp>
        <p:nvSpPr>
          <p:cNvPr id="453" name="Google Shape;453;p53"/>
          <p:cNvSpPr txBox="1"/>
          <p:nvPr>
            <p:ph idx="15" type="subTitle"/>
          </p:nvPr>
        </p:nvSpPr>
        <p:spPr>
          <a:xfrm>
            <a:off x="6794925" y="3874800"/>
            <a:ext cx="2064000" cy="971400"/>
          </a:xfrm>
          <a:prstGeom prst="rect">
            <a:avLst/>
          </a:prstGeom>
        </p:spPr>
        <p:txBody>
          <a:bodyPr anchorCtr="0" anchor="t" bIns="182875" lIns="182875" spcFirstLastPara="1" rIns="182875" wrap="square" tIns="0">
            <a:noAutofit/>
          </a:bodyPr>
          <a:lstStyle/>
          <a:p>
            <a:pPr indent="0" lvl="0" marL="0" rtl="0" algn="l">
              <a:spcBef>
                <a:spcPts val="0"/>
              </a:spcBef>
              <a:spcAft>
                <a:spcPts val="0"/>
              </a:spcAft>
              <a:buNone/>
            </a:pPr>
            <a:r>
              <a:rPr lang="en"/>
              <a:t>Write a brief bio for this team member. Mention their background, area of expertise, and their role in this research project.</a:t>
            </a:r>
            <a:endParaRPr/>
          </a:p>
        </p:txBody>
      </p:sp>
      <p:sp>
        <p:nvSpPr>
          <p:cNvPr id="454" name="Google Shape;454;p53"/>
          <p:cNvSpPr txBox="1"/>
          <p:nvPr>
            <p:ph type="title"/>
          </p:nvPr>
        </p:nvSpPr>
        <p:spPr>
          <a:xfrm>
            <a:off x="284775" y="282900"/>
            <a:ext cx="7851300" cy="997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 </a:t>
            </a:r>
            <a:r>
              <a:rPr b="1" lang="en">
                <a:latin typeface="Century Gothic"/>
                <a:ea typeface="Century Gothic"/>
                <a:cs typeface="Century Gothic"/>
                <a:sym typeface="Century Gothic"/>
              </a:rPr>
              <a:t>Project Overview</a:t>
            </a:r>
            <a:endParaRPr>
              <a:latin typeface="Century Gothic"/>
              <a:ea typeface="Century Gothic"/>
              <a:cs typeface="Century Gothic"/>
              <a:sym typeface="Century Gothic"/>
            </a:endParaRPr>
          </a:p>
          <a:p>
            <a:pPr indent="0" lvl="0" marL="0" rtl="0" algn="l">
              <a:spcBef>
                <a:spcPts val="0"/>
              </a:spcBef>
              <a:spcAft>
                <a:spcPts val="0"/>
              </a:spcAft>
              <a:buNone/>
            </a:pPr>
            <a:r>
              <a:t/>
            </a:r>
            <a:endParaRPr/>
          </a:p>
        </p:txBody>
      </p:sp>
      <p:sp>
        <p:nvSpPr>
          <p:cNvPr id="455" name="Google Shape;455;p53"/>
          <p:cNvSpPr txBox="1"/>
          <p:nvPr/>
        </p:nvSpPr>
        <p:spPr>
          <a:xfrm>
            <a:off x="284775" y="1155825"/>
            <a:ext cx="7851300" cy="3109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lang="en" sz="2000">
                <a:solidFill>
                  <a:schemeClr val="lt1"/>
                </a:solidFill>
                <a:latin typeface="Instrument Sans"/>
                <a:ea typeface="Instrument Sans"/>
                <a:cs typeface="Instrument Sans"/>
                <a:sym typeface="Instrument Sans"/>
              </a:rPr>
              <a:t>Challenge: Advertisers on Twitter, operating under click-based billing model, often overspend due to a delay between ad clicks and billing.</a:t>
            </a:r>
            <a:endParaRPr sz="2000">
              <a:solidFill>
                <a:schemeClr val="lt1"/>
              </a:solidFill>
              <a:latin typeface="Instrument Sans"/>
              <a:ea typeface="Instrument Sans"/>
              <a:cs typeface="Instrument Sans"/>
              <a:sym typeface="Instrument Sans"/>
            </a:endParaRPr>
          </a:p>
          <a:p>
            <a:pPr indent="0" lvl="0" marL="0" rtl="0" algn="l">
              <a:spcBef>
                <a:spcPts val="1200"/>
              </a:spcBef>
              <a:spcAft>
                <a:spcPts val="0"/>
              </a:spcAft>
              <a:buNone/>
            </a:pPr>
            <a:r>
              <a:rPr lang="en" sz="2000">
                <a:solidFill>
                  <a:schemeClr val="lt1"/>
                </a:solidFill>
                <a:latin typeface="Instrument Sans"/>
                <a:ea typeface="Instrument Sans"/>
                <a:cs typeface="Instrument Sans"/>
                <a:sym typeface="Instrument Sans"/>
              </a:rPr>
              <a:t>Proposed Solution: Implement an impression-based billing mode to minimize billing latency.</a:t>
            </a:r>
            <a:endParaRPr sz="2000">
              <a:solidFill>
                <a:schemeClr val="lt1"/>
              </a:solidFill>
              <a:latin typeface="Instrument Sans"/>
              <a:ea typeface="Instrument Sans"/>
              <a:cs typeface="Instrument Sans"/>
              <a:sym typeface="Instrument Sans"/>
            </a:endParaRPr>
          </a:p>
          <a:p>
            <a:pPr indent="0" lvl="0" marL="0" rtl="0" algn="l">
              <a:spcBef>
                <a:spcPts val="1200"/>
              </a:spcBef>
              <a:spcAft>
                <a:spcPts val="0"/>
              </a:spcAft>
              <a:buNone/>
            </a:pPr>
            <a:r>
              <a:rPr lang="en" sz="2000">
                <a:solidFill>
                  <a:schemeClr val="lt1"/>
                </a:solidFill>
                <a:latin typeface="Instrument Sans"/>
                <a:ea typeface="Instrument Sans"/>
                <a:cs typeface="Instrument Sans"/>
                <a:sym typeface="Instrument Sans"/>
              </a:rPr>
              <a:t>Experiment: An A/B test was conducted:</a:t>
            </a:r>
            <a:endParaRPr sz="2000">
              <a:solidFill>
                <a:schemeClr val="lt1"/>
              </a:solidFill>
              <a:latin typeface="Instrument Sans"/>
              <a:ea typeface="Instrument Sans"/>
              <a:cs typeface="Instrument Sans"/>
              <a:sym typeface="Instrument Sans"/>
            </a:endParaRPr>
          </a:p>
          <a:p>
            <a:pPr indent="-355600" lvl="0" marL="457200" rtl="0" algn="l">
              <a:spcBef>
                <a:spcPts val="1200"/>
              </a:spcBef>
              <a:spcAft>
                <a:spcPts val="0"/>
              </a:spcAft>
              <a:buClr>
                <a:schemeClr val="lt1"/>
              </a:buClr>
              <a:buSzPts val="2000"/>
              <a:buFont typeface="Instrument Sans"/>
              <a:buChar char="●"/>
            </a:pPr>
            <a:r>
              <a:rPr lang="en" sz="2000">
                <a:solidFill>
                  <a:schemeClr val="lt1"/>
                </a:solidFill>
                <a:latin typeface="Instrument Sans"/>
                <a:ea typeface="Instrument Sans"/>
                <a:cs typeface="Instrument Sans"/>
                <a:sym typeface="Instrument Sans"/>
              </a:rPr>
              <a:t>Control Group: Maintained the existing click-based billing.</a:t>
            </a:r>
            <a:endParaRPr sz="2000">
              <a:solidFill>
                <a:schemeClr val="lt1"/>
              </a:solidFill>
              <a:latin typeface="Instrument Sans"/>
              <a:ea typeface="Instrument Sans"/>
              <a:cs typeface="Instrument Sans"/>
              <a:sym typeface="Instrument Sans"/>
            </a:endParaRPr>
          </a:p>
          <a:p>
            <a:pPr indent="-355600" lvl="0" marL="457200" rtl="0" algn="l">
              <a:spcBef>
                <a:spcPts val="0"/>
              </a:spcBef>
              <a:spcAft>
                <a:spcPts val="0"/>
              </a:spcAft>
              <a:buClr>
                <a:schemeClr val="lt1"/>
              </a:buClr>
              <a:buSzPts val="2000"/>
              <a:buFont typeface="Instrument Sans"/>
              <a:buChar char="●"/>
            </a:pPr>
            <a:r>
              <a:rPr lang="en" sz="2000">
                <a:solidFill>
                  <a:schemeClr val="lt1"/>
                </a:solidFill>
                <a:latin typeface="Instrument Sans"/>
                <a:ea typeface="Instrument Sans"/>
                <a:cs typeface="Instrument Sans"/>
                <a:sym typeface="Instrument Sans"/>
              </a:rPr>
              <a:t>Treatment Group: Utilized the new impression-based billing.</a:t>
            </a:r>
            <a:endParaRPr sz="2000">
              <a:solidFill>
                <a:schemeClr val="lt1"/>
              </a:solidFill>
              <a:latin typeface="Instrument Sans"/>
              <a:ea typeface="Instrument Sans"/>
              <a:cs typeface="Instrument Sans"/>
              <a:sym typeface="Instrument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4"/>
          <p:cNvSpPr txBox="1"/>
          <p:nvPr>
            <p:ph type="title"/>
          </p:nvPr>
        </p:nvSpPr>
        <p:spPr>
          <a:xfrm>
            <a:off x="284775" y="282900"/>
            <a:ext cx="7851300" cy="498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 </a:t>
            </a:r>
            <a:r>
              <a:rPr b="1" lang="en">
                <a:latin typeface="Century Gothic"/>
                <a:ea typeface="Century Gothic"/>
                <a:cs typeface="Century Gothic"/>
                <a:sym typeface="Century Gothic"/>
              </a:rPr>
              <a:t>Descriptive Statistics</a:t>
            </a:r>
            <a:endParaRPr/>
          </a:p>
        </p:txBody>
      </p:sp>
      <p:sp>
        <p:nvSpPr>
          <p:cNvPr id="461" name="Google Shape;461;p54"/>
          <p:cNvSpPr txBox="1"/>
          <p:nvPr/>
        </p:nvSpPr>
        <p:spPr>
          <a:xfrm>
            <a:off x="390679" y="856500"/>
            <a:ext cx="7851300" cy="3894300"/>
          </a:xfrm>
          <a:prstGeom prst="rect">
            <a:avLst/>
          </a:prstGeom>
          <a:noFill/>
          <a:ln>
            <a:noFill/>
          </a:ln>
        </p:spPr>
        <p:txBody>
          <a:bodyPr anchorCtr="0" anchor="t" bIns="91425" lIns="91425" spcFirstLastPara="1" rIns="91425" wrap="square" tIns="91425">
            <a:spAutoFit/>
          </a:bodyPr>
          <a:lstStyle/>
          <a:p>
            <a:pPr indent="-228600" lvl="0" marL="457200" rtl="0" algn="l">
              <a:spcBef>
                <a:spcPts val="1200"/>
              </a:spcBef>
              <a:spcAft>
                <a:spcPts val="0"/>
              </a:spcAft>
              <a:buNone/>
            </a:pPr>
            <a:r>
              <a:rPr lang="en" sz="2100">
                <a:solidFill>
                  <a:schemeClr val="lt1"/>
                </a:solidFill>
                <a:latin typeface="Instrument Sans"/>
                <a:ea typeface="Instrument Sans"/>
                <a:cs typeface="Instrument Sans"/>
                <a:sym typeface="Instrument Sans"/>
              </a:rPr>
              <a:t>Budget Performance Overview:</a:t>
            </a:r>
            <a:endParaRPr sz="2100">
              <a:solidFill>
                <a:schemeClr val="lt1"/>
              </a:solidFill>
              <a:latin typeface="Instrument Sans"/>
              <a:ea typeface="Instrument Sans"/>
              <a:cs typeface="Instrument Sans"/>
              <a:sym typeface="Instrument Sans"/>
            </a:endParaRPr>
          </a:p>
          <a:p>
            <a:pPr indent="-361950" lvl="0" marL="457200" rtl="0" algn="l">
              <a:spcBef>
                <a:spcPts val="1200"/>
              </a:spcBef>
              <a:spcAft>
                <a:spcPts val="0"/>
              </a:spcAft>
              <a:buClr>
                <a:schemeClr val="lt1"/>
              </a:buClr>
              <a:buSzPts val="2100"/>
              <a:buFont typeface="Instrument Sans"/>
              <a:buChar char="●"/>
            </a:pPr>
            <a:r>
              <a:rPr lang="en" sz="2100">
                <a:solidFill>
                  <a:schemeClr val="lt1"/>
                </a:solidFill>
                <a:latin typeface="Instrument Sans"/>
                <a:ea typeface="Instrument Sans"/>
                <a:cs typeface="Instrument Sans"/>
                <a:sym typeface="Instrument Sans"/>
              </a:rPr>
              <a:t>Average Overspend: Campaigns averaged 21.46% over budget.</a:t>
            </a:r>
            <a:endParaRPr sz="2100">
              <a:solidFill>
                <a:schemeClr val="lt1"/>
              </a:solidFill>
              <a:latin typeface="Instrument Sans"/>
              <a:ea typeface="Instrument Sans"/>
              <a:cs typeface="Instrument Sans"/>
              <a:sym typeface="Instrument Sans"/>
            </a:endParaRPr>
          </a:p>
          <a:p>
            <a:pPr indent="-361950" lvl="0" marL="457200" rtl="0" algn="l">
              <a:spcBef>
                <a:spcPts val="0"/>
              </a:spcBef>
              <a:spcAft>
                <a:spcPts val="0"/>
              </a:spcAft>
              <a:buClr>
                <a:schemeClr val="lt1"/>
              </a:buClr>
              <a:buSzPts val="2100"/>
              <a:buFont typeface="Instrument Sans"/>
              <a:buChar char="●"/>
            </a:pPr>
            <a:r>
              <a:rPr lang="en" sz="2100">
                <a:solidFill>
                  <a:schemeClr val="lt1"/>
                </a:solidFill>
                <a:latin typeface="Instrument Sans"/>
                <a:ea typeface="Instrument Sans"/>
                <a:cs typeface="Instrument Sans"/>
                <a:sym typeface="Instrument Sans"/>
              </a:rPr>
              <a:t>Typical Campaigns: Most campaigns experienced a slight overspend (median of ~5.62%).</a:t>
            </a:r>
            <a:endParaRPr sz="2100">
              <a:solidFill>
                <a:schemeClr val="lt1"/>
              </a:solidFill>
              <a:latin typeface="Instrument Sans"/>
              <a:ea typeface="Instrument Sans"/>
              <a:cs typeface="Instrument Sans"/>
              <a:sym typeface="Instrument Sans"/>
            </a:endParaRPr>
          </a:p>
          <a:p>
            <a:pPr indent="-361950" lvl="0" marL="457200" rtl="0" algn="l">
              <a:spcBef>
                <a:spcPts val="0"/>
              </a:spcBef>
              <a:spcAft>
                <a:spcPts val="0"/>
              </a:spcAft>
              <a:buClr>
                <a:schemeClr val="lt1"/>
              </a:buClr>
              <a:buSzPts val="2100"/>
              <a:buFont typeface="Instrument Sans"/>
              <a:buChar char="●"/>
            </a:pPr>
            <a:r>
              <a:rPr lang="en" sz="2100">
                <a:solidFill>
                  <a:schemeClr val="lt1"/>
                </a:solidFill>
                <a:latin typeface="Instrument Sans"/>
                <a:ea typeface="Instrument Sans"/>
                <a:cs typeface="Instrument Sans"/>
                <a:sym typeface="Instrument Sans"/>
              </a:rPr>
              <a:t>High Variability: There was a significant spread in spending performance across campaigns.</a:t>
            </a:r>
            <a:endParaRPr sz="2100">
              <a:solidFill>
                <a:schemeClr val="lt1"/>
              </a:solidFill>
              <a:latin typeface="Instrument Sans"/>
              <a:ea typeface="Instrument Sans"/>
              <a:cs typeface="Instrument Sans"/>
              <a:sym typeface="Instrument Sans"/>
            </a:endParaRPr>
          </a:p>
          <a:p>
            <a:pPr indent="-361950" lvl="0" marL="457200" rtl="0" algn="l">
              <a:spcBef>
                <a:spcPts val="0"/>
              </a:spcBef>
              <a:spcAft>
                <a:spcPts val="0"/>
              </a:spcAft>
              <a:buClr>
                <a:schemeClr val="lt1"/>
              </a:buClr>
              <a:buSzPts val="2100"/>
              <a:buFont typeface="Instrument Sans"/>
              <a:buChar char="●"/>
            </a:pPr>
            <a:r>
              <a:rPr lang="en" sz="2100">
                <a:solidFill>
                  <a:schemeClr val="lt1"/>
                </a:solidFill>
                <a:latin typeface="Instrument Sans"/>
                <a:ea typeface="Instrument Sans"/>
                <a:cs typeface="Instrument Sans"/>
                <a:sym typeface="Instrument Sans"/>
              </a:rPr>
              <a:t>Extreme Overspend: Some campaigns overspent by as much as 400%.</a:t>
            </a:r>
            <a:endParaRPr sz="2100">
              <a:solidFill>
                <a:schemeClr val="lt1"/>
              </a:solidFill>
              <a:latin typeface="Instrument Sans"/>
              <a:ea typeface="Instrument Sans"/>
              <a:cs typeface="Instrument Sans"/>
              <a:sym typeface="Instrument Sans"/>
            </a:endParaRPr>
          </a:p>
          <a:p>
            <a:pPr indent="-361950" lvl="0" marL="457200" rtl="0" algn="l">
              <a:spcBef>
                <a:spcPts val="0"/>
              </a:spcBef>
              <a:spcAft>
                <a:spcPts val="0"/>
              </a:spcAft>
              <a:buClr>
                <a:schemeClr val="lt1"/>
              </a:buClr>
              <a:buSzPts val="2100"/>
              <a:buFont typeface="Instrument Sans"/>
              <a:buChar char="●"/>
            </a:pPr>
            <a:r>
              <a:rPr lang="en" sz="2100">
                <a:solidFill>
                  <a:schemeClr val="lt1"/>
                </a:solidFill>
                <a:latin typeface="Instrument Sans"/>
                <a:ea typeface="Instrument Sans"/>
                <a:cs typeface="Instrument Sans"/>
                <a:sym typeface="Instrument Sans"/>
              </a:rPr>
              <a:t>Underspend: Conversely, some campaigns underspent their budget by up to 57.49%.</a:t>
            </a:r>
            <a:endParaRPr sz="2100">
              <a:solidFill>
                <a:schemeClr val="lt1"/>
              </a:solidFill>
              <a:latin typeface="Instrument Sans"/>
              <a:ea typeface="Instrument Sans"/>
              <a:cs typeface="Instrument Sans"/>
              <a:sym typeface="Instrument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55"/>
          <p:cNvSpPr txBox="1"/>
          <p:nvPr>
            <p:ph idx="1" type="subTitle"/>
          </p:nvPr>
        </p:nvSpPr>
        <p:spPr>
          <a:xfrm>
            <a:off x="863425" y="3818125"/>
            <a:ext cx="4629600" cy="11544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sz="2900">
                <a:latin typeface="Century Gothic"/>
                <a:ea typeface="Century Gothic"/>
                <a:cs typeface="Century Gothic"/>
                <a:sym typeface="Century Gothic"/>
              </a:rPr>
              <a:t>Campaign Overspending Count</a:t>
            </a:r>
            <a:endParaRPr sz="1100"/>
          </a:p>
        </p:txBody>
      </p:sp>
      <p:sp>
        <p:nvSpPr>
          <p:cNvPr id="467" name="Google Shape;467;p55"/>
          <p:cNvSpPr txBox="1"/>
          <p:nvPr>
            <p:ph type="title"/>
          </p:nvPr>
        </p:nvSpPr>
        <p:spPr>
          <a:xfrm>
            <a:off x="696400" y="528525"/>
            <a:ext cx="4545600" cy="2868000"/>
          </a:xfrm>
          <a:prstGeom prst="rect">
            <a:avLst/>
          </a:prstGeom>
        </p:spPr>
        <p:txBody>
          <a:bodyPr anchorCtr="0" anchor="t" bIns="0" lIns="0" spcFirstLastPara="1" rIns="0" wrap="square" tIns="0">
            <a:noAutofit/>
          </a:bodyPr>
          <a:lstStyle/>
          <a:p>
            <a:pPr indent="-228600" lvl="0" marL="457200" rtl="0" algn="l">
              <a:spcBef>
                <a:spcPts val="1200"/>
              </a:spcBef>
              <a:spcAft>
                <a:spcPts val="0"/>
              </a:spcAft>
              <a:buNone/>
            </a:pPr>
            <a:r>
              <a:rPr lang="en" sz="1900">
                <a:latin typeface="Instrument Sans"/>
                <a:ea typeface="Instrument Sans"/>
                <a:cs typeface="Instrument Sans"/>
                <a:sym typeface="Instrument Sans"/>
              </a:rPr>
              <a:t>Overspending Trends: </a:t>
            </a:r>
            <a:endParaRPr sz="1900">
              <a:latin typeface="Instrument Sans"/>
              <a:ea typeface="Instrument Sans"/>
              <a:cs typeface="Instrument Sans"/>
              <a:sym typeface="Instrument Sans"/>
            </a:endParaRPr>
          </a:p>
          <a:p>
            <a:pPr indent="-228600" lvl="0" marL="457200" rtl="0" algn="l">
              <a:spcBef>
                <a:spcPts val="1200"/>
              </a:spcBef>
              <a:spcAft>
                <a:spcPts val="0"/>
              </a:spcAft>
              <a:buNone/>
            </a:pPr>
            <a:r>
              <a:rPr lang="en" sz="1900">
                <a:latin typeface="Instrument Sans"/>
                <a:ea typeface="Instrument Sans"/>
                <a:cs typeface="Instrument Sans"/>
                <a:sym typeface="Instrument Sans"/>
              </a:rPr>
              <a:t>Control vs. Treatment Groups</a:t>
            </a:r>
            <a:endParaRPr sz="1900">
              <a:latin typeface="Instrument Sans"/>
              <a:ea typeface="Instrument Sans"/>
              <a:cs typeface="Instrument Sans"/>
              <a:sym typeface="Instrument Sans"/>
            </a:endParaRPr>
          </a:p>
          <a:p>
            <a:pPr indent="-349250" lvl="0" marL="457200" rtl="0" algn="l">
              <a:spcBef>
                <a:spcPts val="1200"/>
              </a:spcBef>
              <a:spcAft>
                <a:spcPts val="0"/>
              </a:spcAft>
              <a:buSzPts val="1900"/>
              <a:buFont typeface="Instrument Sans"/>
              <a:buChar char="●"/>
            </a:pPr>
            <a:r>
              <a:rPr lang="en" sz="1900">
                <a:latin typeface="Instrument Sans"/>
                <a:ea typeface="Instrument Sans"/>
                <a:cs typeface="Instrument Sans"/>
                <a:sym typeface="Instrument Sans"/>
              </a:rPr>
              <a:t>Control Group: 5,716 campaigns (overspending &gt;1% of budget)      </a:t>
            </a:r>
            <a:endParaRPr sz="1900">
              <a:latin typeface="Instrument Sans"/>
              <a:ea typeface="Instrument Sans"/>
              <a:cs typeface="Instrument Sans"/>
              <a:sym typeface="Instrument Sans"/>
            </a:endParaRPr>
          </a:p>
          <a:p>
            <a:pPr indent="-349250" lvl="0" marL="457200" rtl="0" algn="l">
              <a:spcBef>
                <a:spcPts val="0"/>
              </a:spcBef>
              <a:spcAft>
                <a:spcPts val="0"/>
              </a:spcAft>
              <a:buSzPts val="1900"/>
              <a:buFont typeface="Instrument Sans"/>
              <a:buChar char="●"/>
            </a:pPr>
            <a:r>
              <a:rPr lang="en" sz="1900">
                <a:latin typeface="Instrument Sans"/>
                <a:ea typeface="Instrument Sans"/>
                <a:cs typeface="Instrument Sans"/>
                <a:sym typeface="Instrument Sans"/>
              </a:rPr>
              <a:t>Treatment Group: 5,180 campaigns (overspending &gt;1% of budget)</a:t>
            </a:r>
            <a:endParaRPr sz="1900">
              <a:latin typeface="Instrument Sans"/>
              <a:ea typeface="Instrument Sans"/>
              <a:cs typeface="Instrument Sans"/>
              <a:sym typeface="Instrument Sans"/>
            </a:endParaRPr>
          </a:p>
          <a:p>
            <a:pPr indent="0" lvl="0" marL="0" rtl="0" algn="l">
              <a:spcBef>
                <a:spcPts val="1200"/>
              </a:spcBef>
              <a:spcAft>
                <a:spcPts val="0"/>
              </a:spcAft>
              <a:buNone/>
            </a:pPr>
            <a:r>
              <a:rPr lang="en" sz="1900">
                <a:latin typeface="Instrument Sans"/>
                <a:ea typeface="Instrument Sans"/>
                <a:cs typeface="Instrument Sans"/>
                <a:sym typeface="Instrument Sans"/>
              </a:rPr>
              <a:t>Insight: The treatment group demonstrates a lower incidence of overspending compared to the control group.</a:t>
            </a:r>
            <a:endParaRPr sz="1900">
              <a:latin typeface="Instrument Sans"/>
              <a:ea typeface="Instrument Sans"/>
              <a:cs typeface="Instrument Sans"/>
              <a:sym typeface="Instrument Sans"/>
            </a:endParaRPr>
          </a:p>
        </p:txBody>
      </p:sp>
      <p:pic>
        <p:nvPicPr>
          <p:cNvPr descr="Abstract white paper waves 3d rendering. Modern minimal design, paper art style (Provided by Getty Images)" id="468" name="Google Shape;468;p55"/>
          <p:cNvPicPr preferRelativeResize="0"/>
          <p:nvPr>
            <p:ph idx="2" type="pic"/>
          </p:nvPr>
        </p:nvPicPr>
        <p:blipFill rotWithShape="1">
          <a:blip r:embed="rId3">
            <a:alphaModFix amt="70000"/>
          </a:blip>
          <a:srcRect b="64616" l="45468" r="0" t="2053"/>
          <a:stretch/>
        </p:blipFill>
        <p:spPr>
          <a:xfrm>
            <a:off x="5965025" y="3740450"/>
            <a:ext cx="2894400" cy="1116900"/>
          </a:xfrm>
          <a:prstGeom prst="roundRect">
            <a:avLst>
              <a:gd fmla="val 16667" name="adj"/>
            </a:avLst>
          </a:prstGeom>
        </p:spPr>
      </p:pic>
      <p:pic>
        <p:nvPicPr>
          <p:cNvPr id="469" name="Google Shape;469;p55"/>
          <p:cNvPicPr preferRelativeResize="0"/>
          <p:nvPr/>
        </p:nvPicPr>
        <p:blipFill rotWithShape="1">
          <a:blip r:embed="rId4">
            <a:alphaModFix/>
          </a:blip>
          <a:srcRect b="0" l="0" r="0" t="0"/>
          <a:stretch/>
        </p:blipFill>
        <p:spPr>
          <a:xfrm>
            <a:off x="5407300" y="1222574"/>
            <a:ext cx="3010449" cy="1717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6"/>
          <p:cNvSpPr txBox="1"/>
          <p:nvPr>
            <p:ph type="title"/>
          </p:nvPr>
        </p:nvSpPr>
        <p:spPr>
          <a:xfrm>
            <a:off x="284775" y="282900"/>
            <a:ext cx="5787000" cy="9975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Company Size and Overspend Reduction</a:t>
            </a:r>
            <a:endParaRPr/>
          </a:p>
        </p:txBody>
      </p:sp>
      <p:sp>
        <p:nvSpPr>
          <p:cNvPr descr="Clock icon" id="475" name="Google Shape;475;p56"/>
          <p:cNvSpPr/>
          <p:nvPr/>
        </p:nvSpPr>
        <p:spPr>
          <a:xfrm>
            <a:off x="4731400" y="1106853"/>
            <a:ext cx="162477" cy="162477"/>
          </a:xfrm>
          <a:custGeom>
            <a:rect b="b" l="l" r="r" t="t"/>
            <a:pathLst>
              <a:path extrusionOk="0" h="36247" w="36247">
                <a:moveTo>
                  <a:pt x="16670" y="8578"/>
                </a:moveTo>
                <a:lnTo>
                  <a:pt x="16670" y="18677"/>
                </a:lnTo>
                <a:lnTo>
                  <a:pt x="24764" y="26770"/>
                </a:lnTo>
                <a:lnTo>
                  <a:pt x="26770" y="24764"/>
                </a:lnTo>
                <a:lnTo>
                  <a:pt x="19576" y="17501"/>
                </a:lnTo>
                <a:lnTo>
                  <a:pt x="19576" y="8578"/>
                </a:lnTo>
                <a:close/>
                <a:moveTo>
                  <a:pt x="18123" y="2837"/>
                </a:moveTo>
                <a:lnTo>
                  <a:pt x="19645" y="2906"/>
                </a:lnTo>
                <a:lnTo>
                  <a:pt x="21167" y="3113"/>
                </a:lnTo>
                <a:lnTo>
                  <a:pt x="22619" y="3459"/>
                </a:lnTo>
                <a:lnTo>
                  <a:pt x="24003" y="3943"/>
                </a:lnTo>
                <a:lnTo>
                  <a:pt x="25317" y="4566"/>
                </a:lnTo>
                <a:lnTo>
                  <a:pt x="26562" y="5327"/>
                </a:lnTo>
                <a:lnTo>
                  <a:pt x="27807" y="6226"/>
                </a:lnTo>
                <a:lnTo>
                  <a:pt x="28914" y="7333"/>
                </a:lnTo>
                <a:lnTo>
                  <a:pt x="29952" y="8440"/>
                </a:lnTo>
                <a:lnTo>
                  <a:pt x="30851" y="9685"/>
                </a:lnTo>
                <a:lnTo>
                  <a:pt x="31612" y="10930"/>
                </a:lnTo>
                <a:lnTo>
                  <a:pt x="32303" y="12244"/>
                </a:lnTo>
                <a:lnTo>
                  <a:pt x="32788" y="13627"/>
                </a:lnTo>
                <a:lnTo>
                  <a:pt x="33133" y="15080"/>
                </a:lnTo>
                <a:lnTo>
                  <a:pt x="33341" y="16533"/>
                </a:lnTo>
                <a:lnTo>
                  <a:pt x="33410" y="18124"/>
                </a:lnTo>
                <a:lnTo>
                  <a:pt x="33341" y="19645"/>
                </a:lnTo>
                <a:lnTo>
                  <a:pt x="33133" y="21167"/>
                </a:lnTo>
                <a:lnTo>
                  <a:pt x="32788" y="22620"/>
                </a:lnTo>
                <a:lnTo>
                  <a:pt x="32303" y="24003"/>
                </a:lnTo>
                <a:lnTo>
                  <a:pt x="31612" y="25317"/>
                </a:lnTo>
                <a:lnTo>
                  <a:pt x="30851" y="26563"/>
                </a:lnTo>
                <a:lnTo>
                  <a:pt x="29952" y="27808"/>
                </a:lnTo>
                <a:lnTo>
                  <a:pt x="28914" y="28914"/>
                </a:lnTo>
                <a:lnTo>
                  <a:pt x="27807" y="29952"/>
                </a:lnTo>
                <a:lnTo>
                  <a:pt x="26562" y="30851"/>
                </a:lnTo>
                <a:lnTo>
                  <a:pt x="25317" y="31612"/>
                </a:lnTo>
                <a:lnTo>
                  <a:pt x="24003" y="32304"/>
                </a:lnTo>
                <a:lnTo>
                  <a:pt x="22619" y="32788"/>
                </a:lnTo>
                <a:lnTo>
                  <a:pt x="21167" y="33134"/>
                </a:lnTo>
                <a:lnTo>
                  <a:pt x="19645" y="33341"/>
                </a:lnTo>
                <a:lnTo>
                  <a:pt x="18123" y="33411"/>
                </a:lnTo>
                <a:lnTo>
                  <a:pt x="16532" y="33341"/>
                </a:lnTo>
                <a:lnTo>
                  <a:pt x="15080" y="33134"/>
                </a:lnTo>
                <a:lnTo>
                  <a:pt x="13627" y="32788"/>
                </a:lnTo>
                <a:lnTo>
                  <a:pt x="12243" y="32304"/>
                </a:lnTo>
                <a:lnTo>
                  <a:pt x="10929" y="31612"/>
                </a:lnTo>
                <a:lnTo>
                  <a:pt x="9684" y="30851"/>
                </a:lnTo>
                <a:lnTo>
                  <a:pt x="8439" y="29952"/>
                </a:lnTo>
                <a:lnTo>
                  <a:pt x="7332" y="28914"/>
                </a:lnTo>
                <a:lnTo>
                  <a:pt x="6225" y="27808"/>
                </a:lnTo>
                <a:lnTo>
                  <a:pt x="5326" y="26563"/>
                </a:lnTo>
                <a:lnTo>
                  <a:pt x="4565" y="25317"/>
                </a:lnTo>
                <a:lnTo>
                  <a:pt x="3943" y="24003"/>
                </a:lnTo>
                <a:lnTo>
                  <a:pt x="3459" y="22620"/>
                </a:lnTo>
                <a:lnTo>
                  <a:pt x="3113" y="21167"/>
                </a:lnTo>
                <a:lnTo>
                  <a:pt x="2905" y="19645"/>
                </a:lnTo>
                <a:lnTo>
                  <a:pt x="2836" y="18124"/>
                </a:lnTo>
                <a:lnTo>
                  <a:pt x="2905" y="16533"/>
                </a:lnTo>
                <a:lnTo>
                  <a:pt x="3113" y="15080"/>
                </a:lnTo>
                <a:lnTo>
                  <a:pt x="3459" y="13627"/>
                </a:lnTo>
                <a:lnTo>
                  <a:pt x="3943" y="12244"/>
                </a:lnTo>
                <a:lnTo>
                  <a:pt x="4565" y="10930"/>
                </a:lnTo>
                <a:lnTo>
                  <a:pt x="5326" y="9685"/>
                </a:lnTo>
                <a:lnTo>
                  <a:pt x="6225" y="8440"/>
                </a:lnTo>
                <a:lnTo>
                  <a:pt x="7332" y="7333"/>
                </a:lnTo>
                <a:lnTo>
                  <a:pt x="8439" y="6226"/>
                </a:lnTo>
                <a:lnTo>
                  <a:pt x="9684" y="5327"/>
                </a:lnTo>
                <a:lnTo>
                  <a:pt x="10929" y="4566"/>
                </a:lnTo>
                <a:lnTo>
                  <a:pt x="12243" y="3943"/>
                </a:lnTo>
                <a:lnTo>
                  <a:pt x="13627" y="3459"/>
                </a:lnTo>
                <a:lnTo>
                  <a:pt x="15080" y="3113"/>
                </a:lnTo>
                <a:lnTo>
                  <a:pt x="16532" y="2906"/>
                </a:lnTo>
                <a:lnTo>
                  <a:pt x="18123" y="2837"/>
                </a:lnTo>
                <a:close/>
                <a:moveTo>
                  <a:pt x="17155" y="1"/>
                </a:moveTo>
                <a:lnTo>
                  <a:pt x="16255" y="70"/>
                </a:lnTo>
                <a:lnTo>
                  <a:pt x="15356" y="208"/>
                </a:lnTo>
                <a:lnTo>
                  <a:pt x="14457" y="346"/>
                </a:lnTo>
                <a:lnTo>
                  <a:pt x="13558" y="554"/>
                </a:lnTo>
                <a:lnTo>
                  <a:pt x="12728" y="761"/>
                </a:lnTo>
                <a:lnTo>
                  <a:pt x="11898" y="1038"/>
                </a:lnTo>
                <a:lnTo>
                  <a:pt x="11068" y="1384"/>
                </a:lnTo>
                <a:lnTo>
                  <a:pt x="9407" y="2214"/>
                </a:lnTo>
                <a:lnTo>
                  <a:pt x="7955" y="3113"/>
                </a:lnTo>
                <a:lnTo>
                  <a:pt x="7263" y="3598"/>
                </a:lnTo>
                <a:lnTo>
                  <a:pt x="6571" y="4151"/>
                </a:lnTo>
                <a:lnTo>
                  <a:pt x="5880" y="4704"/>
                </a:lnTo>
                <a:lnTo>
                  <a:pt x="5257" y="5258"/>
                </a:lnTo>
                <a:lnTo>
                  <a:pt x="4704" y="5880"/>
                </a:lnTo>
                <a:lnTo>
                  <a:pt x="4150" y="6572"/>
                </a:lnTo>
                <a:lnTo>
                  <a:pt x="3597" y="7264"/>
                </a:lnTo>
                <a:lnTo>
                  <a:pt x="3113" y="7955"/>
                </a:lnTo>
                <a:lnTo>
                  <a:pt x="2214" y="9477"/>
                </a:lnTo>
                <a:lnTo>
                  <a:pt x="1383" y="11068"/>
                </a:lnTo>
                <a:lnTo>
                  <a:pt x="1038" y="11898"/>
                </a:lnTo>
                <a:lnTo>
                  <a:pt x="761" y="12728"/>
                </a:lnTo>
                <a:lnTo>
                  <a:pt x="553" y="13558"/>
                </a:lnTo>
                <a:lnTo>
                  <a:pt x="346" y="14458"/>
                </a:lnTo>
                <a:lnTo>
                  <a:pt x="208" y="15357"/>
                </a:lnTo>
                <a:lnTo>
                  <a:pt x="69" y="16256"/>
                </a:lnTo>
                <a:lnTo>
                  <a:pt x="0" y="17155"/>
                </a:lnTo>
                <a:lnTo>
                  <a:pt x="0" y="18124"/>
                </a:lnTo>
                <a:lnTo>
                  <a:pt x="0" y="19023"/>
                </a:lnTo>
                <a:lnTo>
                  <a:pt x="69" y="19991"/>
                </a:lnTo>
                <a:lnTo>
                  <a:pt x="208" y="20890"/>
                </a:lnTo>
                <a:lnTo>
                  <a:pt x="346" y="21790"/>
                </a:lnTo>
                <a:lnTo>
                  <a:pt x="553" y="22620"/>
                </a:lnTo>
                <a:lnTo>
                  <a:pt x="761" y="23519"/>
                </a:lnTo>
                <a:lnTo>
                  <a:pt x="1038" y="24349"/>
                </a:lnTo>
                <a:lnTo>
                  <a:pt x="1383" y="25179"/>
                </a:lnTo>
                <a:lnTo>
                  <a:pt x="2214" y="26770"/>
                </a:lnTo>
                <a:lnTo>
                  <a:pt x="3113" y="28292"/>
                </a:lnTo>
                <a:lnTo>
                  <a:pt x="3597" y="28984"/>
                </a:lnTo>
                <a:lnTo>
                  <a:pt x="4150" y="29675"/>
                </a:lnTo>
                <a:lnTo>
                  <a:pt x="4704" y="30298"/>
                </a:lnTo>
                <a:lnTo>
                  <a:pt x="5257" y="30920"/>
                </a:lnTo>
                <a:lnTo>
                  <a:pt x="5880" y="31543"/>
                </a:lnTo>
                <a:lnTo>
                  <a:pt x="6571" y="32096"/>
                </a:lnTo>
                <a:lnTo>
                  <a:pt x="7263" y="32650"/>
                </a:lnTo>
                <a:lnTo>
                  <a:pt x="7955" y="33134"/>
                </a:lnTo>
                <a:lnTo>
                  <a:pt x="9477" y="34033"/>
                </a:lnTo>
                <a:lnTo>
                  <a:pt x="11068" y="34794"/>
                </a:lnTo>
                <a:lnTo>
                  <a:pt x="11898" y="35140"/>
                </a:lnTo>
                <a:lnTo>
                  <a:pt x="12728" y="35417"/>
                </a:lnTo>
                <a:lnTo>
                  <a:pt x="13558" y="35693"/>
                </a:lnTo>
                <a:lnTo>
                  <a:pt x="14457" y="35901"/>
                </a:lnTo>
                <a:lnTo>
                  <a:pt x="15356" y="36039"/>
                </a:lnTo>
                <a:lnTo>
                  <a:pt x="16255" y="36177"/>
                </a:lnTo>
                <a:lnTo>
                  <a:pt x="17155" y="36247"/>
                </a:lnTo>
                <a:lnTo>
                  <a:pt x="19022" y="36247"/>
                </a:lnTo>
                <a:lnTo>
                  <a:pt x="19991" y="36177"/>
                </a:lnTo>
                <a:lnTo>
                  <a:pt x="20890" y="36039"/>
                </a:lnTo>
                <a:lnTo>
                  <a:pt x="21789" y="35901"/>
                </a:lnTo>
                <a:lnTo>
                  <a:pt x="22619" y="35693"/>
                </a:lnTo>
                <a:lnTo>
                  <a:pt x="23519" y="35417"/>
                </a:lnTo>
                <a:lnTo>
                  <a:pt x="24349" y="35140"/>
                </a:lnTo>
                <a:lnTo>
                  <a:pt x="25179" y="34794"/>
                </a:lnTo>
                <a:lnTo>
                  <a:pt x="26770" y="34033"/>
                </a:lnTo>
                <a:lnTo>
                  <a:pt x="28291" y="33134"/>
                </a:lnTo>
                <a:lnTo>
                  <a:pt x="28983" y="32650"/>
                </a:lnTo>
                <a:lnTo>
                  <a:pt x="29675" y="32096"/>
                </a:lnTo>
                <a:lnTo>
                  <a:pt x="30297" y="31543"/>
                </a:lnTo>
                <a:lnTo>
                  <a:pt x="30920" y="30920"/>
                </a:lnTo>
                <a:lnTo>
                  <a:pt x="31542" y="30298"/>
                </a:lnTo>
                <a:lnTo>
                  <a:pt x="32096" y="29675"/>
                </a:lnTo>
                <a:lnTo>
                  <a:pt x="32649" y="28984"/>
                </a:lnTo>
                <a:lnTo>
                  <a:pt x="33133" y="28292"/>
                </a:lnTo>
                <a:lnTo>
                  <a:pt x="34033" y="26770"/>
                </a:lnTo>
                <a:lnTo>
                  <a:pt x="34794" y="25179"/>
                </a:lnTo>
                <a:lnTo>
                  <a:pt x="35139" y="24349"/>
                </a:lnTo>
                <a:lnTo>
                  <a:pt x="35416" y="23519"/>
                </a:lnTo>
                <a:lnTo>
                  <a:pt x="35693" y="22620"/>
                </a:lnTo>
                <a:lnTo>
                  <a:pt x="35900" y="21790"/>
                </a:lnTo>
                <a:lnTo>
                  <a:pt x="36039" y="20890"/>
                </a:lnTo>
                <a:lnTo>
                  <a:pt x="36177" y="19991"/>
                </a:lnTo>
                <a:lnTo>
                  <a:pt x="36246" y="19023"/>
                </a:lnTo>
                <a:lnTo>
                  <a:pt x="36246" y="18124"/>
                </a:lnTo>
                <a:lnTo>
                  <a:pt x="36246" y="17155"/>
                </a:lnTo>
                <a:lnTo>
                  <a:pt x="36177" y="16256"/>
                </a:lnTo>
                <a:lnTo>
                  <a:pt x="36039" y="15357"/>
                </a:lnTo>
                <a:lnTo>
                  <a:pt x="35900" y="14458"/>
                </a:lnTo>
                <a:lnTo>
                  <a:pt x="35693" y="13558"/>
                </a:lnTo>
                <a:lnTo>
                  <a:pt x="35416" y="12728"/>
                </a:lnTo>
                <a:lnTo>
                  <a:pt x="35139" y="11898"/>
                </a:lnTo>
                <a:lnTo>
                  <a:pt x="34794" y="11068"/>
                </a:lnTo>
                <a:lnTo>
                  <a:pt x="34033" y="9408"/>
                </a:lnTo>
                <a:lnTo>
                  <a:pt x="33133" y="7955"/>
                </a:lnTo>
                <a:lnTo>
                  <a:pt x="32649" y="7264"/>
                </a:lnTo>
                <a:lnTo>
                  <a:pt x="32096" y="6572"/>
                </a:lnTo>
                <a:lnTo>
                  <a:pt x="31542" y="5880"/>
                </a:lnTo>
                <a:lnTo>
                  <a:pt x="30920" y="5258"/>
                </a:lnTo>
                <a:lnTo>
                  <a:pt x="30297" y="4704"/>
                </a:lnTo>
                <a:lnTo>
                  <a:pt x="29675" y="4151"/>
                </a:lnTo>
                <a:lnTo>
                  <a:pt x="28983" y="3598"/>
                </a:lnTo>
                <a:lnTo>
                  <a:pt x="28291" y="3113"/>
                </a:lnTo>
                <a:lnTo>
                  <a:pt x="26770" y="2214"/>
                </a:lnTo>
                <a:lnTo>
                  <a:pt x="25179" y="1384"/>
                </a:lnTo>
                <a:lnTo>
                  <a:pt x="24349" y="1038"/>
                </a:lnTo>
                <a:lnTo>
                  <a:pt x="23519" y="761"/>
                </a:lnTo>
                <a:lnTo>
                  <a:pt x="22619" y="554"/>
                </a:lnTo>
                <a:lnTo>
                  <a:pt x="21789" y="346"/>
                </a:lnTo>
                <a:lnTo>
                  <a:pt x="20890" y="208"/>
                </a:lnTo>
                <a:lnTo>
                  <a:pt x="19991" y="70"/>
                </a:lnTo>
                <a:lnTo>
                  <a:pt x="190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Outfit"/>
              <a:ea typeface="Outfit"/>
              <a:cs typeface="Outfit"/>
              <a:sym typeface="Outfit"/>
            </a:endParaRPr>
          </a:p>
        </p:txBody>
      </p:sp>
      <p:sp>
        <p:nvSpPr>
          <p:cNvPr id="476" name="Google Shape;476;p56"/>
          <p:cNvSpPr txBox="1"/>
          <p:nvPr/>
        </p:nvSpPr>
        <p:spPr>
          <a:xfrm>
            <a:off x="284775" y="1506375"/>
            <a:ext cx="7037100" cy="187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lt1"/>
                </a:solidFill>
                <a:latin typeface="Instrument Sans"/>
                <a:ea typeface="Instrument Sans"/>
                <a:cs typeface="Instrument Sans"/>
                <a:sym typeface="Instrument Sans"/>
              </a:rPr>
              <a:t>The new model significantly benefits both large and small companies, with minimal impact on medium-sized businesses. A statistically significant difference in overspend percentages was observed between the control and treatment groups.</a:t>
            </a:r>
            <a:endParaRPr sz="2200"/>
          </a:p>
        </p:txBody>
      </p:sp>
      <p:pic>
        <p:nvPicPr>
          <p:cNvPr id="477" name="Google Shape;477;p56"/>
          <p:cNvPicPr preferRelativeResize="0"/>
          <p:nvPr/>
        </p:nvPicPr>
        <p:blipFill rotWithShape="1">
          <a:blip r:embed="rId3">
            <a:alphaModFix/>
          </a:blip>
          <a:srcRect b="0" l="0" r="0" t="0"/>
          <a:stretch/>
        </p:blipFill>
        <p:spPr>
          <a:xfrm>
            <a:off x="5860350" y="3237000"/>
            <a:ext cx="3103675" cy="1797700"/>
          </a:xfrm>
          <a:prstGeom prst="rect">
            <a:avLst/>
          </a:prstGeom>
          <a:noFill/>
          <a:ln>
            <a:noFill/>
          </a:ln>
        </p:spPr>
      </p:pic>
      <p:pic>
        <p:nvPicPr>
          <p:cNvPr id="478" name="Google Shape;478;p56"/>
          <p:cNvPicPr preferRelativeResize="0"/>
          <p:nvPr/>
        </p:nvPicPr>
        <p:blipFill rotWithShape="1">
          <a:blip r:embed="rId4">
            <a:alphaModFix/>
          </a:blip>
          <a:srcRect b="0" l="0" r="0" t="0"/>
          <a:stretch/>
        </p:blipFill>
        <p:spPr>
          <a:xfrm>
            <a:off x="1106304" y="3874382"/>
            <a:ext cx="4143952" cy="87642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57"/>
          <p:cNvSpPr txBox="1"/>
          <p:nvPr>
            <p:ph idx="3" type="title"/>
          </p:nvPr>
        </p:nvSpPr>
        <p:spPr>
          <a:xfrm>
            <a:off x="284775" y="282900"/>
            <a:ext cx="7851300" cy="498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Comparing Overspend Percentages</a:t>
            </a:r>
            <a:endParaRPr/>
          </a:p>
        </p:txBody>
      </p:sp>
      <p:sp>
        <p:nvSpPr>
          <p:cNvPr id="484" name="Google Shape;484;p57"/>
          <p:cNvSpPr txBox="1"/>
          <p:nvPr/>
        </p:nvSpPr>
        <p:spPr>
          <a:xfrm>
            <a:off x="284775" y="1017675"/>
            <a:ext cx="8290800" cy="1354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solidFill>
                  <a:schemeClr val="lt1"/>
                </a:solidFill>
                <a:latin typeface="Instrument Sans"/>
                <a:ea typeface="Instrument Sans"/>
                <a:cs typeface="Instrument Sans"/>
                <a:sym typeface="Instrument Sans"/>
              </a:rPr>
              <a:t>The impression-based model (treatment group) significantly reduced average overspending compared to the control group, demonstrating its effectiveness. Overspending decreased by approximately 7.71 percentage points, confirming the new billing model's success.</a:t>
            </a:r>
            <a:endParaRPr sz="1900"/>
          </a:p>
        </p:txBody>
      </p:sp>
      <p:pic>
        <p:nvPicPr>
          <p:cNvPr id="485" name="Google Shape;485;p57"/>
          <p:cNvPicPr preferRelativeResize="0"/>
          <p:nvPr/>
        </p:nvPicPr>
        <p:blipFill rotWithShape="1">
          <a:blip r:embed="rId3">
            <a:alphaModFix/>
          </a:blip>
          <a:srcRect b="0" l="0" r="0" t="0"/>
          <a:stretch/>
        </p:blipFill>
        <p:spPr>
          <a:xfrm>
            <a:off x="5134361" y="2833751"/>
            <a:ext cx="3456631" cy="2150925"/>
          </a:xfrm>
          <a:prstGeom prst="rect">
            <a:avLst/>
          </a:prstGeom>
          <a:noFill/>
          <a:ln>
            <a:noFill/>
          </a:ln>
        </p:spPr>
      </p:pic>
      <p:pic>
        <p:nvPicPr>
          <p:cNvPr id="486" name="Google Shape;486;p57"/>
          <p:cNvPicPr preferRelativeResize="0"/>
          <p:nvPr/>
        </p:nvPicPr>
        <p:blipFill rotWithShape="1">
          <a:blip r:embed="rId4">
            <a:alphaModFix/>
          </a:blip>
          <a:srcRect b="0" l="0" r="0" t="0"/>
          <a:stretch/>
        </p:blipFill>
        <p:spPr>
          <a:xfrm>
            <a:off x="649004" y="3163270"/>
            <a:ext cx="4300231" cy="169403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58"/>
          <p:cNvSpPr txBox="1"/>
          <p:nvPr>
            <p:ph type="title"/>
          </p:nvPr>
        </p:nvSpPr>
        <p:spPr>
          <a:xfrm>
            <a:off x="1008000" y="282900"/>
            <a:ext cx="7128000" cy="498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Budget Entry Behavior</a:t>
            </a:r>
            <a:endParaRPr/>
          </a:p>
        </p:txBody>
      </p:sp>
      <p:sp>
        <p:nvSpPr>
          <p:cNvPr id="492" name="Google Shape;492;p58"/>
          <p:cNvSpPr txBox="1"/>
          <p:nvPr/>
        </p:nvSpPr>
        <p:spPr>
          <a:xfrm>
            <a:off x="1106350" y="1038450"/>
            <a:ext cx="7037100" cy="2154900"/>
          </a:xfrm>
          <a:prstGeom prst="rect">
            <a:avLst/>
          </a:prstGeom>
          <a:noFill/>
          <a:ln>
            <a:noFill/>
          </a:ln>
        </p:spPr>
        <p:txBody>
          <a:bodyPr anchorCtr="0" anchor="t" bIns="91425" lIns="91425" spcFirstLastPara="1" rIns="91425" wrap="square" tIns="91425">
            <a:spAutoFit/>
          </a:bodyPr>
          <a:lstStyle/>
          <a:p>
            <a:pPr indent="-228600" lvl="0" marL="457200" rtl="0" algn="l">
              <a:spcBef>
                <a:spcPts val="1200"/>
              </a:spcBef>
              <a:spcAft>
                <a:spcPts val="0"/>
              </a:spcAft>
              <a:buNone/>
            </a:pPr>
            <a:r>
              <a:rPr lang="en" sz="1800">
                <a:solidFill>
                  <a:schemeClr val="lt1"/>
                </a:solidFill>
                <a:latin typeface="Instrument Sans"/>
                <a:ea typeface="Instrument Sans"/>
                <a:cs typeface="Instrument Sans"/>
                <a:sym typeface="Instrument Sans"/>
              </a:rPr>
              <a:t>Average Budgets:</a:t>
            </a:r>
            <a:endParaRPr sz="1800">
              <a:solidFill>
                <a:schemeClr val="lt1"/>
              </a:solidFill>
              <a:latin typeface="Instrument Sans"/>
              <a:ea typeface="Instrument Sans"/>
              <a:cs typeface="Instrument Sans"/>
              <a:sym typeface="Instrument Sans"/>
            </a:endParaRPr>
          </a:p>
          <a:p>
            <a:pPr indent="-342900" lvl="0" marL="457200" rtl="0" algn="l">
              <a:spcBef>
                <a:spcPts val="1200"/>
              </a:spcBef>
              <a:spcAft>
                <a:spcPts val="0"/>
              </a:spcAft>
              <a:buClr>
                <a:schemeClr val="lt1"/>
              </a:buClr>
              <a:buSzPts val="1800"/>
              <a:buFont typeface="Instrument Sans"/>
              <a:buChar char="●"/>
            </a:pPr>
            <a:r>
              <a:rPr lang="en" sz="1800">
                <a:solidFill>
                  <a:schemeClr val="lt1"/>
                </a:solidFill>
                <a:latin typeface="Instrument Sans"/>
                <a:ea typeface="Instrument Sans"/>
                <a:cs typeface="Instrument Sans"/>
                <a:sym typeface="Instrument Sans"/>
              </a:rPr>
              <a:t>Control: 4,641.83</a:t>
            </a:r>
            <a:endParaRPr sz="1800">
              <a:solidFill>
                <a:schemeClr val="lt1"/>
              </a:solidFill>
              <a:latin typeface="Instrument Sans"/>
              <a:ea typeface="Instrument Sans"/>
              <a:cs typeface="Instrument Sans"/>
              <a:sym typeface="Instrument Sans"/>
            </a:endParaRPr>
          </a:p>
          <a:p>
            <a:pPr indent="-342900" lvl="0" marL="457200" rtl="0" algn="l">
              <a:spcBef>
                <a:spcPts val="0"/>
              </a:spcBef>
              <a:spcAft>
                <a:spcPts val="0"/>
              </a:spcAft>
              <a:buClr>
                <a:schemeClr val="lt1"/>
              </a:buClr>
              <a:buSzPts val="1800"/>
              <a:buFont typeface="Instrument Sans"/>
              <a:buChar char="●"/>
            </a:pPr>
            <a:r>
              <a:rPr lang="en" sz="1800">
                <a:solidFill>
                  <a:schemeClr val="lt1"/>
                </a:solidFill>
                <a:latin typeface="Instrument Sans"/>
                <a:ea typeface="Instrument Sans"/>
                <a:cs typeface="Instrument Sans"/>
                <a:sym typeface="Instrument Sans"/>
              </a:rPr>
              <a:t>Treatment: 6,902.23</a:t>
            </a:r>
            <a:endParaRPr sz="1800">
              <a:solidFill>
                <a:schemeClr val="lt1"/>
              </a:solidFill>
              <a:latin typeface="Instrument Sans"/>
              <a:ea typeface="Instrument Sans"/>
              <a:cs typeface="Instrument Sans"/>
              <a:sym typeface="Instrument Sans"/>
            </a:endParaRPr>
          </a:p>
          <a:p>
            <a:pPr indent="0" lvl="0" marL="0" rtl="0" algn="l">
              <a:spcBef>
                <a:spcPts val="1200"/>
              </a:spcBef>
              <a:spcAft>
                <a:spcPts val="0"/>
              </a:spcAft>
              <a:buNone/>
            </a:pPr>
            <a:r>
              <a:rPr lang="en" sz="1800">
                <a:solidFill>
                  <a:schemeClr val="lt1"/>
                </a:solidFill>
                <a:latin typeface="Instrument Sans"/>
                <a:ea typeface="Instrument Sans"/>
                <a:cs typeface="Instrument Sans"/>
                <a:sym typeface="Instrument Sans"/>
              </a:rPr>
              <a:t>Conclusion: No significant difference observed in budgets; therefore, no evidence suggests advertisers are lowering their budgets.</a:t>
            </a:r>
            <a:endParaRPr sz="1800">
              <a:solidFill>
                <a:schemeClr val="lt1"/>
              </a:solidFill>
              <a:latin typeface="Instrument Sans"/>
              <a:ea typeface="Instrument Sans"/>
              <a:cs typeface="Instrument Sans"/>
              <a:sym typeface="Instrument Sans"/>
            </a:endParaRPr>
          </a:p>
        </p:txBody>
      </p:sp>
      <p:pic>
        <p:nvPicPr>
          <p:cNvPr id="493" name="Google Shape;493;p58"/>
          <p:cNvPicPr preferRelativeResize="0"/>
          <p:nvPr/>
        </p:nvPicPr>
        <p:blipFill rotWithShape="1">
          <a:blip r:embed="rId3">
            <a:alphaModFix/>
          </a:blip>
          <a:srcRect b="0" l="0" r="0" t="0"/>
          <a:stretch/>
        </p:blipFill>
        <p:spPr>
          <a:xfrm>
            <a:off x="1194224" y="3193351"/>
            <a:ext cx="2707275" cy="1058019"/>
          </a:xfrm>
          <a:prstGeom prst="rect">
            <a:avLst/>
          </a:prstGeom>
          <a:noFill/>
          <a:ln>
            <a:noFill/>
          </a:ln>
        </p:spPr>
      </p:pic>
      <p:pic>
        <p:nvPicPr>
          <p:cNvPr id="494" name="Google Shape;494;p58"/>
          <p:cNvPicPr preferRelativeResize="0"/>
          <p:nvPr/>
        </p:nvPicPr>
        <p:blipFill rotWithShape="1">
          <a:blip r:embed="rId4">
            <a:alphaModFix/>
          </a:blip>
          <a:srcRect b="0" l="0" r="0" t="0"/>
          <a:stretch/>
        </p:blipFill>
        <p:spPr>
          <a:xfrm>
            <a:off x="4837448" y="2842162"/>
            <a:ext cx="3964282" cy="2240246"/>
          </a:xfrm>
          <a:prstGeom prst="rect">
            <a:avLst/>
          </a:prstGeom>
          <a:noFill/>
          <a:ln>
            <a:noFill/>
          </a:ln>
        </p:spPr>
      </p:pic>
      <p:pic>
        <p:nvPicPr>
          <p:cNvPr id="495" name="Google Shape;495;p58"/>
          <p:cNvPicPr preferRelativeResize="0"/>
          <p:nvPr/>
        </p:nvPicPr>
        <p:blipFill rotWithShape="1">
          <a:blip r:embed="rId5">
            <a:alphaModFix/>
          </a:blip>
          <a:srcRect b="0" l="0" r="0" t="0"/>
          <a:stretch/>
        </p:blipFill>
        <p:spPr>
          <a:xfrm>
            <a:off x="1194225" y="4356925"/>
            <a:ext cx="3200900" cy="7877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ket Research Review | Bento">
  <a:themeElements>
    <a:clrScheme name="Simple Light">
      <a:dk1>
        <a:srgbClr val="F0F0F0"/>
      </a:dk1>
      <a:lt1>
        <a:srgbClr val="3D3D3D"/>
      </a:lt1>
      <a:dk2>
        <a:srgbClr val="FFBDE9"/>
      </a:dk2>
      <a:lt2>
        <a:srgbClr val="FFFCFA"/>
      </a:lt2>
      <a:accent1>
        <a:srgbClr val="FE5418"/>
      </a:accent1>
      <a:accent2>
        <a:srgbClr val="5237E6"/>
      </a:accent2>
      <a:accent3>
        <a:srgbClr val="7DDA92"/>
      </a:accent3>
      <a:accent4>
        <a:srgbClr val="B8A7FF"/>
      </a:accent4>
      <a:accent5>
        <a:srgbClr val="039366"/>
      </a:accent5>
      <a:accent6>
        <a:srgbClr val="E992D5"/>
      </a:accent6>
      <a:hlink>
        <a:srgbClr val="E1E5E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