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6BBC-1462-4856-9F52-6C6444A4B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8FE-27E2-4C1F-ADFA-449B2DFA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B7DB-6ED5-4B27-8960-2DD645B7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3E6-D3FE-43D1-9BB3-4B62EAC7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DD10-E0AE-4065-AF5A-39A93A5A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66AC-B920-464E-AA4E-D9AFF4BB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D545-EE92-46E8-BF10-4C76B8A6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03AC-C0D0-45E7-8EC3-421C3D6F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49E1-30EA-4D86-AF40-5BC637BE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7DFF-5289-41AF-B5B9-3DD6E0B7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A236-FDD6-455E-B3DD-3BAC3BE01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AAE87-0C1A-44C8-A7AE-13DB43EE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9F46-5C8E-4AA2-A7EF-443142F9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ABEB-9399-4921-BE59-2AF3F064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A977-E1E8-411F-889E-25F0F438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A626-D0BC-43C2-B624-BF262812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7EE2-BB30-4E53-AA34-F2F7D95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24A2-135A-4BB2-8058-6082C00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1B78-1269-4709-A1C2-06172071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02D3-81AC-4352-9820-E230466A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B22-5979-4A3B-A699-98718665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0BB39-C1DC-4D7A-94BF-C6136728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1DBF-BF97-41F2-AE68-1265A84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1A78-90B7-4A4D-87AE-3B65755A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96DD-FCAD-4F17-B0E2-36964D07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CB94-F28D-469A-A07C-E735CDE1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B34F-2CB2-4616-852E-1B6C27BE9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13FD-6777-41A1-8303-A1CF7D71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32FB8-0B7B-4D26-B883-B7C8E538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184EB-0770-4593-8A8A-35C1FE55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CB65-D121-4F42-A748-40FDBD40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2FFE-17FC-42ED-B75D-76000410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D74BD-A695-4F44-B4B7-7DA99A92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E06B4-1246-4F38-B499-4B243B77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0608C-4B13-4D51-A519-23EDAE97D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1CECF-1019-44DA-87B8-4F9D9381C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986FD-813B-418F-B3AE-3BBCC718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01FCC-7694-45BC-81BD-FD603FD6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0FAE1-1DB6-41E6-B14F-7DC65B0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A9AB-8655-4DD4-87CD-120FFF8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92212-AECD-44E4-8C16-09EE75E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E748C-D1F7-465A-8F22-03F46BEB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686B0-59FC-42F4-A82C-1C502A11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B15D8-A487-47C1-87ED-EC92823F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51C83-D6F2-42A2-B6FD-A4AA2D0D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58D9-A39D-49D8-B0A9-0BA4B400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78C1-C4C0-458E-8162-85C45E8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32FE-0C3B-481A-B14E-3EE1C432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AD0C-79FB-4CE9-90CD-5C17EFC9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8E49-F62A-4A8D-9D7D-11B85FF2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7718-3292-44B8-87CD-A9422BFA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955B-F67B-48F5-A913-B6132224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3E9C-FB0E-403F-99D5-8338266A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F12F-371F-4F5F-A096-F563D032C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7FEB8-9A3B-436E-A9EA-BE226A44B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C6B7-01C5-4FDD-92E8-84D60EE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0E76-E9C6-46D1-9167-58F57FBB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287D5-A2AB-4C62-881A-CAF0694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DEF5-565D-4B58-A606-1DF75CA9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3C93-151E-4F56-8886-811682B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F8A8-9631-410E-8E6D-E5936312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3C1-7E59-4577-9019-F506C186DAF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34D1-C705-4235-BD7C-06AAA2ECF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3400-62BC-4DCF-813B-CE2727516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0C52-81F2-4AC4-A9A2-2EEDAD01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79;p2">
            <a:extLst>
              <a:ext uri="{FF2B5EF4-FFF2-40B4-BE49-F238E27FC236}">
                <a16:creationId xmlns:a16="http://schemas.microsoft.com/office/drawing/2014/main" id="{D0B69D56-14A3-4250-BBA2-1F42FAE1D22A}"/>
              </a:ext>
            </a:extLst>
          </p:cNvPr>
          <p:cNvSpPr txBox="1"/>
          <p:nvPr/>
        </p:nvSpPr>
        <p:spPr>
          <a:xfrm>
            <a:off x="1686575" y="1042225"/>
            <a:ext cx="2926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Architecture :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0;p2">
            <a:extLst>
              <a:ext uri="{FF2B5EF4-FFF2-40B4-BE49-F238E27FC236}">
                <a16:creationId xmlns:a16="http://schemas.microsoft.com/office/drawing/2014/main" id="{FE6CEECC-865D-4FEA-B527-41F40AF26B70}"/>
              </a:ext>
            </a:extLst>
          </p:cNvPr>
          <p:cNvSpPr/>
          <p:nvPr/>
        </p:nvSpPr>
        <p:spPr>
          <a:xfrm>
            <a:off x="1799575" y="1989175"/>
            <a:ext cx="17532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/>
              <a:t>Customer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81;p2">
            <a:extLst>
              <a:ext uri="{FF2B5EF4-FFF2-40B4-BE49-F238E27FC236}">
                <a16:creationId xmlns:a16="http://schemas.microsoft.com/office/drawing/2014/main" id="{59D551A3-CF80-4913-AFC9-A4278CC5B691}"/>
              </a:ext>
            </a:extLst>
          </p:cNvPr>
          <p:cNvSpPr/>
          <p:nvPr/>
        </p:nvSpPr>
        <p:spPr>
          <a:xfrm>
            <a:off x="6959100" y="5330500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Delete Account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82;p2">
            <a:extLst>
              <a:ext uri="{FF2B5EF4-FFF2-40B4-BE49-F238E27FC236}">
                <a16:creationId xmlns:a16="http://schemas.microsoft.com/office/drawing/2014/main" id="{9574AC84-0AFA-4265-A6C6-E61465E79D5D}"/>
              </a:ext>
            </a:extLst>
          </p:cNvPr>
          <p:cNvSpPr/>
          <p:nvPr/>
        </p:nvSpPr>
        <p:spPr>
          <a:xfrm>
            <a:off x="1799575" y="4232800"/>
            <a:ext cx="1753200" cy="3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Employee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3;p2">
            <a:extLst>
              <a:ext uri="{FF2B5EF4-FFF2-40B4-BE49-F238E27FC236}">
                <a16:creationId xmlns:a16="http://schemas.microsoft.com/office/drawing/2014/main" id="{BCFAAEF9-79E1-4223-9326-8FF5579DF874}"/>
              </a:ext>
            </a:extLst>
          </p:cNvPr>
          <p:cNvSpPr/>
          <p:nvPr/>
        </p:nvSpPr>
        <p:spPr>
          <a:xfrm>
            <a:off x="6959100" y="4659249"/>
            <a:ext cx="2353800" cy="4853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Service Charge Deduction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84;p2">
            <a:extLst>
              <a:ext uri="{FF2B5EF4-FFF2-40B4-BE49-F238E27FC236}">
                <a16:creationId xmlns:a16="http://schemas.microsoft.com/office/drawing/2014/main" id="{D15E2432-A5AD-4923-BDFA-EC2FECE9DAA3}"/>
              </a:ext>
            </a:extLst>
          </p:cNvPr>
          <p:cNvSpPr/>
          <p:nvPr/>
        </p:nvSpPr>
        <p:spPr>
          <a:xfrm>
            <a:off x="6959100" y="4271500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Display Customer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5;p2">
            <a:extLst>
              <a:ext uri="{FF2B5EF4-FFF2-40B4-BE49-F238E27FC236}">
                <a16:creationId xmlns:a16="http://schemas.microsoft.com/office/drawing/2014/main" id="{1A270264-CF79-4AD1-BC1D-8B3FB55381EF}"/>
              </a:ext>
            </a:extLst>
          </p:cNvPr>
          <p:cNvSpPr/>
          <p:nvPr/>
        </p:nvSpPr>
        <p:spPr>
          <a:xfrm>
            <a:off x="6959100" y="3742000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Create Account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6;p2">
            <a:extLst>
              <a:ext uri="{FF2B5EF4-FFF2-40B4-BE49-F238E27FC236}">
                <a16:creationId xmlns:a16="http://schemas.microsoft.com/office/drawing/2014/main" id="{A0646FA4-9679-4518-B0C2-513FB884720F}"/>
              </a:ext>
            </a:extLst>
          </p:cNvPr>
          <p:cNvSpPr/>
          <p:nvPr/>
        </p:nvSpPr>
        <p:spPr>
          <a:xfrm>
            <a:off x="6959100" y="3212500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Create Customer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7;p2">
            <a:extLst>
              <a:ext uri="{FF2B5EF4-FFF2-40B4-BE49-F238E27FC236}">
                <a16:creationId xmlns:a16="http://schemas.microsoft.com/office/drawing/2014/main" id="{B7A77828-606A-4BB2-B6F8-B9A414D359A3}"/>
              </a:ext>
            </a:extLst>
          </p:cNvPr>
          <p:cNvSpPr/>
          <p:nvPr/>
        </p:nvSpPr>
        <p:spPr>
          <a:xfrm>
            <a:off x="6959100" y="2027875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Transfer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88;p2">
            <a:extLst>
              <a:ext uri="{FF2B5EF4-FFF2-40B4-BE49-F238E27FC236}">
                <a16:creationId xmlns:a16="http://schemas.microsoft.com/office/drawing/2014/main" id="{4818447A-85CD-49FE-BEE2-63712FCC3DAB}"/>
              </a:ext>
            </a:extLst>
          </p:cNvPr>
          <p:cNvSpPr/>
          <p:nvPr/>
        </p:nvSpPr>
        <p:spPr>
          <a:xfrm>
            <a:off x="6959100" y="1519225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Withdraw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89;p2">
            <a:extLst>
              <a:ext uri="{FF2B5EF4-FFF2-40B4-BE49-F238E27FC236}">
                <a16:creationId xmlns:a16="http://schemas.microsoft.com/office/drawing/2014/main" id="{066622A1-C7FE-479B-852B-E6AD88F861BE}"/>
              </a:ext>
            </a:extLst>
          </p:cNvPr>
          <p:cNvSpPr/>
          <p:nvPr/>
        </p:nvSpPr>
        <p:spPr>
          <a:xfrm>
            <a:off x="4287275" y="2027875"/>
            <a:ext cx="17532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Login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0;p2">
            <a:extLst>
              <a:ext uri="{FF2B5EF4-FFF2-40B4-BE49-F238E27FC236}">
                <a16:creationId xmlns:a16="http://schemas.microsoft.com/office/drawing/2014/main" id="{87BF2A7D-956E-4053-B9D2-C8839AB9451B}"/>
              </a:ext>
            </a:extLst>
          </p:cNvPr>
          <p:cNvSpPr/>
          <p:nvPr/>
        </p:nvSpPr>
        <p:spPr>
          <a:xfrm>
            <a:off x="4287275" y="4271500"/>
            <a:ext cx="17532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Login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2">
            <a:extLst>
              <a:ext uri="{FF2B5EF4-FFF2-40B4-BE49-F238E27FC236}">
                <a16:creationId xmlns:a16="http://schemas.microsoft.com/office/drawing/2014/main" id="{BBD78FA6-8D9C-48AC-8FD3-389627718ACC}"/>
              </a:ext>
            </a:extLst>
          </p:cNvPr>
          <p:cNvSpPr/>
          <p:nvPr/>
        </p:nvSpPr>
        <p:spPr>
          <a:xfrm>
            <a:off x="6959100" y="2481175"/>
            <a:ext cx="2353800" cy="2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92;p2">
            <a:extLst>
              <a:ext uri="{FF2B5EF4-FFF2-40B4-BE49-F238E27FC236}">
                <a16:creationId xmlns:a16="http://schemas.microsoft.com/office/drawing/2014/main" id="{2C39F03C-486D-4D2A-854D-A4A3446EB2C4}"/>
              </a:ext>
            </a:extLst>
          </p:cNvPr>
          <p:cNvCxnSpPr>
            <a:stCxn id="37" idx="3"/>
            <a:endCxn id="36" idx="1"/>
          </p:cNvCxnSpPr>
          <p:nvPr/>
        </p:nvCxnSpPr>
        <p:spPr>
          <a:xfrm rot="10800000" flipH="1">
            <a:off x="6040475" y="1661125"/>
            <a:ext cx="918600" cy="5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93;p2">
            <a:extLst>
              <a:ext uri="{FF2B5EF4-FFF2-40B4-BE49-F238E27FC236}">
                <a16:creationId xmlns:a16="http://schemas.microsoft.com/office/drawing/2014/main" id="{E53DA5B9-9436-4040-A083-77AFF20C42C8}"/>
              </a:ext>
            </a:extLst>
          </p:cNvPr>
          <p:cNvCxnSpPr>
            <a:stCxn id="28" idx="3"/>
            <a:endCxn id="37" idx="1"/>
          </p:cNvCxnSpPr>
          <p:nvPr/>
        </p:nvCxnSpPr>
        <p:spPr>
          <a:xfrm>
            <a:off x="3552775" y="2169625"/>
            <a:ext cx="7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94;p2">
            <a:extLst>
              <a:ext uri="{FF2B5EF4-FFF2-40B4-BE49-F238E27FC236}">
                <a16:creationId xmlns:a16="http://schemas.microsoft.com/office/drawing/2014/main" id="{06D64BDE-895D-43F1-A534-15E4E8A2EA63}"/>
              </a:ext>
            </a:extLst>
          </p:cNvPr>
          <p:cNvCxnSpPr>
            <a:stCxn id="30" idx="3"/>
            <a:endCxn id="38" idx="1"/>
          </p:cNvCxnSpPr>
          <p:nvPr/>
        </p:nvCxnSpPr>
        <p:spPr>
          <a:xfrm>
            <a:off x="3552775" y="4413250"/>
            <a:ext cx="7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95;p2">
            <a:extLst>
              <a:ext uri="{FF2B5EF4-FFF2-40B4-BE49-F238E27FC236}">
                <a16:creationId xmlns:a16="http://schemas.microsoft.com/office/drawing/2014/main" id="{184D19F0-C994-4FF3-83E7-A3A1ADF9CD04}"/>
              </a:ext>
            </a:extLst>
          </p:cNvPr>
          <p:cNvCxnSpPr>
            <a:stCxn id="37" idx="3"/>
            <a:endCxn id="35" idx="1"/>
          </p:cNvCxnSpPr>
          <p:nvPr/>
        </p:nvCxnSpPr>
        <p:spPr>
          <a:xfrm>
            <a:off x="6040475" y="2169625"/>
            <a:ext cx="9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96;p2">
            <a:extLst>
              <a:ext uri="{FF2B5EF4-FFF2-40B4-BE49-F238E27FC236}">
                <a16:creationId xmlns:a16="http://schemas.microsoft.com/office/drawing/2014/main" id="{AB33EE6F-D81D-4F49-A428-1B57156090F9}"/>
              </a:ext>
            </a:extLst>
          </p:cNvPr>
          <p:cNvCxnSpPr>
            <a:stCxn id="38" idx="3"/>
            <a:endCxn id="34" idx="1"/>
          </p:cNvCxnSpPr>
          <p:nvPr/>
        </p:nvCxnSpPr>
        <p:spPr>
          <a:xfrm rot="10800000" flipH="1">
            <a:off x="6040475" y="3354250"/>
            <a:ext cx="918600" cy="10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97;p2">
            <a:extLst>
              <a:ext uri="{FF2B5EF4-FFF2-40B4-BE49-F238E27FC236}">
                <a16:creationId xmlns:a16="http://schemas.microsoft.com/office/drawing/2014/main" id="{ACA50AD8-2419-46A0-803E-C294625EA3AD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6040475" y="2169625"/>
            <a:ext cx="918600" cy="4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98;p2">
            <a:extLst>
              <a:ext uri="{FF2B5EF4-FFF2-40B4-BE49-F238E27FC236}">
                <a16:creationId xmlns:a16="http://schemas.microsoft.com/office/drawing/2014/main" id="{EA041ADC-DA94-4284-8A44-BD76766EFA65}"/>
              </a:ext>
            </a:extLst>
          </p:cNvPr>
          <p:cNvCxnSpPr>
            <a:endCxn id="33" idx="1"/>
          </p:cNvCxnSpPr>
          <p:nvPr/>
        </p:nvCxnSpPr>
        <p:spPr>
          <a:xfrm rot="10800000" flipH="1">
            <a:off x="6040500" y="3883750"/>
            <a:ext cx="918600" cy="5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99;p2">
            <a:extLst>
              <a:ext uri="{FF2B5EF4-FFF2-40B4-BE49-F238E27FC236}">
                <a16:creationId xmlns:a16="http://schemas.microsoft.com/office/drawing/2014/main" id="{8713B61D-75C2-483E-806C-FDEF52542897}"/>
              </a:ext>
            </a:extLst>
          </p:cNvPr>
          <p:cNvCxnSpPr>
            <a:stCxn id="38" idx="3"/>
            <a:endCxn id="32" idx="1"/>
          </p:cNvCxnSpPr>
          <p:nvPr/>
        </p:nvCxnSpPr>
        <p:spPr>
          <a:xfrm>
            <a:off x="6040475" y="4413250"/>
            <a:ext cx="9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00;p2">
            <a:extLst>
              <a:ext uri="{FF2B5EF4-FFF2-40B4-BE49-F238E27FC236}">
                <a16:creationId xmlns:a16="http://schemas.microsoft.com/office/drawing/2014/main" id="{22C6DD1C-8C63-47C3-808B-3CED27DF920C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6040475" y="4413250"/>
            <a:ext cx="918625" cy="4886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1;p2">
            <a:extLst>
              <a:ext uri="{FF2B5EF4-FFF2-40B4-BE49-F238E27FC236}">
                <a16:creationId xmlns:a16="http://schemas.microsoft.com/office/drawing/2014/main" id="{CE3DAC6E-BF7E-43FD-AB9B-1A917973EE7D}"/>
              </a:ext>
            </a:extLst>
          </p:cNvPr>
          <p:cNvCxnSpPr>
            <a:stCxn id="38" idx="3"/>
            <a:endCxn id="29" idx="1"/>
          </p:cNvCxnSpPr>
          <p:nvPr/>
        </p:nvCxnSpPr>
        <p:spPr>
          <a:xfrm>
            <a:off x="6040475" y="4413250"/>
            <a:ext cx="918600" cy="105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4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ge6ddd88006_0_327">
            <a:extLst>
              <a:ext uri="{FF2B5EF4-FFF2-40B4-BE49-F238E27FC236}">
                <a16:creationId xmlns:a16="http://schemas.microsoft.com/office/drawing/2014/main" id="{BB6ADB90-38E3-4060-B354-0DC7FFA96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 dirty="0"/>
              <a:t>Microservices Used</a:t>
            </a:r>
            <a:endParaRPr sz="2200" dirty="0"/>
          </a:p>
        </p:txBody>
      </p:sp>
      <p:sp>
        <p:nvSpPr>
          <p:cNvPr id="5" name="Google Shape;107;ge6ddd88006_0_327">
            <a:extLst>
              <a:ext uri="{FF2B5EF4-FFF2-40B4-BE49-F238E27FC236}">
                <a16:creationId xmlns:a16="http://schemas.microsoft.com/office/drawing/2014/main" id="{81DA2418-7FA4-40C8-9E72-775F2AE051B6}"/>
              </a:ext>
            </a:extLst>
          </p:cNvPr>
          <p:cNvSpPr txBox="1">
            <a:spLocks/>
          </p:cNvSpPr>
          <p:nvPr/>
        </p:nvSpPr>
        <p:spPr>
          <a:xfrm>
            <a:off x="311700" y="114255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dk1"/>
                </a:solidFill>
              </a:rPr>
              <a:t>Bank MVC</a:t>
            </a: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dk1"/>
                </a:solidFill>
              </a:rPr>
              <a:t>Authorization</a:t>
            </a: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dk1"/>
                </a:solidFill>
              </a:rPr>
              <a:t>Accounts</a:t>
            </a: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dk1"/>
                </a:solidFill>
              </a:rPr>
              <a:t>Customer</a:t>
            </a: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dk1"/>
                </a:solidFill>
              </a:rPr>
              <a:t>Rules</a:t>
            </a: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dk1"/>
                </a:solidFill>
              </a:rPr>
              <a:t>Transactions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7">
            <a:extLst>
              <a:ext uri="{FF2B5EF4-FFF2-40B4-BE49-F238E27FC236}">
                <a16:creationId xmlns:a16="http://schemas.microsoft.com/office/drawing/2014/main" id="{C1E63FC3-04F1-4C38-B0FF-A1AFEE258D5F}"/>
              </a:ext>
            </a:extLst>
          </p:cNvPr>
          <p:cNvSpPr txBox="1"/>
          <p:nvPr/>
        </p:nvSpPr>
        <p:spPr>
          <a:xfrm>
            <a:off x="886949" y="3754837"/>
            <a:ext cx="10819275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Microservice :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service acts as a login authenticator for the application.​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JWT, is used as a authentication protocol for this application. ​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3;p7">
            <a:extLst>
              <a:ext uri="{FF2B5EF4-FFF2-40B4-BE49-F238E27FC236}">
                <a16:creationId xmlns:a16="http://schemas.microsoft.com/office/drawing/2014/main" id="{1EFCBAEE-804D-4D87-B3B2-C067E586A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950" y="951125"/>
            <a:ext cx="9781050" cy="2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Bank MVC :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This is the front-end of the Web Application. It houses all the JSP pages and redirects the requests to appropriate microservice.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7246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5ED149-2E22-4639-BD5C-B95E900D7FB3}"/>
              </a:ext>
            </a:extLst>
          </p:cNvPr>
          <p:cNvSpPr txBox="1"/>
          <p:nvPr/>
        </p:nvSpPr>
        <p:spPr>
          <a:xfrm>
            <a:off x="571499" y="569863"/>
            <a:ext cx="108299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Accounts Microservice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This microservice handles the activities related to account, like creating account for a customer, deleting an account.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Also, it uses the Rest API’s from authentication microservice to validate the user accessing the resource and transaction, customer microservice.</a:t>
            </a:r>
          </a:p>
        </p:txBody>
      </p:sp>
    </p:spTree>
    <p:extLst>
      <p:ext uri="{BB962C8B-B14F-4D97-AF65-F5344CB8AC3E}">
        <p14:creationId xmlns:p14="http://schemas.microsoft.com/office/powerpoint/2010/main" val="33599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61FAB2-89DE-40A7-83B3-0B367505AF23}"/>
              </a:ext>
            </a:extLst>
          </p:cNvPr>
          <p:cNvSpPr txBox="1"/>
          <p:nvPr/>
        </p:nvSpPr>
        <p:spPr>
          <a:xfrm>
            <a:off x="171450" y="323850"/>
            <a:ext cx="1188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Customer Microservice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This microservice provides services such as create customer, update customer, find customer details based on ID and delete customer.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It also uses the Rest API’s from authentication microservice to validate the user accessing the resource and account microservice to create the account for the customer</a:t>
            </a:r>
          </a:p>
        </p:txBody>
      </p:sp>
    </p:spTree>
    <p:extLst>
      <p:ext uri="{BB962C8B-B14F-4D97-AF65-F5344CB8AC3E}">
        <p14:creationId xmlns:p14="http://schemas.microsoft.com/office/powerpoint/2010/main" val="21481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9CD1D-9FF8-450D-9540-515194ABD3AD}"/>
              </a:ext>
            </a:extLst>
          </p:cNvPr>
          <p:cNvSpPr txBox="1"/>
          <p:nvPr/>
        </p:nvSpPr>
        <p:spPr>
          <a:xfrm>
            <a:off x="152400" y="238125"/>
            <a:ext cx="11734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Rules Microservice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This microservice checks if the balance in every account is above the minimum value.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It then deducts 10% of current balance as service charge if the above condition is not satisfied.</a:t>
            </a:r>
          </a:p>
        </p:txBody>
      </p:sp>
    </p:spTree>
    <p:extLst>
      <p:ext uri="{BB962C8B-B14F-4D97-AF65-F5344CB8AC3E}">
        <p14:creationId xmlns:p14="http://schemas.microsoft.com/office/powerpoint/2010/main" val="10128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0D7DCF-EA71-4118-B87A-F9236270C51F}"/>
              </a:ext>
            </a:extLst>
          </p:cNvPr>
          <p:cNvSpPr txBox="1"/>
          <p:nvPr/>
        </p:nvSpPr>
        <p:spPr>
          <a:xfrm>
            <a:off x="142875" y="876300"/>
            <a:ext cx="11906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Transactions Microservice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This is responsible for performing all the transaction within the bank application like deposit, withdrawal and transfers.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Transaction microservice is also used to deduct the service charges when invoked by account microservice.</a:t>
            </a:r>
          </a:p>
        </p:txBody>
      </p:sp>
    </p:spTree>
    <p:extLst>
      <p:ext uri="{BB962C8B-B14F-4D97-AF65-F5344CB8AC3E}">
        <p14:creationId xmlns:p14="http://schemas.microsoft.com/office/powerpoint/2010/main" val="5557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Microservices Used</vt:lpstr>
      <vt:lpstr>Bank MVC :  This is the front-end of the Web Application. It houses all the JSP pages and redirects the requests to appropriate microservice.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Sumit (Cognizant)</dc:creator>
  <cp:lastModifiedBy>Kumar, Sumit (Cognizant)</cp:lastModifiedBy>
  <cp:revision>1</cp:revision>
  <dcterms:created xsi:type="dcterms:W3CDTF">2022-03-07T10:47:12Z</dcterms:created>
  <dcterms:modified xsi:type="dcterms:W3CDTF">2022-03-07T10:55:55Z</dcterms:modified>
</cp:coreProperties>
</file>