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7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0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>
            <a:spLocks noGrp="1"/>
          </p:cNvSpPr>
          <p:nvPr>
            <p:ph type="ctrTitle"/>
          </p:nvPr>
        </p:nvSpPr>
        <p:spPr>
          <a:xfrm>
            <a:off x="-828675" y="-211712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14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76315"/>
            <a:ext cx="114224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5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L</a:t>
            </a:r>
            <a:r>
              <a:rPr b="1" dirty="0" sz="2400" lang="en-US"/>
              <a:t>o</a:t>
            </a:r>
            <a:r>
              <a:rPr b="1" dirty="0" sz="2400" lang="en-US"/>
              <a:t>k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h </a:t>
            </a:r>
            <a:r>
              <a:rPr b="1" dirty="0" sz="2400" lang="en-US"/>
              <a:t>G</a:t>
            </a:r>
            <a:endParaRPr altLang="en-US" lang="zh-CN"/>
          </a:p>
          <a:p>
            <a:r>
              <a:rPr b="1" dirty="0" sz="2400" lang="en-US"/>
              <a:t>REGISTER NO: 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1</a:t>
            </a:r>
            <a:r>
              <a:rPr b="1" dirty="0" sz="2400" lang="en-US"/>
              <a:t>9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dirty="0" sz="2400" lang="en-US"/>
              <a:t>/asunm123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endParaRPr altLang="en-US" lang="zh-CN"/>
          </a:p>
          <a:p>
            <a:r>
              <a:rPr b="1" dirty="0" sz="2400" lang="en-US"/>
              <a:t>DEPARTMENT: </a:t>
            </a:r>
            <a:r>
              <a:rPr dirty="0" sz="2400" lang="en-US"/>
              <a:t>B.COM 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unting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ce </a:t>
            </a:r>
            <a:endParaRPr altLang="en-US" lang="zh-CN"/>
          </a:p>
          <a:p>
            <a:r>
              <a:rPr b="1" dirty="0" sz="2400" lang="en-US"/>
              <a:t>COLLEGE: </a:t>
            </a:r>
            <a:r>
              <a:rPr dirty="0" sz="2400" lang="en-US"/>
              <a:t>MOHAMED SATHAK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701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702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703" name="TextBox 6"/>
          <p:cNvSpPr txBox="1"/>
          <p:nvPr/>
        </p:nvSpPr>
        <p:spPr>
          <a:xfrm>
            <a:off x="796413" y="3212136"/>
            <a:ext cx="9144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705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706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707" name="TextBox 4"/>
          <p:cNvSpPr txBox="1"/>
          <p:nvPr/>
        </p:nvSpPr>
        <p:spPr>
          <a:xfrm>
            <a:off x="457200" y="2153887"/>
            <a:ext cx="5562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708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9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0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1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712" name="TextBox 13"/>
          <p:cNvSpPr txBox="1"/>
          <p:nvPr/>
        </p:nvSpPr>
        <p:spPr>
          <a:xfrm>
            <a:off x="6477000" y="2117467"/>
            <a:ext cx="48768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713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714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600" name="TextBox 2"/>
          <p:cNvSpPr txBox="1"/>
          <p:nvPr/>
        </p:nvSpPr>
        <p:spPr>
          <a:xfrm>
            <a:off x="1905000" y="685800"/>
            <a:ext cx="6858000" cy="48013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6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593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594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595" name="TextBox 5"/>
          <p:cNvSpPr txBox="1"/>
          <p:nvPr/>
        </p:nvSpPr>
        <p:spPr>
          <a:xfrm>
            <a:off x="762000" y="3638387"/>
            <a:ext cx="6477000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6" name="TextBox 2"/>
          <p:cNvSpPr txBox="1"/>
          <p:nvPr/>
        </p:nvSpPr>
        <p:spPr>
          <a:xfrm>
            <a:off x="684212" y="457200"/>
            <a:ext cx="1028858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5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5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5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0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5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10"/>
          <p:cNvSpPr txBox="1"/>
          <p:nvPr/>
        </p:nvSpPr>
        <p:spPr>
          <a:xfrm>
            <a:off x="1026635" y="1683160"/>
            <a:ext cx="5251767" cy="3647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676275" y="4672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6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6" name="TextBox 11"/>
          <p:cNvSpPr txBox="1"/>
          <p:nvPr/>
        </p:nvSpPr>
        <p:spPr>
          <a:xfrm>
            <a:off x="228600" y="811623"/>
            <a:ext cx="11658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67" name="TextBox 12"/>
          <p:cNvSpPr txBox="1"/>
          <p:nvPr/>
        </p:nvSpPr>
        <p:spPr>
          <a:xfrm>
            <a:off x="437535" y="1894482"/>
            <a:ext cx="167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68" name="TextBox 14"/>
          <p:cNvSpPr txBox="1"/>
          <p:nvPr/>
        </p:nvSpPr>
        <p:spPr>
          <a:xfrm>
            <a:off x="1600200" y="2294007"/>
            <a:ext cx="4800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69" name="TextBox 15"/>
          <p:cNvSpPr txBox="1"/>
          <p:nvPr/>
        </p:nvSpPr>
        <p:spPr>
          <a:xfrm>
            <a:off x="355190" y="2971211"/>
            <a:ext cx="184109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70" name="TextBox 16"/>
          <p:cNvSpPr txBox="1"/>
          <p:nvPr/>
        </p:nvSpPr>
        <p:spPr>
          <a:xfrm>
            <a:off x="1541205" y="3420291"/>
            <a:ext cx="58674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71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72" name="TextBox 19"/>
          <p:cNvSpPr txBox="1"/>
          <p:nvPr/>
        </p:nvSpPr>
        <p:spPr>
          <a:xfrm>
            <a:off x="1541205" y="4731195"/>
            <a:ext cx="799331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73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74" name="TextBox 22"/>
          <p:cNvSpPr txBox="1"/>
          <p:nvPr/>
        </p:nvSpPr>
        <p:spPr>
          <a:xfrm>
            <a:off x="1623860" y="6020977"/>
            <a:ext cx="7467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09600" y="619124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7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TextBox 8"/>
          <p:cNvSpPr txBox="1"/>
          <p:nvPr/>
        </p:nvSpPr>
        <p:spPr>
          <a:xfrm>
            <a:off x="838200" y="1600200"/>
            <a:ext cx="3276600" cy="17678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3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5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8" name="TextBox 2"/>
          <p:cNvSpPr txBox="1"/>
          <p:nvPr/>
        </p:nvSpPr>
        <p:spPr>
          <a:xfrm>
            <a:off x="1600200" y="1354667"/>
            <a:ext cx="86868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2024-03-29T04:07:22Z</dcterms:created>
  <dcterms:modified xsi:type="dcterms:W3CDTF">2024-09-13T05:58:15Z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c946953d11644fffa2bd64af3d673ebd</vt:lpwstr>
  </property>
</Properties>
</file>