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4636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19707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A0B9AC-A10C-41A4-AAC3-F83B3ADB0B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0333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605325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A0B9AC-A10C-41A4-AAC3-F83B3ADB0B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2753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38569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75930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72633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00240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01193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33156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91697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34058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4414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50439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6927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04-04-2024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2525935463"/>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 id="2147484090" r:id="rId15"/>
    <p:sldLayoutId id="214748409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a:solidFill>
                  <a:schemeClr val="tx1"/>
                </a:solidFill>
              </a:rPr>
              <a:t>Lokesh.R</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fontScale="92500" lnSpcReduction="2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lnSpcReduction="10000"/>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331</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Roboto</vt:lpstr>
      <vt:lpstr>Wingdings 3</vt:lpstr>
      <vt:lpstr>Wisp</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13</cp:revision>
  <dcterms:created xsi:type="dcterms:W3CDTF">2024-04-04T06:50:27Z</dcterms:created>
  <dcterms:modified xsi:type="dcterms:W3CDTF">2024-04-04T18:09:00Z</dcterms:modified>
</cp:coreProperties>
</file>