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dir="t" rig="threeP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059940"/>
          </a:xfrm>
          <a:prstGeom prst="rect"/>
          <a:noFill/>
          <a:ln>
            <a:solidFill>
              <a:schemeClr val="tx1"/>
            </a:solidFill>
          </a:ln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L</a:t>
            </a:r>
            <a:r>
              <a:rPr dirty="0" sz="2400" lang="en-US" smtClean="0"/>
              <a:t>O</a:t>
            </a:r>
            <a:r>
              <a:rPr dirty="0" sz="2400" lang="en-US" smtClean="0"/>
              <a:t>K</a:t>
            </a:r>
            <a:r>
              <a:rPr dirty="0" sz="2400" lang="en-US" smtClean="0"/>
              <a:t>E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.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/>
              <a:t>: </a:t>
            </a:r>
            <a:r>
              <a:rPr sz="2400" lang="en-US"/>
              <a:t>3</a:t>
            </a:r>
            <a:r>
              <a:rPr sz="2400" lang="en-US"/>
              <a:t>1</a:t>
            </a:r>
            <a:r>
              <a:rPr sz="2400" lang="en-US"/>
              <a:t>2</a:t>
            </a:r>
            <a:r>
              <a:rPr sz="2400" lang="en-US"/>
              <a:t>2</a:t>
            </a:r>
            <a:r>
              <a:rPr sz="2400" lang="en-US"/>
              <a:t>0</a:t>
            </a:r>
            <a:r>
              <a:rPr sz="2400" lang="en-US"/>
              <a:t>4</a:t>
            </a:r>
            <a:r>
              <a:rPr sz="2400" lang="en-US"/>
              <a:t>9</a:t>
            </a:r>
            <a:r>
              <a:rPr sz="2400" lang="en-US"/>
              <a:t>0</a:t>
            </a:r>
            <a:r>
              <a:rPr sz="2400" lang="en-US"/>
              <a:t>3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NAZARETH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1371600"/>
            <a:ext cx="8251825" cy="4801314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REGRESSION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   </a:t>
            </a:r>
            <a:r>
              <a:rPr dirty="0" lang="en-IN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dirty="0" lang="en-IN"/>
              <a:t>     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CLUSTER ANALYSIS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</a:t>
            </a:r>
          </a:p>
          <a:p>
            <a:r>
              <a:rPr dirty="0" lang="en-IN"/>
              <a:t>                                            GROUP EMPLOYEES WITH SIMILAR PERFORMANCE</a:t>
            </a:r>
          </a:p>
          <a:p>
            <a:r>
              <a:rPr dirty="0" lang="en-IN"/>
              <a:t> CHARACTERISTICS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DECISION TREES</a:t>
            </a:r>
            <a:r>
              <a:rPr dirty="0" lang="en-IN"/>
              <a:t>:</a:t>
            </a:r>
          </a:p>
          <a:p>
            <a:r>
              <a:rPr dirty="0" lang="en-IN"/>
              <a:t>                                        IDENTIFY KEY FACTORS INFLUENCING EMPLOYE PERFORMANCE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</a:t>
            </a:r>
            <a:r>
              <a:rPr b="1" dirty="0" lang="en-IN"/>
              <a:t>CONDITIONAL FORMATTING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    HIGHLIGHT PERFORMANCE TREND &amp; OUTLINES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       </a:t>
            </a:r>
            <a:r>
              <a:rPr b="1" dirty="0" lang="en-IN"/>
              <a:t>PIVOT TABLES</a:t>
            </a:r>
            <a:r>
              <a:rPr dirty="0" lang="en-IN"/>
              <a:t>: </a:t>
            </a:r>
          </a:p>
          <a:p>
            <a:r>
              <a:rPr dirty="0" lang="en-IN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723377" y="1447800"/>
            <a:ext cx="846486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EMPOWERS DATA DRIVEN DECISION MAKING ENHANCE PERFORMANCE MANAGEMENT BOOSTS EMPLOYEE ENGAGEMENT AND GROWTH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ptos Display" panose="020B0004020202020204" pitchFamily="34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 BY LEVERAGING EXCEL FOR EMPLOYEE PERFORMANCE ANALYSIS , ORGANIZATION.</a:t>
            </a:r>
          </a:p>
          <a:p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UNLOCK EMPLOYEE POTENTIAL DRIVE BUSINESSSUCESS STAY COMPETITIVE IN THE MARKET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lang="en-US"/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/>
              <a:t>  EMBRACE DATA DRIVEN PERFORMANCE MANAGEMENT &amp; EMPOWER YOUR WORK FORCE TO EXCE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663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150068" y="1857374"/>
            <a:ext cx="6317532" cy="25298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dirty="0" lang="en-IN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5"/>
          <p:cNvSpPr txBox="1"/>
          <p:nvPr/>
        </p:nvSpPr>
        <p:spPr>
          <a:xfrm>
            <a:off x="914400" y="1908994"/>
            <a:ext cx="8362950" cy="3962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    </a:t>
            </a:r>
            <a:endParaRPr dirty="0" lang="en-IN"/>
          </a:p>
        </p:txBody>
      </p:sp>
      <p:sp>
        <p:nvSpPr>
          <p:cNvPr id="1048656" name="TextBox 17"/>
          <p:cNvSpPr txBox="1"/>
          <p:nvPr/>
        </p:nvSpPr>
        <p:spPr>
          <a:xfrm>
            <a:off x="609600" y="1908994"/>
            <a:ext cx="8236974" cy="2225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IDENTIFICATION OF TOP PRFORMERS, UNDERPERFORMER, &amp; TRAINING NEEDS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DEPARTMENTAL &amp; TEAM PERFORMANCE COMPARAISION.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PERFORMANCE MATIRIC CALCULATION &amp; ANALYSIS.</a:t>
            </a:r>
          </a:p>
          <a:p>
            <a:endParaRPr dirty="0" lang="en-US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  DATA COLLECTION &amp; MANAGEMENT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1"/>
          <p:cNvSpPr txBox="1"/>
          <p:nvPr/>
        </p:nvSpPr>
        <p:spPr>
          <a:xfrm>
            <a:off x="838200" y="1857375"/>
            <a:ext cx="8160774" cy="2529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HR 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TEAM LEAD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US"/>
              <a:t>TALENT MANAGEMENT TEAMS</a:t>
            </a:r>
          </a:p>
          <a:p>
            <a:endParaRPr dirty="0" lang="en-US">
              <a:latin typeface="Aptos Display" panose="020B0004020202020204" pitchFamily="34" charset="0"/>
            </a:endParaRPr>
          </a:p>
          <a:p>
            <a:r>
              <a:rPr dirty="0" lang="en-US"/>
              <a:t> BY CONSIDERING THE NEEDS &amp; REQUIREMENTS OF THESE END USERS, YOU CAN DESIGN AN EFFECTIVE EMPLOYEE PERFORMANCE ANALYSIS SYSTEM IN EXCEL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3048000" y="1817925"/>
            <a:ext cx="5943599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AUTOMATED PERFORMANCE TRACKING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CUSTOMIZABLE DASHBOARDS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DATA-DRIVEN INSIGHT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ENHANCED DECISION-MAKING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IMPROVED EMPLOYEE ENGAGEMENT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 STREAMLINED PERFORMANCE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 err="1"/>
              <a:t>vSTRATEGIC</a:t>
            </a:r>
            <a:r>
              <a:rPr dirty="0" lang="en-IN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828800" y="1582340"/>
            <a:ext cx="6100916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 </a:t>
            </a:r>
            <a:r>
              <a:rPr dirty="0" lang="en-IN">
                <a:latin typeface="Aptos Display" panose="020B0004020202020204" pitchFamily="34" charset="0"/>
              </a:rPr>
              <a:t>EMPLOYEE INFORMATION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METRICS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PERFORMANCE EVALUATIONS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TRAINING &amp; DEVELOPMENT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FEEDBACK &amp; SURVEYS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Aptos Display" panose="020B0004020202020204" pitchFamily="34" charset="0"/>
              </a:rPr>
              <a:t> SALES/PRODUCTION DATA TABLE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>
              <a:latin typeface="Aptos Display" panose="020B0004020202020204" pitchFamily="34" charset="0"/>
            </a:endParaRPr>
          </a:p>
          <a:p>
            <a:r>
              <a:rPr dirty="0" lang="en-IN"/>
              <a:t>               </a:t>
            </a:r>
            <a:r>
              <a:rPr dirty="0" lang="en-IN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A.  EMPLOYEER ID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dirty="0" lang="en-IN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81250" y="1695451"/>
            <a:ext cx="6770124" cy="4247317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IN"/>
              <a:t>      AUTOMATED PERFORMANCE TRACKING</a:t>
            </a:r>
            <a:r>
              <a:rPr dirty="0" lang="en-IN"/>
              <a:t>:</a:t>
            </a:r>
          </a:p>
          <a:p>
            <a:r>
              <a:rPr dirty="0" lang="en-IN"/>
              <a:t>                    </a:t>
            </a:r>
            <a:r>
              <a:rPr dirty="0" lang="en-IN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PREDICTIVE ANALYTICS</a:t>
            </a:r>
            <a:r>
              <a:rPr dirty="0" lang="en-IN"/>
              <a:t>: </a:t>
            </a:r>
          </a:p>
          <a:p>
            <a:r>
              <a:rPr dirty="0" lang="en-IN"/>
              <a:t>                   </a:t>
            </a:r>
            <a:r>
              <a:rPr dirty="0" lang="en-IN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CUSTOMIZABLE PERFORMANCE METRICS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dirty="0" lang="en-IN"/>
              <a:t>        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        </a:t>
            </a:r>
            <a:r>
              <a:rPr b="1" dirty="0" lang="en-IN"/>
              <a:t>REAL TIME REPORTING</a:t>
            </a:r>
            <a:r>
              <a:rPr dirty="0" lang="en-IN"/>
              <a:t>:</a:t>
            </a:r>
          </a:p>
          <a:p>
            <a:r>
              <a:rPr dirty="0" lang="en-IN"/>
              <a:t>                     </a:t>
            </a:r>
            <a:r>
              <a:rPr dirty="0" lang="en-IN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2024-03-27T19:07:22Z</dcterms:created>
  <dcterms:modified xsi:type="dcterms:W3CDTF">2024-09-27T07:43:08Z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fb4065a1553b4af38b0c7a2ac9e97ee2</vt:lpwstr>
  </property>
</Properties>
</file>