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6199" y="3083075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US" sz="2400" i="1" spc="-90" dirty="0">
                <a:latin typeface="Calibri"/>
                <a:cs typeface="Calibri"/>
              </a:rPr>
              <a:t>LOKESH.M 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1967.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10" dirty="0">
                <a:latin typeface="Calibri"/>
                <a:cs typeface="Calibri"/>
              </a:rPr>
              <a:t> 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A7B71-1173-774F-B64C-9DFC222027F8}"/>
              </a:ext>
            </a:extLst>
          </p:cNvPr>
          <p:cNvSpPr txBox="1"/>
          <p:nvPr/>
        </p:nvSpPr>
        <p:spPr>
          <a:xfrm>
            <a:off x="2374264" y="3854600"/>
            <a:ext cx="6103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5DEA55B452C8F33AEB14BE45C0D2B115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lokeshmanivannan65@gmail.com</cp:lastModifiedBy>
  <cp:revision>3</cp:revision>
  <dcterms:created xsi:type="dcterms:W3CDTF">2024-08-30T15:49:58Z</dcterms:created>
  <dcterms:modified xsi:type="dcterms:W3CDTF">2024-08-31T09:00:19Z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