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19"/>
  </p:notesMasterIdLst>
  <p:sldIdLst>
    <p:sldId id="256" r:id="rId2"/>
    <p:sldId id="257" r:id="rId3"/>
    <p:sldId id="258" r:id="rId4"/>
    <p:sldId id="299" r:id="rId5"/>
    <p:sldId id="300" r:id="rId6"/>
    <p:sldId id="302" r:id="rId7"/>
    <p:sldId id="303" r:id="rId8"/>
    <p:sldId id="304" r:id="rId9"/>
    <p:sldId id="259" r:id="rId10"/>
    <p:sldId id="260" r:id="rId11"/>
    <p:sldId id="261" r:id="rId12"/>
    <p:sldId id="297" r:id="rId13"/>
    <p:sldId id="305" r:id="rId14"/>
    <p:sldId id="306" r:id="rId15"/>
    <p:sldId id="309" r:id="rId16"/>
    <p:sldId id="310" r:id="rId17"/>
    <p:sldId id="307" r:id="rId18"/>
  </p:sldIdLst>
  <p:sldSz cx="9144000" cy="5143500" type="screen16x9"/>
  <p:notesSz cx="6858000" cy="9144000"/>
  <p:embeddedFontLst>
    <p:embeddedFont>
      <p:font typeface="Advent Pro SemiBold" panose="020B0604020202020204" charset="0"/>
      <p:regular r:id="rId20"/>
      <p:bold r:id="rId21"/>
      <p:italic r:id="rId22"/>
      <p:boldItalic r:id="rId23"/>
    </p:embeddedFont>
    <p:embeddedFont>
      <p:font typeface="Fira Sans Condensed Medium" panose="020B0603050000020004" pitchFamily="34" charset="0"/>
      <p:regular r:id="rId24"/>
      <p:bold r:id="rId25"/>
      <p:italic r:id="rId26"/>
      <p:boldItalic r:id="rId27"/>
    </p:embeddedFont>
    <p:embeddedFont>
      <p:font typeface="Fira Sans Extra Condensed Medium" panose="020B0604020202020204" charset="0"/>
      <p:regular r:id="rId28"/>
      <p:bold r:id="rId29"/>
      <p:italic r:id="rId30"/>
      <p:boldItalic r:id="rId31"/>
    </p:embeddedFont>
    <p:embeddedFont>
      <p:font typeface="Livvic Light" pitchFamily="2" charset="0"/>
      <p:regular r:id="rId32"/>
      <p:italic r:id="rId33"/>
    </p:embeddedFont>
    <p:embeddedFont>
      <p:font typeface="Maven Pro" panose="020B0604020202020204" charset="0"/>
      <p:regular r:id="rId34"/>
      <p:bold r:id="rId35"/>
    </p:embeddedFont>
    <p:embeddedFont>
      <p:font typeface="Nunito Light" pitchFamily="2" charset="0"/>
      <p:regular r:id="rId36"/>
      <p:italic r:id="rId37"/>
    </p:embeddedFont>
    <p:embeddedFont>
      <p:font typeface="Share Tech" panose="020B0604020202020204" charset="0"/>
      <p:regular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385BE8C-14AB-4701-8229-365C1E58B4CC}">
  <a:tblStyle styleId="{3385BE8C-14AB-4701-8229-365C1E58B4C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265" autoAdjust="0"/>
    <p:restoredTop sz="94660"/>
  </p:normalViewPr>
  <p:slideViewPr>
    <p:cSldViewPr snapToGrid="0">
      <p:cViewPr varScale="1">
        <p:scale>
          <a:sx n="92" d="100"/>
          <a:sy n="92" d="100"/>
        </p:scale>
        <p:origin x="5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presProps" Target="presProps.xml"/><Relationship Id="rId21" Type="http://schemas.openxmlformats.org/officeDocument/2006/relationships/font" Target="fonts/font2.fntdata"/><Relationship Id="rId34" Type="http://schemas.openxmlformats.org/officeDocument/2006/relationships/font" Target="fonts/font15.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font" Target="fonts/font18.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font" Target="fonts/font19.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kesh r" userId="f1c5c0f7d576f656" providerId="LiveId" clId="{40EA3745-5741-4F43-87D9-3E78E991716C}"/>
    <pc:docChg chg="modSld">
      <pc:chgData name="lokesh r" userId="f1c5c0f7d576f656" providerId="LiveId" clId="{40EA3745-5741-4F43-87D9-3E78E991716C}" dt="2025-01-19T15:54:00.724" v="18" actId="20577"/>
      <pc:docMkLst>
        <pc:docMk/>
      </pc:docMkLst>
      <pc:sldChg chg="modSp mod">
        <pc:chgData name="lokesh r" userId="f1c5c0f7d576f656" providerId="LiveId" clId="{40EA3745-5741-4F43-87D9-3E78E991716C}" dt="2025-01-19T15:54:00.724" v="18" actId="20577"/>
        <pc:sldMkLst>
          <pc:docMk/>
          <pc:sldMk cId="0" sldId="256"/>
        </pc:sldMkLst>
        <pc:spChg chg="mod">
          <ac:chgData name="lokesh r" userId="f1c5c0f7d576f656" providerId="LiveId" clId="{40EA3745-5741-4F43-87D9-3E78E991716C}" dt="2025-01-19T15:54:00.724" v="18" actId="20577"/>
          <ac:spMkLst>
            <pc:docMk/>
            <pc:sldMk cId="0" sldId="256"/>
            <ac:spMk id="43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g6c4305b01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 name="Google Shape;599;g6c4305b01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g6c4305b01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 name="Google Shape;599;g6c4305b01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45822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03160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41414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76435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71016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19937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9"/>
        <p:cNvGrpSpPr/>
        <p:nvPr/>
      </p:nvGrpSpPr>
      <p:grpSpPr>
        <a:xfrm>
          <a:off x="0" y="0"/>
          <a:ext cx="0" cy="0"/>
          <a:chOff x="0" y="0"/>
          <a:chExt cx="0" cy="0"/>
        </a:xfrm>
      </p:grpSpPr>
      <p:sp>
        <p:nvSpPr>
          <p:cNvPr id="60" name="Google Shape;60;p4"/>
          <p:cNvSpPr txBox="1">
            <a:spLocks noGrp="1"/>
          </p:cNvSpPr>
          <p:nvPr>
            <p:ph type="body" idx="1"/>
          </p:nvPr>
        </p:nvSpPr>
        <p:spPr>
          <a:xfrm>
            <a:off x="618825" y="1679175"/>
            <a:ext cx="3534300" cy="20901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1" name="Google Shape;61;p4"/>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62" name="Google Shape;62;p4"/>
          <p:cNvSpPr/>
          <p:nvPr/>
        </p:nvSpPr>
        <p:spPr>
          <a:xfrm>
            <a:off x="720000" y="46901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2058475" y="41522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1432075" y="429640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2194725" y="44747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1585475" y="469551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4"/>
          <p:cNvSpPr/>
          <p:nvPr/>
        </p:nvSpPr>
        <p:spPr>
          <a:xfrm>
            <a:off x="7686100" y="45688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8868125" y="376926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8"/>
        <p:cNvGrpSpPr/>
        <p:nvPr/>
      </p:nvGrpSpPr>
      <p:grpSpPr>
        <a:xfrm>
          <a:off x="0" y="0"/>
          <a:ext cx="0" cy="0"/>
          <a:chOff x="0" y="0"/>
          <a:chExt cx="0" cy="0"/>
        </a:xfrm>
      </p:grpSpPr>
      <p:sp>
        <p:nvSpPr>
          <p:cNvPr id="79" name="Google Shape;79;p5"/>
          <p:cNvSpPr txBox="1">
            <a:spLocks noGrp="1"/>
          </p:cNvSpPr>
          <p:nvPr>
            <p:ph type="ctrTitle"/>
          </p:nvPr>
        </p:nvSpPr>
        <p:spPr>
          <a:xfrm>
            <a:off x="923625" y="1196026"/>
            <a:ext cx="982200" cy="5778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0" name="Google Shape;80;p5"/>
          <p:cNvSpPr txBox="1">
            <a:spLocks noGrp="1"/>
          </p:cNvSpPr>
          <p:nvPr>
            <p:ph type="subTitle" idx="1"/>
          </p:nvPr>
        </p:nvSpPr>
        <p:spPr>
          <a:xfrm>
            <a:off x="923637" y="1684093"/>
            <a:ext cx="26205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1" name="Google Shape;81;p5"/>
          <p:cNvSpPr txBox="1">
            <a:spLocks noGrp="1"/>
          </p:cNvSpPr>
          <p:nvPr>
            <p:ph type="ctrTitle" idx="2"/>
          </p:nvPr>
        </p:nvSpPr>
        <p:spPr>
          <a:xfrm>
            <a:off x="7050379" y="1196025"/>
            <a:ext cx="1137300" cy="5778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2" name="Google Shape;82;p5"/>
          <p:cNvSpPr txBox="1">
            <a:spLocks noGrp="1"/>
          </p:cNvSpPr>
          <p:nvPr>
            <p:ph type="subTitle" idx="3"/>
          </p:nvPr>
        </p:nvSpPr>
        <p:spPr>
          <a:xfrm>
            <a:off x="5450166" y="1684093"/>
            <a:ext cx="27375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3" name="Google Shape;83;p5"/>
          <p:cNvSpPr txBox="1">
            <a:spLocks noGrp="1"/>
          </p:cNvSpPr>
          <p:nvPr>
            <p:ph type="ctrTitle" idx="4"/>
          </p:nvPr>
        </p:nvSpPr>
        <p:spPr>
          <a:xfrm>
            <a:off x="618825" y="411675"/>
            <a:ext cx="4618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84" name="Google Shape;84;p5"/>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5"/>
          <p:cNvGrpSpPr/>
          <p:nvPr/>
        </p:nvGrpSpPr>
        <p:grpSpPr>
          <a:xfrm>
            <a:off x="6626134" y="-164562"/>
            <a:ext cx="121172" cy="760495"/>
            <a:chOff x="5245196" y="3136513"/>
            <a:chExt cx="121172" cy="760495"/>
          </a:xfrm>
        </p:grpSpPr>
        <p:sp>
          <p:nvSpPr>
            <p:cNvPr id="89" name="Google Shape;89;p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5"/>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3"/>
        <p:cNvGrpSpPr/>
        <p:nvPr/>
      </p:nvGrpSpPr>
      <p:grpSpPr>
        <a:xfrm>
          <a:off x="0" y="0"/>
          <a:ext cx="0" cy="0"/>
          <a:chOff x="0" y="0"/>
          <a:chExt cx="0" cy="0"/>
        </a:xfrm>
      </p:grpSpPr>
      <p:sp>
        <p:nvSpPr>
          <p:cNvPr id="94" name="Google Shape;94;p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95" name="Google Shape;95;p6"/>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57"/>
        <p:cNvGrpSpPr/>
        <p:nvPr/>
      </p:nvGrpSpPr>
      <p:grpSpPr>
        <a:xfrm>
          <a:off x="0" y="0"/>
          <a:ext cx="0" cy="0"/>
          <a:chOff x="0" y="0"/>
          <a:chExt cx="0" cy="0"/>
        </a:xfrm>
      </p:grpSpPr>
      <p:sp>
        <p:nvSpPr>
          <p:cNvPr id="258" name="Google Shape;258;p13"/>
          <p:cNvSpPr txBox="1">
            <a:spLocks noGrp="1"/>
          </p:cNvSpPr>
          <p:nvPr>
            <p:ph type="subTitle" idx="1"/>
          </p:nvPr>
        </p:nvSpPr>
        <p:spPr>
          <a:xfrm>
            <a:off x="6429027"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59" name="Google Shape;259;p13"/>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285750" y="454265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p:nvPr/>
        </p:nvSpPr>
        <p:spPr>
          <a:xfrm>
            <a:off x="439150" y="48034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3"/>
          <p:cNvSpPr txBox="1">
            <a:spLocks noGrp="1"/>
          </p:cNvSpPr>
          <p:nvPr>
            <p:ph type="ctrTitle"/>
          </p:nvPr>
        </p:nvSpPr>
        <p:spPr>
          <a:xfrm>
            <a:off x="970814" y="3396800"/>
            <a:ext cx="2152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0" name="Google Shape;270;p13"/>
          <p:cNvSpPr txBox="1">
            <a:spLocks noGrp="1"/>
          </p:cNvSpPr>
          <p:nvPr>
            <p:ph type="subTitle" idx="2"/>
          </p:nvPr>
        </p:nvSpPr>
        <p:spPr>
          <a:xfrm>
            <a:off x="970814"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1" name="Google Shape;271;p13"/>
          <p:cNvSpPr txBox="1">
            <a:spLocks noGrp="1"/>
          </p:cNvSpPr>
          <p:nvPr>
            <p:ph type="title" idx="3" hasCustomPrompt="1"/>
          </p:nvPr>
        </p:nvSpPr>
        <p:spPr>
          <a:xfrm>
            <a:off x="970814"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2" name="Google Shape;272;p13"/>
          <p:cNvSpPr txBox="1">
            <a:spLocks noGrp="1"/>
          </p:cNvSpPr>
          <p:nvPr>
            <p:ph type="ctrTitle" idx="4"/>
          </p:nvPr>
        </p:nvSpPr>
        <p:spPr>
          <a:xfrm>
            <a:off x="3690348" y="3396800"/>
            <a:ext cx="1386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3" name="Google Shape;273;p13"/>
          <p:cNvSpPr txBox="1">
            <a:spLocks noGrp="1"/>
          </p:cNvSpPr>
          <p:nvPr>
            <p:ph type="subTitle" idx="5"/>
          </p:nvPr>
        </p:nvSpPr>
        <p:spPr>
          <a:xfrm>
            <a:off x="3690341"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4" name="Google Shape;274;p13"/>
          <p:cNvSpPr txBox="1">
            <a:spLocks noGrp="1"/>
          </p:cNvSpPr>
          <p:nvPr>
            <p:ph type="title" idx="6" hasCustomPrompt="1"/>
          </p:nvPr>
        </p:nvSpPr>
        <p:spPr>
          <a:xfrm>
            <a:off x="3690341"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5" name="Google Shape;275;p13"/>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276" name="Google Shape;276;p13"/>
          <p:cNvSpPr txBox="1">
            <a:spLocks noGrp="1"/>
          </p:cNvSpPr>
          <p:nvPr>
            <p:ph type="ctrTitle" idx="8"/>
          </p:nvPr>
        </p:nvSpPr>
        <p:spPr>
          <a:xfrm>
            <a:off x="6428436" y="3377738"/>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7" name="Google Shape;277;p13"/>
          <p:cNvSpPr txBox="1">
            <a:spLocks noGrp="1"/>
          </p:cNvSpPr>
          <p:nvPr>
            <p:ph type="title" idx="9" hasCustomPrompt="1"/>
          </p:nvPr>
        </p:nvSpPr>
        <p:spPr>
          <a:xfrm>
            <a:off x="6428436"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8" name="Google Shape;278;p13"/>
          <p:cNvSpPr txBox="1">
            <a:spLocks noGrp="1"/>
          </p:cNvSpPr>
          <p:nvPr>
            <p:ph type="ctrTitle" idx="13"/>
          </p:nvPr>
        </p:nvSpPr>
        <p:spPr>
          <a:xfrm>
            <a:off x="6429027" y="3396800"/>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334"/>
        <p:cNvGrpSpPr/>
        <p:nvPr/>
      </p:nvGrpSpPr>
      <p:grpSpPr>
        <a:xfrm>
          <a:off x="0" y="0"/>
          <a:ext cx="0" cy="0"/>
          <a:chOff x="0" y="0"/>
          <a:chExt cx="0" cy="0"/>
        </a:xfrm>
      </p:grpSpPr>
      <p:sp>
        <p:nvSpPr>
          <p:cNvPr id="335" name="Google Shape;335;p17"/>
          <p:cNvSpPr txBox="1">
            <a:spLocks noGrp="1"/>
          </p:cNvSpPr>
          <p:nvPr>
            <p:ph type="ctrTitle"/>
          </p:nvPr>
        </p:nvSpPr>
        <p:spPr>
          <a:xfrm>
            <a:off x="1218541"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6" name="Google Shape;336;p17"/>
          <p:cNvSpPr txBox="1">
            <a:spLocks noGrp="1"/>
          </p:cNvSpPr>
          <p:nvPr>
            <p:ph type="subTitle" idx="1"/>
          </p:nvPr>
        </p:nvSpPr>
        <p:spPr>
          <a:xfrm>
            <a:off x="1218541"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7" name="Google Shape;337;p17"/>
          <p:cNvSpPr txBox="1">
            <a:spLocks noGrp="1"/>
          </p:cNvSpPr>
          <p:nvPr>
            <p:ph type="ctrTitle" idx="2"/>
          </p:nvPr>
        </p:nvSpPr>
        <p:spPr>
          <a:xfrm>
            <a:off x="6054555"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8" name="Google Shape;338;p17"/>
          <p:cNvSpPr txBox="1">
            <a:spLocks noGrp="1"/>
          </p:cNvSpPr>
          <p:nvPr>
            <p:ph type="subTitle" idx="3"/>
          </p:nvPr>
        </p:nvSpPr>
        <p:spPr>
          <a:xfrm>
            <a:off x="6054555"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9" name="Google Shape;339;p17"/>
          <p:cNvSpPr txBox="1">
            <a:spLocks noGrp="1"/>
          </p:cNvSpPr>
          <p:nvPr>
            <p:ph type="ctrTitle" idx="4"/>
          </p:nvPr>
        </p:nvSpPr>
        <p:spPr>
          <a:xfrm>
            <a:off x="1218541"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40" name="Google Shape;340;p17"/>
          <p:cNvSpPr txBox="1">
            <a:spLocks noGrp="1"/>
          </p:cNvSpPr>
          <p:nvPr>
            <p:ph type="subTitle" idx="5"/>
          </p:nvPr>
        </p:nvSpPr>
        <p:spPr>
          <a:xfrm>
            <a:off x="1116841" y="3271106"/>
            <a:ext cx="20847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1" name="Google Shape;341;p17"/>
          <p:cNvSpPr txBox="1">
            <a:spLocks noGrp="1"/>
          </p:cNvSpPr>
          <p:nvPr>
            <p:ph type="ctrTitle" idx="6"/>
          </p:nvPr>
        </p:nvSpPr>
        <p:spPr>
          <a:xfrm>
            <a:off x="6054555"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42" name="Google Shape;342;p17"/>
          <p:cNvSpPr txBox="1">
            <a:spLocks noGrp="1"/>
          </p:cNvSpPr>
          <p:nvPr>
            <p:ph type="subTitle" idx="7"/>
          </p:nvPr>
        </p:nvSpPr>
        <p:spPr>
          <a:xfrm>
            <a:off x="6054555" y="3271106"/>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3" name="Google Shape;343;p17"/>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44" name="Google Shape;344;p17"/>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7"/>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7"/>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7"/>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7"/>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7"/>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7"/>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7"/>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list">
  <p:cSld name="CUSTOM_4">
    <p:spTree>
      <p:nvGrpSpPr>
        <p:cNvPr id="1" name="Shape 410"/>
        <p:cNvGrpSpPr/>
        <p:nvPr/>
      </p:nvGrpSpPr>
      <p:grpSpPr>
        <a:xfrm>
          <a:off x="0" y="0"/>
          <a:ext cx="0" cy="0"/>
          <a:chOff x="0" y="0"/>
          <a:chExt cx="0" cy="0"/>
        </a:xfrm>
      </p:grpSpPr>
      <p:sp>
        <p:nvSpPr>
          <p:cNvPr id="411" name="Google Shape;411;p20"/>
          <p:cNvSpPr txBox="1">
            <a:spLocks noGrp="1"/>
          </p:cNvSpPr>
          <p:nvPr>
            <p:ph type="body" idx="1"/>
          </p:nvPr>
        </p:nvSpPr>
        <p:spPr>
          <a:xfrm>
            <a:off x="59737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SzPts val="1000"/>
              <a:buFont typeface="Livvic Light"/>
              <a:buChar char="●"/>
              <a:defRPr sz="1200"/>
            </a:lvl1pPr>
            <a:lvl2pPr marL="914400" lvl="1" indent="-292100" rtl="0">
              <a:spcBef>
                <a:spcPts val="1600"/>
              </a:spcBef>
              <a:spcAft>
                <a:spcPts val="0"/>
              </a:spcAft>
              <a:buSzPts val="1000"/>
              <a:buFont typeface="Nunito Light"/>
              <a:buChar char="○"/>
              <a:defRPr/>
            </a:lvl2pPr>
            <a:lvl3pPr marL="1371600" lvl="2" indent="-292100" rtl="0">
              <a:spcBef>
                <a:spcPts val="1600"/>
              </a:spcBef>
              <a:spcAft>
                <a:spcPts val="0"/>
              </a:spcAft>
              <a:buSzPts val="1000"/>
              <a:buFont typeface="Nunito Light"/>
              <a:buChar char="■"/>
              <a:defRPr/>
            </a:lvl3pPr>
            <a:lvl4pPr marL="1828800" lvl="3" indent="-292100" rtl="0">
              <a:spcBef>
                <a:spcPts val="1600"/>
              </a:spcBef>
              <a:spcAft>
                <a:spcPts val="0"/>
              </a:spcAft>
              <a:buSzPts val="1000"/>
              <a:buFont typeface="Nunito Light"/>
              <a:buChar char="●"/>
              <a:defRPr/>
            </a:lvl4pPr>
            <a:lvl5pPr marL="2286000" lvl="4" indent="-292100" rtl="0">
              <a:spcBef>
                <a:spcPts val="1600"/>
              </a:spcBef>
              <a:spcAft>
                <a:spcPts val="0"/>
              </a:spcAft>
              <a:buSzPts val="1000"/>
              <a:buFont typeface="Nunito Light"/>
              <a:buChar char="○"/>
              <a:defRPr/>
            </a:lvl5pPr>
            <a:lvl6pPr marL="2743200" lvl="5" indent="-292100" rtl="0">
              <a:spcBef>
                <a:spcPts val="1600"/>
              </a:spcBef>
              <a:spcAft>
                <a:spcPts val="0"/>
              </a:spcAft>
              <a:buSzPts val="1000"/>
              <a:buFont typeface="Nunito Light"/>
              <a:buChar char="■"/>
              <a:defRPr/>
            </a:lvl6pPr>
            <a:lvl7pPr marL="3200400" lvl="6" indent="-292100" rtl="0">
              <a:spcBef>
                <a:spcPts val="1600"/>
              </a:spcBef>
              <a:spcAft>
                <a:spcPts val="0"/>
              </a:spcAft>
              <a:buSzPts val="1000"/>
              <a:buFont typeface="Nunito Light"/>
              <a:buChar char="●"/>
              <a:defRPr/>
            </a:lvl7pPr>
            <a:lvl8pPr marL="3657600" lvl="7" indent="-292100" rtl="0">
              <a:spcBef>
                <a:spcPts val="1600"/>
              </a:spcBef>
              <a:spcAft>
                <a:spcPts val="0"/>
              </a:spcAft>
              <a:buSzPts val="1000"/>
              <a:buFont typeface="Nunito Light"/>
              <a:buChar char="○"/>
              <a:defRPr/>
            </a:lvl8pPr>
            <a:lvl9pPr marL="4114800" lvl="8" indent="-292100" rtl="0">
              <a:spcBef>
                <a:spcPts val="1600"/>
              </a:spcBef>
              <a:spcAft>
                <a:spcPts val="1600"/>
              </a:spcAft>
              <a:buSzPts val="1000"/>
              <a:buFont typeface="Nunito Light"/>
              <a:buChar char="■"/>
              <a:defRPr/>
            </a:lvl9pPr>
          </a:lstStyle>
          <a:p>
            <a:endParaRPr/>
          </a:p>
        </p:txBody>
      </p:sp>
      <p:sp>
        <p:nvSpPr>
          <p:cNvPr id="412" name="Google Shape;412;p20"/>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413" name="Google Shape;413;p20"/>
          <p:cNvSpPr txBox="1">
            <a:spLocks noGrp="1"/>
          </p:cNvSpPr>
          <p:nvPr>
            <p:ph type="body" idx="2"/>
          </p:nvPr>
        </p:nvSpPr>
        <p:spPr>
          <a:xfrm>
            <a:off x="469012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rgbClr val="EC5D37"/>
              </a:buClr>
              <a:buSzPts val="1000"/>
              <a:buFont typeface="Livvic Light"/>
              <a:buChar char="●"/>
              <a:defRPr sz="1200"/>
            </a:lvl1pPr>
            <a:lvl2pPr marL="914400" lvl="1" indent="-292100" rtl="0">
              <a:spcBef>
                <a:spcPts val="1600"/>
              </a:spcBef>
              <a:spcAft>
                <a:spcPts val="0"/>
              </a:spcAft>
              <a:buClr>
                <a:srgbClr val="FFC800"/>
              </a:buClr>
              <a:buSzPts val="1000"/>
              <a:buFont typeface="Nunito Light"/>
              <a:buChar char="○"/>
              <a:defRPr/>
            </a:lvl2pPr>
            <a:lvl3pPr marL="1371600" lvl="2" indent="-292100" rtl="0">
              <a:spcBef>
                <a:spcPts val="1600"/>
              </a:spcBef>
              <a:spcAft>
                <a:spcPts val="0"/>
              </a:spcAft>
              <a:buClr>
                <a:srgbClr val="FFC800"/>
              </a:buClr>
              <a:buSzPts val="1000"/>
              <a:buFont typeface="Nunito Light"/>
              <a:buChar char="■"/>
              <a:defRPr/>
            </a:lvl3pPr>
            <a:lvl4pPr marL="1828800" lvl="3" indent="-292100" rtl="0">
              <a:spcBef>
                <a:spcPts val="1600"/>
              </a:spcBef>
              <a:spcAft>
                <a:spcPts val="0"/>
              </a:spcAft>
              <a:buClr>
                <a:srgbClr val="FFC800"/>
              </a:buClr>
              <a:buSzPts val="1000"/>
              <a:buFont typeface="Nunito Light"/>
              <a:buChar char="●"/>
              <a:defRPr/>
            </a:lvl4pPr>
            <a:lvl5pPr marL="2286000" lvl="4" indent="-292100" rtl="0">
              <a:spcBef>
                <a:spcPts val="1600"/>
              </a:spcBef>
              <a:spcAft>
                <a:spcPts val="0"/>
              </a:spcAft>
              <a:buClr>
                <a:srgbClr val="434343"/>
              </a:buClr>
              <a:buSzPts val="1000"/>
              <a:buFont typeface="Nunito Light"/>
              <a:buChar char="○"/>
              <a:defRPr/>
            </a:lvl5pPr>
            <a:lvl6pPr marL="2743200" lvl="5" indent="-292100" rtl="0">
              <a:spcBef>
                <a:spcPts val="1600"/>
              </a:spcBef>
              <a:spcAft>
                <a:spcPts val="0"/>
              </a:spcAft>
              <a:buClr>
                <a:srgbClr val="434343"/>
              </a:buClr>
              <a:buSzPts val="1000"/>
              <a:buFont typeface="Nunito Light"/>
              <a:buChar char="■"/>
              <a:defRPr/>
            </a:lvl6pPr>
            <a:lvl7pPr marL="3200400" lvl="6" indent="-292100" rtl="0">
              <a:spcBef>
                <a:spcPts val="1600"/>
              </a:spcBef>
              <a:spcAft>
                <a:spcPts val="0"/>
              </a:spcAft>
              <a:buClr>
                <a:srgbClr val="434343"/>
              </a:buClr>
              <a:buSzPts val="1000"/>
              <a:buFont typeface="Nunito Light"/>
              <a:buChar char="●"/>
              <a:defRPr/>
            </a:lvl7pPr>
            <a:lvl8pPr marL="3657600" lvl="7" indent="-292100" rtl="0">
              <a:spcBef>
                <a:spcPts val="1600"/>
              </a:spcBef>
              <a:spcAft>
                <a:spcPts val="0"/>
              </a:spcAft>
              <a:buClr>
                <a:srgbClr val="434343"/>
              </a:buClr>
              <a:buSzPts val="1000"/>
              <a:buFont typeface="Nunito Light"/>
              <a:buChar char="○"/>
              <a:defRPr/>
            </a:lvl8pPr>
            <a:lvl9pPr marL="4114800" lvl="8" indent="-292100" rtl="0">
              <a:spcBef>
                <a:spcPts val="1600"/>
              </a:spcBef>
              <a:spcAft>
                <a:spcPts val="1600"/>
              </a:spcAft>
              <a:buClr>
                <a:srgbClr val="434343"/>
              </a:buClr>
              <a:buSzPts val="1000"/>
              <a:buFont typeface="Nunito Light"/>
              <a:buChar char="■"/>
              <a:defRPr/>
            </a:lvl9pPr>
          </a:lstStyle>
          <a:p>
            <a:endParaRPr/>
          </a:p>
        </p:txBody>
      </p:sp>
      <p:sp>
        <p:nvSpPr>
          <p:cNvPr id="414" name="Google Shape;414;p20"/>
          <p:cNvSpPr/>
          <p:nvPr/>
        </p:nvSpPr>
        <p:spPr>
          <a:xfrm>
            <a:off x="8829925" y="1123700"/>
            <a:ext cx="108650" cy="108625"/>
          </a:xfrm>
          <a:custGeom>
            <a:avLst/>
            <a:gdLst/>
            <a:ahLst/>
            <a:cxnLst/>
            <a:rect l="l" t="t" r="r" b="b"/>
            <a:pathLst>
              <a:path w="4346" h="4345" extrusionOk="0">
                <a:moveTo>
                  <a:pt x="4027" y="337"/>
                </a:moveTo>
                <a:lnTo>
                  <a:pt x="4027" y="4008"/>
                </a:lnTo>
                <a:lnTo>
                  <a:pt x="338" y="4008"/>
                </a:lnTo>
                <a:lnTo>
                  <a:pt x="338" y="337"/>
                </a:lnTo>
                <a:close/>
                <a:moveTo>
                  <a:pt x="1" y="0"/>
                </a:moveTo>
                <a:lnTo>
                  <a:pt x="1" y="4345"/>
                </a:lnTo>
                <a:lnTo>
                  <a:pt x="4346" y="4345"/>
                </a:lnTo>
                <a:lnTo>
                  <a:pt x="434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0"/>
          <p:cNvSpPr/>
          <p:nvPr/>
        </p:nvSpPr>
        <p:spPr>
          <a:xfrm>
            <a:off x="9156250" y="1340450"/>
            <a:ext cx="111450" cy="110975"/>
          </a:xfrm>
          <a:custGeom>
            <a:avLst/>
            <a:gdLst/>
            <a:ahLst/>
            <a:cxnLst/>
            <a:rect l="l" t="t" r="r" b="b"/>
            <a:pathLst>
              <a:path w="4458" h="4439" extrusionOk="0">
                <a:moveTo>
                  <a:pt x="4008" y="431"/>
                </a:moveTo>
                <a:lnTo>
                  <a:pt x="4008" y="4008"/>
                </a:lnTo>
                <a:lnTo>
                  <a:pt x="431" y="4008"/>
                </a:lnTo>
                <a:lnTo>
                  <a:pt x="431" y="431"/>
                </a:lnTo>
                <a:close/>
                <a:moveTo>
                  <a:pt x="0" y="1"/>
                </a:moveTo>
                <a:lnTo>
                  <a:pt x="0" y="4439"/>
                </a:lnTo>
                <a:lnTo>
                  <a:pt x="4457" y="4439"/>
                </a:lnTo>
                <a:lnTo>
                  <a:pt x="44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0"/>
          <p:cNvSpPr/>
          <p:nvPr/>
        </p:nvSpPr>
        <p:spPr>
          <a:xfrm>
            <a:off x="5809850" y="214400"/>
            <a:ext cx="108625" cy="108625"/>
          </a:xfrm>
          <a:custGeom>
            <a:avLst/>
            <a:gdLst/>
            <a:ahLst/>
            <a:cxnLst/>
            <a:rect l="l" t="t" r="r" b="b"/>
            <a:pathLst>
              <a:path w="4345" h="4345" extrusionOk="0">
                <a:moveTo>
                  <a:pt x="4008" y="337"/>
                </a:moveTo>
                <a:lnTo>
                  <a:pt x="4008" y="4008"/>
                </a:lnTo>
                <a:lnTo>
                  <a:pt x="337" y="4008"/>
                </a:lnTo>
                <a:lnTo>
                  <a:pt x="337" y="337"/>
                </a:lnTo>
                <a:close/>
                <a:moveTo>
                  <a:pt x="0" y="0"/>
                </a:moveTo>
                <a:lnTo>
                  <a:pt x="0" y="4345"/>
                </a:lnTo>
                <a:lnTo>
                  <a:pt x="4345" y="4345"/>
                </a:lnTo>
                <a:lnTo>
                  <a:pt x="43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0"/>
          <p:cNvSpPr/>
          <p:nvPr/>
        </p:nvSpPr>
        <p:spPr>
          <a:xfrm>
            <a:off x="7079800" y="420088"/>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0"/>
          <p:cNvSpPr/>
          <p:nvPr/>
        </p:nvSpPr>
        <p:spPr>
          <a:xfrm>
            <a:off x="7952700" y="278513"/>
            <a:ext cx="44975" cy="44500"/>
          </a:xfrm>
          <a:custGeom>
            <a:avLst/>
            <a:gdLst/>
            <a:ahLst/>
            <a:cxnLst/>
            <a:rect l="l" t="t" r="r" b="b"/>
            <a:pathLst>
              <a:path w="1799" h="1780" extrusionOk="0">
                <a:moveTo>
                  <a:pt x="1" y="1"/>
                </a:moveTo>
                <a:lnTo>
                  <a:pt x="1" y="1780"/>
                </a:lnTo>
                <a:lnTo>
                  <a:pt x="1798" y="1780"/>
                </a:lnTo>
                <a:lnTo>
                  <a:pt x="179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0"/>
          <p:cNvSpPr/>
          <p:nvPr/>
        </p:nvSpPr>
        <p:spPr>
          <a:xfrm>
            <a:off x="7372450" y="-69325"/>
            <a:ext cx="155925" cy="155925"/>
          </a:xfrm>
          <a:custGeom>
            <a:avLst/>
            <a:gdLst/>
            <a:ahLst/>
            <a:cxnLst/>
            <a:rect l="l" t="t" r="r" b="b"/>
            <a:pathLst>
              <a:path w="6237" h="6237" extrusionOk="0">
                <a:moveTo>
                  <a:pt x="0" y="0"/>
                </a:moveTo>
                <a:lnTo>
                  <a:pt x="0" y="6236"/>
                </a:lnTo>
                <a:lnTo>
                  <a:pt x="6236" y="6236"/>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0"/>
          <p:cNvSpPr/>
          <p:nvPr/>
        </p:nvSpPr>
        <p:spPr>
          <a:xfrm>
            <a:off x="8464275" y="355050"/>
            <a:ext cx="155925" cy="156400"/>
          </a:xfrm>
          <a:custGeom>
            <a:avLst/>
            <a:gdLst/>
            <a:ahLst/>
            <a:cxnLst/>
            <a:rect l="l" t="t" r="r" b="b"/>
            <a:pathLst>
              <a:path w="6237" h="6256" extrusionOk="0">
                <a:moveTo>
                  <a:pt x="1" y="1"/>
                </a:moveTo>
                <a:lnTo>
                  <a:pt x="1" y="6256"/>
                </a:lnTo>
                <a:lnTo>
                  <a:pt x="6237" y="6256"/>
                </a:lnTo>
                <a:lnTo>
                  <a:pt x="62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0"/>
          <p:cNvSpPr/>
          <p:nvPr/>
        </p:nvSpPr>
        <p:spPr>
          <a:xfrm>
            <a:off x="7264275" y="607363"/>
            <a:ext cx="122675" cy="122675"/>
          </a:xfrm>
          <a:custGeom>
            <a:avLst/>
            <a:gdLst/>
            <a:ahLst/>
            <a:cxnLst/>
            <a:rect l="l" t="t" r="r" b="b"/>
            <a:pathLst>
              <a:path w="4907" h="4907" extrusionOk="0">
                <a:moveTo>
                  <a:pt x="0" y="1"/>
                </a:moveTo>
                <a:lnTo>
                  <a:pt x="0" y="4907"/>
                </a:lnTo>
                <a:lnTo>
                  <a:pt x="4907" y="4907"/>
                </a:lnTo>
                <a:lnTo>
                  <a:pt x="49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0"/>
          <p:cNvSpPr/>
          <p:nvPr/>
        </p:nvSpPr>
        <p:spPr>
          <a:xfrm>
            <a:off x="6298850" y="907625"/>
            <a:ext cx="155925" cy="155900"/>
          </a:xfrm>
          <a:custGeom>
            <a:avLst/>
            <a:gdLst/>
            <a:ahLst/>
            <a:cxnLst/>
            <a:rect l="l" t="t" r="r" b="b"/>
            <a:pathLst>
              <a:path w="6237" h="6236" extrusionOk="0">
                <a:moveTo>
                  <a:pt x="1" y="0"/>
                </a:moveTo>
                <a:lnTo>
                  <a:pt x="1" y="6236"/>
                </a:lnTo>
                <a:lnTo>
                  <a:pt x="6237" y="6236"/>
                </a:lnTo>
                <a:lnTo>
                  <a:pt x="62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0"/>
          <p:cNvSpPr/>
          <p:nvPr/>
        </p:nvSpPr>
        <p:spPr>
          <a:xfrm>
            <a:off x="-83000" y="4540463"/>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0"/>
          <p:cNvSpPr/>
          <p:nvPr/>
        </p:nvSpPr>
        <p:spPr>
          <a:xfrm>
            <a:off x="101475" y="4727738"/>
            <a:ext cx="122675" cy="122675"/>
          </a:xfrm>
          <a:custGeom>
            <a:avLst/>
            <a:gdLst/>
            <a:ahLst/>
            <a:cxnLst/>
            <a:rect l="l" t="t" r="r" b="b"/>
            <a:pathLst>
              <a:path w="4907" h="4907" extrusionOk="0">
                <a:moveTo>
                  <a:pt x="0" y="1"/>
                </a:moveTo>
                <a:lnTo>
                  <a:pt x="0" y="4907"/>
                </a:lnTo>
                <a:lnTo>
                  <a:pt x="4907" y="4907"/>
                </a:lnTo>
                <a:lnTo>
                  <a:pt x="49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5" r:id="rId5"/>
    <p:sldLayoutId id="2147483659" r:id="rId6"/>
    <p:sldLayoutId id="2147483663" r:id="rId7"/>
    <p:sldLayoutId id="2147483666" r:id="rId8"/>
    <p:sldLayoutId id="2147483667" r:id="rId9"/>
    <p:sldLayoutId id="214748366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25"/>
          <p:cNvSpPr txBox="1">
            <a:spLocks noGrp="1"/>
          </p:cNvSpPr>
          <p:nvPr>
            <p:ph type="subTitle" idx="1"/>
          </p:nvPr>
        </p:nvSpPr>
        <p:spPr>
          <a:xfrm>
            <a:off x="2570704" y="3074145"/>
            <a:ext cx="3295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latin typeface="Times New Roman" panose="02020603050405020304" pitchFamily="18" charset="0"/>
                <a:cs typeface="Times New Roman" panose="02020603050405020304" pitchFamily="18" charset="0"/>
              </a:rPr>
              <a:t>Presented by</a:t>
            </a:r>
            <a:r>
              <a:rPr lang="en-IN">
                <a:latin typeface="Times New Roman" panose="02020603050405020304" pitchFamily="18" charset="0"/>
                <a:cs typeface="Times New Roman" panose="02020603050405020304" pitchFamily="18" charset="0"/>
              </a:rPr>
              <a:t>: Lokesh R</a:t>
            </a:r>
            <a:endParaRPr dirty="0">
              <a:latin typeface="Times New Roman" panose="02020603050405020304" pitchFamily="18" charset="0"/>
              <a:cs typeface="Times New Roman" panose="02020603050405020304" pitchFamily="18" charset="0"/>
            </a:endParaRPr>
          </a:p>
        </p:txBody>
      </p:sp>
      <p:sp>
        <p:nvSpPr>
          <p:cNvPr id="436" name="Google Shape;436;p25"/>
          <p:cNvSpPr txBox="1">
            <a:spLocks noGrp="1"/>
          </p:cNvSpPr>
          <p:nvPr>
            <p:ph type="ctrTitle"/>
          </p:nvPr>
        </p:nvSpPr>
        <p:spPr>
          <a:xfrm>
            <a:off x="505691" y="374022"/>
            <a:ext cx="7851982" cy="256393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latin typeface="Times New Roman" panose="02020603050405020304" pitchFamily="18" charset="0"/>
                <a:cs typeface="Times New Roman" panose="02020603050405020304" pitchFamily="18" charset="0"/>
              </a:rPr>
              <a:t>Predictive Modeling for Attorney Involvement in Claims</a:t>
            </a:r>
            <a:endParaRPr dirty="0">
              <a:latin typeface="Times New Roman" panose="02020603050405020304" pitchFamily="18" charset="0"/>
              <a:cs typeface="Times New Roman" panose="02020603050405020304" pitchFamily="18" charset="0"/>
            </a:endParaRPr>
          </a:p>
        </p:txBody>
      </p:sp>
      <p:sp>
        <p:nvSpPr>
          <p:cNvPr id="437" name="Google Shape;437;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38" name="Google Shape;438;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39" name="Google Shape;439;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40" name="Google Shape;440;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41" name="Google Shape;441;p25"/>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42" name="Google Shape;442;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nvGrpSpPr>
          <p:cNvPr id="443" name="Google Shape;443;p25"/>
          <p:cNvGrpSpPr/>
          <p:nvPr/>
        </p:nvGrpSpPr>
        <p:grpSpPr>
          <a:xfrm>
            <a:off x="6232314" y="3696331"/>
            <a:ext cx="121434" cy="1073147"/>
            <a:chOff x="6232314" y="3696331"/>
            <a:chExt cx="121434" cy="1073147"/>
          </a:xfrm>
        </p:grpSpPr>
        <p:sp>
          <p:nvSpPr>
            <p:cNvPr id="444" name="Google Shape;444;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45" name="Google Shape;445;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446" name="Google Shape;446;p25"/>
          <p:cNvGrpSpPr/>
          <p:nvPr/>
        </p:nvGrpSpPr>
        <p:grpSpPr>
          <a:xfrm>
            <a:off x="6780548" y="337714"/>
            <a:ext cx="133252" cy="1952377"/>
            <a:chOff x="6780548" y="337714"/>
            <a:chExt cx="133252" cy="1952377"/>
          </a:xfrm>
        </p:grpSpPr>
        <p:sp>
          <p:nvSpPr>
            <p:cNvPr id="447" name="Google Shape;447;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48" name="Google Shape;448;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449" name="Google Shape;449;p25"/>
          <p:cNvGrpSpPr/>
          <p:nvPr/>
        </p:nvGrpSpPr>
        <p:grpSpPr>
          <a:xfrm>
            <a:off x="1608717" y="1280046"/>
            <a:ext cx="199237" cy="2828935"/>
            <a:chOff x="1608717" y="1280046"/>
            <a:chExt cx="199237" cy="2828935"/>
          </a:xfrm>
        </p:grpSpPr>
        <p:sp>
          <p:nvSpPr>
            <p:cNvPr id="450" name="Google Shape;450;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51" name="Google Shape;451;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52" name="Google Shape;452;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453" name="Google Shape;453;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54" name="Google Shape;454;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nvGrpSpPr>
          <p:cNvPr id="455" name="Google Shape;455;p25"/>
          <p:cNvGrpSpPr/>
          <p:nvPr/>
        </p:nvGrpSpPr>
        <p:grpSpPr>
          <a:xfrm>
            <a:off x="8008096" y="2108910"/>
            <a:ext cx="199001" cy="2139769"/>
            <a:chOff x="8008096" y="2108910"/>
            <a:chExt cx="199001" cy="2139769"/>
          </a:xfrm>
        </p:grpSpPr>
        <p:sp>
          <p:nvSpPr>
            <p:cNvPr id="456" name="Google Shape;456;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57" name="Google Shape;457;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458" name="Google Shape;458;p25"/>
          <p:cNvGrpSpPr/>
          <p:nvPr/>
        </p:nvGrpSpPr>
        <p:grpSpPr>
          <a:xfrm>
            <a:off x="4472500" y="3928605"/>
            <a:ext cx="199001" cy="867198"/>
            <a:chOff x="4475150" y="4052605"/>
            <a:chExt cx="199001" cy="867198"/>
          </a:xfrm>
        </p:grpSpPr>
        <p:sp>
          <p:nvSpPr>
            <p:cNvPr id="459" name="Google Shape;459;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60" name="Google Shape;460;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61" name="Google Shape;461;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29"/>
          <p:cNvSpPr txBox="1">
            <a:spLocks noGrp="1"/>
          </p:cNvSpPr>
          <p:nvPr>
            <p:ph type="ctrTitle" idx="4"/>
          </p:nvPr>
        </p:nvSpPr>
        <p:spPr>
          <a:xfrm>
            <a:off x="618825" y="411675"/>
            <a:ext cx="6153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latin typeface="Times New Roman" panose="02020603050405020304" pitchFamily="18" charset="0"/>
                <a:cs typeface="Times New Roman" panose="02020603050405020304" pitchFamily="18" charset="0"/>
              </a:rPr>
              <a:t>Continue</a:t>
            </a:r>
            <a:r>
              <a:rPr lang="en-IN" dirty="0"/>
              <a:t>…</a:t>
            </a:r>
            <a:endParaRPr dirty="0"/>
          </a:p>
        </p:txBody>
      </p:sp>
      <p:pic>
        <p:nvPicPr>
          <p:cNvPr id="3" name="Picture 2">
            <a:extLst>
              <a:ext uri="{FF2B5EF4-FFF2-40B4-BE49-F238E27FC236}">
                <a16:creationId xmlns:a16="http://schemas.microsoft.com/office/drawing/2014/main" id="{62C81A0C-97AC-336D-22A4-46EF1AEF6236}"/>
              </a:ext>
            </a:extLst>
          </p:cNvPr>
          <p:cNvPicPr>
            <a:picLocks noChangeAspect="1"/>
          </p:cNvPicPr>
          <p:nvPr/>
        </p:nvPicPr>
        <p:blipFill>
          <a:blip r:embed="rId3"/>
          <a:stretch>
            <a:fillRect/>
          </a:stretch>
        </p:blipFill>
        <p:spPr>
          <a:xfrm>
            <a:off x="759702" y="836166"/>
            <a:ext cx="7765473" cy="2578979"/>
          </a:xfrm>
          <a:prstGeom prst="rect">
            <a:avLst/>
          </a:prstGeom>
        </p:spPr>
      </p:pic>
      <p:pic>
        <p:nvPicPr>
          <p:cNvPr id="6" name="Picture 5">
            <a:extLst>
              <a:ext uri="{FF2B5EF4-FFF2-40B4-BE49-F238E27FC236}">
                <a16:creationId xmlns:a16="http://schemas.microsoft.com/office/drawing/2014/main" id="{6F0A3464-0E68-6CC5-BB7D-62DBFDA7833D}"/>
              </a:ext>
            </a:extLst>
          </p:cNvPr>
          <p:cNvPicPr>
            <a:picLocks noChangeAspect="1"/>
          </p:cNvPicPr>
          <p:nvPr/>
        </p:nvPicPr>
        <p:blipFill>
          <a:blip r:embed="rId4"/>
          <a:stretch>
            <a:fillRect/>
          </a:stretch>
        </p:blipFill>
        <p:spPr>
          <a:xfrm>
            <a:off x="759702" y="3415145"/>
            <a:ext cx="7720428" cy="159327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Google Shape;601;p30"/>
          <p:cNvSpPr txBox="1">
            <a:spLocks noGrp="1"/>
          </p:cNvSpPr>
          <p:nvPr>
            <p:ph type="ctrTitle" idx="8"/>
          </p:nvPr>
        </p:nvSpPr>
        <p:spPr>
          <a:xfrm>
            <a:off x="621630" y="411675"/>
            <a:ext cx="5888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3000" dirty="0">
                <a:latin typeface="Times New Roman" panose="02020603050405020304" pitchFamily="18" charset="0"/>
                <a:cs typeface="Times New Roman" panose="02020603050405020304" pitchFamily="18" charset="0"/>
              </a:rPr>
              <a:t>C</a:t>
            </a:r>
            <a:r>
              <a:rPr lang="en" sz="3000" dirty="0">
                <a:latin typeface="Times New Roman" panose="02020603050405020304" pitchFamily="18" charset="0"/>
                <a:cs typeface="Times New Roman" panose="02020603050405020304" pitchFamily="18" charset="0"/>
              </a:rPr>
              <a:t>ontinue….</a:t>
            </a:r>
            <a:endParaRPr sz="3000" dirty="0">
              <a:latin typeface="Times New Roman" panose="02020603050405020304" pitchFamily="18" charset="0"/>
              <a:cs typeface="Times New Roman" panose="02020603050405020304" pitchFamily="18" charset="0"/>
            </a:endParaRPr>
          </a:p>
        </p:txBody>
      </p:sp>
      <p:grpSp>
        <p:nvGrpSpPr>
          <p:cNvPr id="617" name="Google Shape;617;p30"/>
          <p:cNvGrpSpPr/>
          <p:nvPr/>
        </p:nvGrpSpPr>
        <p:grpSpPr>
          <a:xfrm>
            <a:off x="5072712" y="3212678"/>
            <a:ext cx="402156" cy="456781"/>
            <a:chOff x="5357662" y="4297637"/>
            <a:chExt cx="287275" cy="326296"/>
          </a:xfrm>
        </p:grpSpPr>
        <p:sp>
          <p:nvSpPr>
            <p:cNvPr id="618" name="Google Shape;618;p30"/>
            <p:cNvSpPr/>
            <p:nvPr/>
          </p:nvSpPr>
          <p:spPr>
            <a:xfrm>
              <a:off x="5357662" y="4385545"/>
              <a:ext cx="287275" cy="238388"/>
            </a:xfrm>
            <a:custGeom>
              <a:avLst/>
              <a:gdLst/>
              <a:ahLst/>
              <a:cxnLst/>
              <a:rect l="l" t="t" r="r" b="b"/>
              <a:pathLst>
                <a:path w="9026" h="7490" extrusionOk="0">
                  <a:moveTo>
                    <a:pt x="2906" y="5573"/>
                  </a:moveTo>
                  <a:lnTo>
                    <a:pt x="2906" y="7144"/>
                  </a:lnTo>
                  <a:lnTo>
                    <a:pt x="322" y="7144"/>
                  </a:lnTo>
                  <a:lnTo>
                    <a:pt x="322" y="5573"/>
                  </a:lnTo>
                  <a:close/>
                  <a:moveTo>
                    <a:pt x="5799" y="3037"/>
                  </a:moveTo>
                  <a:lnTo>
                    <a:pt x="5799" y="7144"/>
                  </a:lnTo>
                  <a:lnTo>
                    <a:pt x="3227" y="7144"/>
                  </a:lnTo>
                  <a:lnTo>
                    <a:pt x="3227" y="5406"/>
                  </a:lnTo>
                  <a:lnTo>
                    <a:pt x="3227" y="3037"/>
                  </a:lnTo>
                  <a:close/>
                  <a:moveTo>
                    <a:pt x="5966" y="1"/>
                  </a:moveTo>
                  <a:cubicBezTo>
                    <a:pt x="5882" y="1"/>
                    <a:pt x="5799" y="72"/>
                    <a:pt x="5799" y="167"/>
                  </a:cubicBezTo>
                  <a:lnTo>
                    <a:pt x="5799" y="2727"/>
                  </a:lnTo>
                  <a:lnTo>
                    <a:pt x="3061" y="2727"/>
                  </a:lnTo>
                  <a:cubicBezTo>
                    <a:pt x="2977" y="2727"/>
                    <a:pt x="2906" y="2799"/>
                    <a:pt x="2906" y="2894"/>
                  </a:cubicBezTo>
                  <a:lnTo>
                    <a:pt x="2906" y="5251"/>
                  </a:lnTo>
                  <a:lnTo>
                    <a:pt x="156" y="5251"/>
                  </a:lnTo>
                  <a:cubicBezTo>
                    <a:pt x="72" y="5251"/>
                    <a:pt x="1" y="5335"/>
                    <a:pt x="1" y="5418"/>
                  </a:cubicBezTo>
                  <a:lnTo>
                    <a:pt x="1" y="7323"/>
                  </a:lnTo>
                  <a:cubicBezTo>
                    <a:pt x="1" y="7418"/>
                    <a:pt x="72" y="7490"/>
                    <a:pt x="156" y="7490"/>
                  </a:cubicBezTo>
                  <a:lnTo>
                    <a:pt x="8871" y="7490"/>
                  </a:lnTo>
                  <a:cubicBezTo>
                    <a:pt x="8954" y="7490"/>
                    <a:pt x="9026" y="7418"/>
                    <a:pt x="9026" y="7323"/>
                  </a:cubicBezTo>
                  <a:lnTo>
                    <a:pt x="9026" y="1417"/>
                  </a:lnTo>
                  <a:cubicBezTo>
                    <a:pt x="9026" y="1322"/>
                    <a:pt x="8954" y="1251"/>
                    <a:pt x="8871" y="1251"/>
                  </a:cubicBezTo>
                  <a:cubicBezTo>
                    <a:pt x="8776" y="1251"/>
                    <a:pt x="8704" y="1322"/>
                    <a:pt x="8704" y="1417"/>
                  </a:cubicBezTo>
                  <a:lnTo>
                    <a:pt x="8704" y="7144"/>
                  </a:lnTo>
                  <a:lnTo>
                    <a:pt x="6132" y="7144"/>
                  </a:lnTo>
                  <a:lnTo>
                    <a:pt x="6132" y="2870"/>
                  </a:lnTo>
                  <a:lnTo>
                    <a:pt x="6132" y="310"/>
                  </a:lnTo>
                  <a:lnTo>
                    <a:pt x="8704" y="310"/>
                  </a:lnTo>
                  <a:lnTo>
                    <a:pt x="8704" y="763"/>
                  </a:lnTo>
                  <a:cubicBezTo>
                    <a:pt x="8704" y="846"/>
                    <a:pt x="8776" y="929"/>
                    <a:pt x="8871" y="929"/>
                  </a:cubicBezTo>
                  <a:cubicBezTo>
                    <a:pt x="8954" y="929"/>
                    <a:pt x="9026" y="846"/>
                    <a:pt x="9026" y="763"/>
                  </a:cubicBezTo>
                  <a:lnTo>
                    <a:pt x="9026" y="167"/>
                  </a:lnTo>
                  <a:cubicBezTo>
                    <a:pt x="9026" y="72"/>
                    <a:pt x="8954" y="1"/>
                    <a:pt x="88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0"/>
            <p:cNvSpPr/>
            <p:nvPr/>
          </p:nvSpPr>
          <p:spPr>
            <a:xfrm>
              <a:off x="5377363" y="4576542"/>
              <a:ext cx="62191" cy="10248"/>
            </a:xfrm>
            <a:custGeom>
              <a:avLst/>
              <a:gdLst/>
              <a:ahLst/>
              <a:cxnLst/>
              <a:rect l="l" t="t" r="r" b="b"/>
              <a:pathLst>
                <a:path w="1954" h="322" extrusionOk="0">
                  <a:moveTo>
                    <a:pt x="168" y="0"/>
                  </a:moveTo>
                  <a:cubicBezTo>
                    <a:pt x="84" y="0"/>
                    <a:pt x="1" y="72"/>
                    <a:pt x="1" y="167"/>
                  </a:cubicBezTo>
                  <a:cubicBezTo>
                    <a:pt x="1" y="250"/>
                    <a:pt x="84" y="322"/>
                    <a:pt x="168" y="322"/>
                  </a:cubicBezTo>
                  <a:lnTo>
                    <a:pt x="1787" y="322"/>
                  </a:lnTo>
                  <a:cubicBezTo>
                    <a:pt x="1882" y="322"/>
                    <a:pt x="1953" y="250"/>
                    <a:pt x="1953" y="167"/>
                  </a:cubicBezTo>
                  <a:cubicBezTo>
                    <a:pt x="1953" y="72"/>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0"/>
            <p:cNvSpPr/>
            <p:nvPr/>
          </p:nvSpPr>
          <p:spPr>
            <a:xfrm>
              <a:off x="5470204" y="4495827"/>
              <a:ext cx="62191" cy="10630"/>
            </a:xfrm>
            <a:custGeom>
              <a:avLst/>
              <a:gdLst/>
              <a:ahLst/>
              <a:cxnLst/>
              <a:rect l="l" t="t" r="r" b="b"/>
              <a:pathLst>
                <a:path w="1954" h="334" extrusionOk="0">
                  <a:moveTo>
                    <a:pt x="168" y="0"/>
                  </a:moveTo>
                  <a:cubicBezTo>
                    <a:pt x="84" y="0"/>
                    <a:pt x="1" y="84"/>
                    <a:pt x="1" y="167"/>
                  </a:cubicBezTo>
                  <a:cubicBezTo>
                    <a:pt x="1" y="262"/>
                    <a:pt x="84" y="334"/>
                    <a:pt x="168" y="334"/>
                  </a:cubicBezTo>
                  <a:lnTo>
                    <a:pt x="1787" y="334"/>
                  </a:lnTo>
                  <a:cubicBezTo>
                    <a:pt x="1882" y="334"/>
                    <a:pt x="1954" y="262"/>
                    <a:pt x="1954" y="167"/>
                  </a:cubicBezTo>
                  <a:cubicBezTo>
                    <a:pt x="1954" y="84"/>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0"/>
            <p:cNvSpPr/>
            <p:nvPr/>
          </p:nvSpPr>
          <p:spPr>
            <a:xfrm>
              <a:off x="5562694" y="4409798"/>
              <a:ext cx="62159" cy="10280"/>
            </a:xfrm>
            <a:custGeom>
              <a:avLst/>
              <a:gdLst/>
              <a:ahLst/>
              <a:cxnLst/>
              <a:rect l="l" t="t" r="r" b="b"/>
              <a:pathLst>
                <a:path w="1953" h="323" extrusionOk="0">
                  <a:moveTo>
                    <a:pt x="167" y="1"/>
                  </a:moveTo>
                  <a:cubicBezTo>
                    <a:pt x="71" y="1"/>
                    <a:pt x="0" y="72"/>
                    <a:pt x="0" y="167"/>
                  </a:cubicBezTo>
                  <a:cubicBezTo>
                    <a:pt x="0" y="251"/>
                    <a:pt x="71" y="322"/>
                    <a:pt x="167" y="322"/>
                  </a:cubicBezTo>
                  <a:lnTo>
                    <a:pt x="1786" y="322"/>
                  </a:lnTo>
                  <a:cubicBezTo>
                    <a:pt x="1881" y="322"/>
                    <a:pt x="1953" y="251"/>
                    <a:pt x="1953" y="167"/>
                  </a:cubicBezTo>
                  <a:cubicBezTo>
                    <a:pt x="1953" y="72"/>
                    <a:pt x="1881" y="1"/>
                    <a:pt x="1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0"/>
            <p:cNvSpPr/>
            <p:nvPr/>
          </p:nvSpPr>
          <p:spPr>
            <a:xfrm>
              <a:off x="5358043" y="4297637"/>
              <a:ext cx="238388" cy="237624"/>
            </a:xfrm>
            <a:custGeom>
              <a:avLst/>
              <a:gdLst/>
              <a:ahLst/>
              <a:cxnLst/>
              <a:rect l="l" t="t" r="r" b="b"/>
              <a:pathLst>
                <a:path w="7490" h="7466" extrusionOk="0">
                  <a:moveTo>
                    <a:pt x="6061" y="0"/>
                  </a:moveTo>
                  <a:cubicBezTo>
                    <a:pt x="5966" y="0"/>
                    <a:pt x="5894" y="72"/>
                    <a:pt x="5894" y="155"/>
                  </a:cubicBezTo>
                  <a:cubicBezTo>
                    <a:pt x="5894" y="250"/>
                    <a:pt x="5966" y="322"/>
                    <a:pt x="6061" y="322"/>
                  </a:cubicBezTo>
                  <a:lnTo>
                    <a:pt x="6942" y="322"/>
                  </a:lnTo>
                  <a:lnTo>
                    <a:pt x="60" y="7204"/>
                  </a:lnTo>
                  <a:cubicBezTo>
                    <a:pt x="1" y="7263"/>
                    <a:pt x="1" y="7358"/>
                    <a:pt x="60" y="7418"/>
                  </a:cubicBezTo>
                  <a:cubicBezTo>
                    <a:pt x="72" y="7454"/>
                    <a:pt x="120" y="7466"/>
                    <a:pt x="167" y="7466"/>
                  </a:cubicBezTo>
                  <a:cubicBezTo>
                    <a:pt x="215" y="7466"/>
                    <a:pt x="251" y="7454"/>
                    <a:pt x="286" y="7418"/>
                  </a:cubicBezTo>
                  <a:lnTo>
                    <a:pt x="7156" y="548"/>
                  </a:lnTo>
                  <a:lnTo>
                    <a:pt x="7156" y="1429"/>
                  </a:lnTo>
                  <a:cubicBezTo>
                    <a:pt x="7156" y="1512"/>
                    <a:pt x="7240" y="1584"/>
                    <a:pt x="7323" y="1584"/>
                  </a:cubicBezTo>
                  <a:cubicBezTo>
                    <a:pt x="7406" y="1584"/>
                    <a:pt x="7490" y="1512"/>
                    <a:pt x="7490" y="1429"/>
                  </a:cubicBezTo>
                  <a:lnTo>
                    <a:pt x="7490" y="155"/>
                  </a:lnTo>
                  <a:cubicBezTo>
                    <a:pt x="7490" y="72"/>
                    <a:pt x="7406" y="0"/>
                    <a:pt x="73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3" name="Google Shape;623;p30"/>
          <p:cNvGrpSpPr/>
          <p:nvPr/>
        </p:nvGrpSpPr>
        <p:grpSpPr>
          <a:xfrm>
            <a:off x="3630590" y="3198869"/>
            <a:ext cx="484361" cy="484405"/>
            <a:chOff x="4890434" y="4287389"/>
            <a:chExt cx="345997" cy="346029"/>
          </a:xfrm>
        </p:grpSpPr>
        <p:sp>
          <p:nvSpPr>
            <p:cNvPr id="624" name="Google Shape;624;p30"/>
            <p:cNvSpPr/>
            <p:nvPr/>
          </p:nvSpPr>
          <p:spPr>
            <a:xfrm>
              <a:off x="5111349" y="4400695"/>
              <a:ext cx="54998" cy="54998"/>
            </a:xfrm>
            <a:custGeom>
              <a:avLst/>
              <a:gdLst/>
              <a:ahLst/>
              <a:cxnLst/>
              <a:rect l="l" t="t" r="r" b="b"/>
              <a:pathLst>
                <a:path w="1728" h="1728" extrusionOk="0">
                  <a:moveTo>
                    <a:pt x="858" y="346"/>
                  </a:moveTo>
                  <a:cubicBezTo>
                    <a:pt x="1144" y="346"/>
                    <a:pt x="1382" y="584"/>
                    <a:pt x="1382" y="870"/>
                  </a:cubicBezTo>
                  <a:cubicBezTo>
                    <a:pt x="1382" y="1144"/>
                    <a:pt x="1144" y="1382"/>
                    <a:pt x="858" y="1382"/>
                  </a:cubicBezTo>
                  <a:cubicBezTo>
                    <a:pt x="572" y="1382"/>
                    <a:pt x="346" y="1144"/>
                    <a:pt x="346" y="870"/>
                  </a:cubicBezTo>
                  <a:cubicBezTo>
                    <a:pt x="346" y="584"/>
                    <a:pt x="584" y="346"/>
                    <a:pt x="858" y="346"/>
                  </a:cubicBezTo>
                  <a:close/>
                  <a:moveTo>
                    <a:pt x="858" y="1"/>
                  </a:moveTo>
                  <a:cubicBezTo>
                    <a:pt x="382" y="1"/>
                    <a:pt x="1" y="394"/>
                    <a:pt x="1" y="870"/>
                  </a:cubicBezTo>
                  <a:cubicBezTo>
                    <a:pt x="1" y="1346"/>
                    <a:pt x="382" y="1727"/>
                    <a:pt x="858" y="1727"/>
                  </a:cubicBezTo>
                  <a:cubicBezTo>
                    <a:pt x="1334" y="1727"/>
                    <a:pt x="1727" y="1346"/>
                    <a:pt x="1727" y="870"/>
                  </a:cubicBezTo>
                  <a:cubicBezTo>
                    <a:pt x="1727"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0"/>
            <p:cNvSpPr/>
            <p:nvPr/>
          </p:nvSpPr>
          <p:spPr>
            <a:xfrm>
              <a:off x="5113640" y="4466642"/>
              <a:ext cx="70498" cy="51179"/>
            </a:xfrm>
            <a:custGeom>
              <a:avLst/>
              <a:gdLst/>
              <a:ahLst/>
              <a:cxnLst/>
              <a:rect l="l" t="t" r="r" b="b"/>
              <a:pathLst>
                <a:path w="2215" h="1608" extrusionOk="0">
                  <a:moveTo>
                    <a:pt x="786" y="1"/>
                  </a:moveTo>
                  <a:cubicBezTo>
                    <a:pt x="548" y="1"/>
                    <a:pt x="333" y="60"/>
                    <a:pt x="119" y="167"/>
                  </a:cubicBezTo>
                  <a:cubicBezTo>
                    <a:pt x="36" y="203"/>
                    <a:pt x="0" y="310"/>
                    <a:pt x="48" y="405"/>
                  </a:cubicBezTo>
                  <a:cubicBezTo>
                    <a:pt x="73" y="463"/>
                    <a:pt x="132" y="498"/>
                    <a:pt x="198" y="498"/>
                  </a:cubicBezTo>
                  <a:cubicBezTo>
                    <a:pt x="226" y="498"/>
                    <a:pt x="257" y="491"/>
                    <a:pt x="286" y="477"/>
                  </a:cubicBezTo>
                  <a:cubicBezTo>
                    <a:pt x="429" y="382"/>
                    <a:pt x="607" y="346"/>
                    <a:pt x="786" y="346"/>
                  </a:cubicBezTo>
                  <a:cubicBezTo>
                    <a:pt x="1322" y="346"/>
                    <a:pt x="1774" y="727"/>
                    <a:pt x="1857" y="1251"/>
                  </a:cubicBezTo>
                  <a:lnTo>
                    <a:pt x="786" y="1251"/>
                  </a:lnTo>
                  <a:cubicBezTo>
                    <a:pt x="703" y="1251"/>
                    <a:pt x="607" y="1322"/>
                    <a:pt x="607" y="1429"/>
                  </a:cubicBezTo>
                  <a:cubicBezTo>
                    <a:pt x="607" y="1513"/>
                    <a:pt x="679" y="1608"/>
                    <a:pt x="786" y="1608"/>
                  </a:cubicBezTo>
                  <a:lnTo>
                    <a:pt x="2036" y="1608"/>
                  </a:lnTo>
                  <a:cubicBezTo>
                    <a:pt x="2131" y="1608"/>
                    <a:pt x="2215" y="1536"/>
                    <a:pt x="2215" y="1429"/>
                  </a:cubicBezTo>
                  <a:cubicBezTo>
                    <a:pt x="2215" y="643"/>
                    <a:pt x="1572" y="1"/>
                    <a:pt x="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0"/>
            <p:cNvSpPr/>
            <p:nvPr/>
          </p:nvSpPr>
          <p:spPr>
            <a:xfrm>
              <a:off x="4943490" y="4467023"/>
              <a:ext cx="70880" cy="51179"/>
            </a:xfrm>
            <a:custGeom>
              <a:avLst/>
              <a:gdLst/>
              <a:ahLst/>
              <a:cxnLst/>
              <a:rect l="l" t="t" r="r" b="b"/>
              <a:pathLst>
                <a:path w="2227" h="1608" extrusionOk="0">
                  <a:moveTo>
                    <a:pt x="1429" y="0"/>
                  </a:moveTo>
                  <a:cubicBezTo>
                    <a:pt x="643" y="0"/>
                    <a:pt x="0" y="643"/>
                    <a:pt x="0" y="1429"/>
                  </a:cubicBezTo>
                  <a:cubicBezTo>
                    <a:pt x="0" y="1524"/>
                    <a:pt x="84" y="1608"/>
                    <a:pt x="179" y="1608"/>
                  </a:cubicBezTo>
                  <a:lnTo>
                    <a:pt x="1453" y="1608"/>
                  </a:lnTo>
                  <a:cubicBezTo>
                    <a:pt x="1536" y="1608"/>
                    <a:pt x="1631" y="1536"/>
                    <a:pt x="1631" y="1429"/>
                  </a:cubicBezTo>
                  <a:cubicBezTo>
                    <a:pt x="1608" y="1322"/>
                    <a:pt x="1536" y="1251"/>
                    <a:pt x="1453" y="1251"/>
                  </a:cubicBezTo>
                  <a:lnTo>
                    <a:pt x="357" y="1251"/>
                  </a:lnTo>
                  <a:cubicBezTo>
                    <a:pt x="453" y="727"/>
                    <a:pt x="893" y="346"/>
                    <a:pt x="1429" y="346"/>
                  </a:cubicBezTo>
                  <a:cubicBezTo>
                    <a:pt x="1608" y="346"/>
                    <a:pt x="1786" y="393"/>
                    <a:pt x="1941" y="477"/>
                  </a:cubicBezTo>
                  <a:cubicBezTo>
                    <a:pt x="1966" y="491"/>
                    <a:pt x="1994" y="498"/>
                    <a:pt x="2022" y="498"/>
                  </a:cubicBezTo>
                  <a:cubicBezTo>
                    <a:pt x="2084" y="498"/>
                    <a:pt x="2146" y="463"/>
                    <a:pt x="2179" y="405"/>
                  </a:cubicBezTo>
                  <a:cubicBezTo>
                    <a:pt x="2227" y="310"/>
                    <a:pt x="2191" y="215"/>
                    <a:pt x="2108" y="167"/>
                  </a:cubicBezTo>
                  <a:cubicBezTo>
                    <a:pt x="1893" y="60"/>
                    <a:pt x="1667" y="0"/>
                    <a:pt x="14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0"/>
            <p:cNvSpPr/>
            <p:nvPr/>
          </p:nvSpPr>
          <p:spPr>
            <a:xfrm>
              <a:off x="4961282" y="4400695"/>
              <a:ext cx="54616" cy="54998"/>
            </a:xfrm>
            <a:custGeom>
              <a:avLst/>
              <a:gdLst/>
              <a:ahLst/>
              <a:cxnLst/>
              <a:rect l="l" t="t" r="r" b="b"/>
              <a:pathLst>
                <a:path w="1716" h="1728" extrusionOk="0">
                  <a:moveTo>
                    <a:pt x="858" y="346"/>
                  </a:moveTo>
                  <a:cubicBezTo>
                    <a:pt x="1144" y="346"/>
                    <a:pt x="1382" y="584"/>
                    <a:pt x="1382" y="870"/>
                  </a:cubicBezTo>
                  <a:cubicBezTo>
                    <a:pt x="1382" y="1144"/>
                    <a:pt x="1144" y="1382"/>
                    <a:pt x="858" y="1382"/>
                  </a:cubicBezTo>
                  <a:cubicBezTo>
                    <a:pt x="572" y="1382"/>
                    <a:pt x="334" y="1144"/>
                    <a:pt x="334" y="870"/>
                  </a:cubicBezTo>
                  <a:cubicBezTo>
                    <a:pt x="358" y="584"/>
                    <a:pt x="572" y="346"/>
                    <a:pt x="858" y="346"/>
                  </a:cubicBezTo>
                  <a:close/>
                  <a:moveTo>
                    <a:pt x="858" y="1"/>
                  </a:moveTo>
                  <a:cubicBezTo>
                    <a:pt x="382" y="1"/>
                    <a:pt x="1" y="394"/>
                    <a:pt x="1" y="870"/>
                  </a:cubicBezTo>
                  <a:cubicBezTo>
                    <a:pt x="1" y="1346"/>
                    <a:pt x="382" y="1727"/>
                    <a:pt x="858" y="1727"/>
                  </a:cubicBezTo>
                  <a:cubicBezTo>
                    <a:pt x="1334" y="1727"/>
                    <a:pt x="1715" y="1346"/>
                    <a:pt x="1715" y="870"/>
                  </a:cubicBezTo>
                  <a:cubicBezTo>
                    <a:pt x="1715"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0"/>
            <p:cNvSpPr/>
            <p:nvPr/>
          </p:nvSpPr>
          <p:spPr>
            <a:xfrm>
              <a:off x="5028374" y="4386691"/>
              <a:ext cx="71262" cy="70880"/>
            </a:xfrm>
            <a:custGeom>
              <a:avLst/>
              <a:gdLst/>
              <a:ahLst/>
              <a:cxnLst/>
              <a:rect l="l" t="t" r="r" b="b"/>
              <a:pathLst>
                <a:path w="2239" h="2227" extrusionOk="0">
                  <a:moveTo>
                    <a:pt x="1119" y="358"/>
                  </a:moveTo>
                  <a:cubicBezTo>
                    <a:pt x="1536" y="358"/>
                    <a:pt x="1893" y="691"/>
                    <a:pt x="1893" y="1131"/>
                  </a:cubicBezTo>
                  <a:cubicBezTo>
                    <a:pt x="1893" y="1548"/>
                    <a:pt x="1548" y="1905"/>
                    <a:pt x="1119" y="1905"/>
                  </a:cubicBezTo>
                  <a:cubicBezTo>
                    <a:pt x="703" y="1905"/>
                    <a:pt x="345" y="1560"/>
                    <a:pt x="345" y="1131"/>
                  </a:cubicBezTo>
                  <a:cubicBezTo>
                    <a:pt x="345" y="691"/>
                    <a:pt x="679" y="358"/>
                    <a:pt x="1119" y="358"/>
                  </a:cubicBezTo>
                  <a:close/>
                  <a:moveTo>
                    <a:pt x="1119" y="0"/>
                  </a:moveTo>
                  <a:cubicBezTo>
                    <a:pt x="512" y="0"/>
                    <a:pt x="0" y="500"/>
                    <a:pt x="0" y="1108"/>
                  </a:cubicBezTo>
                  <a:cubicBezTo>
                    <a:pt x="0" y="1739"/>
                    <a:pt x="512" y="2227"/>
                    <a:pt x="1119" y="2227"/>
                  </a:cubicBezTo>
                  <a:cubicBezTo>
                    <a:pt x="1727" y="2227"/>
                    <a:pt x="2239" y="1727"/>
                    <a:pt x="2239" y="1108"/>
                  </a:cubicBezTo>
                  <a:cubicBezTo>
                    <a:pt x="2239" y="500"/>
                    <a:pt x="1727" y="0"/>
                    <a:pt x="11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0"/>
            <p:cNvSpPr/>
            <p:nvPr/>
          </p:nvSpPr>
          <p:spPr>
            <a:xfrm>
              <a:off x="5004122" y="4468901"/>
              <a:ext cx="120149" cy="65596"/>
            </a:xfrm>
            <a:custGeom>
              <a:avLst/>
              <a:gdLst/>
              <a:ahLst/>
              <a:cxnLst/>
              <a:rect l="l" t="t" r="r" b="b"/>
              <a:pathLst>
                <a:path w="3775" h="2061" extrusionOk="0">
                  <a:moveTo>
                    <a:pt x="1881" y="346"/>
                  </a:moveTo>
                  <a:cubicBezTo>
                    <a:pt x="2667" y="346"/>
                    <a:pt x="3322" y="942"/>
                    <a:pt x="3393" y="1704"/>
                  </a:cubicBezTo>
                  <a:lnTo>
                    <a:pt x="357" y="1704"/>
                  </a:lnTo>
                  <a:cubicBezTo>
                    <a:pt x="453" y="942"/>
                    <a:pt x="1096" y="346"/>
                    <a:pt x="1881" y="346"/>
                  </a:cubicBezTo>
                  <a:close/>
                  <a:moveTo>
                    <a:pt x="1881" y="1"/>
                  </a:moveTo>
                  <a:cubicBezTo>
                    <a:pt x="834" y="1"/>
                    <a:pt x="0" y="846"/>
                    <a:pt x="0" y="1882"/>
                  </a:cubicBezTo>
                  <a:cubicBezTo>
                    <a:pt x="0" y="1966"/>
                    <a:pt x="84" y="2061"/>
                    <a:pt x="179" y="2061"/>
                  </a:cubicBezTo>
                  <a:lnTo>
                    <a:pt x="3596" y="2061"/>
                  </a:lnTo>
                  <a:cubicBezTo>
                    <a:pt x="3679" y="2061"/>
                    <a:pt x="3774" y="1977"/>
                    <a:pt x="3774" y="1882"/>
                  </a:cubicBezTo>
                  <a:cubicBezTo>
                    <a:pt x="3751" y="834"/>
                    <a:pt x="2905" y="1"/>
                    <a:pt x="18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0"/>
            <p:cNvSpPr/>
            <p:nvPr/>
          </p:nvSpPr>
          <p:spPr>
            <a:xfrm>
              <a:off x="4890434" y="4287389"/>
              <a:ext cx="345997" cy="346029"/>
            </a:xfrm>
            <a:custGeom>
              <a:avLst/>
              <a:gdLst/>
              <a:ahLst/>
              <a:cxnLst/>
              <a:rect l="l" t="t" r="r" b="b"/>
              <a:pathLst>
                <a:path w="10871" h="10872" extrusionOk="0">
                  <a:moveTo>
                    <a:pt x="5608" y="953"/>
                  </a:moveTo>
                  <a:cubicBezTo>
                    <a:pt x="7954" y="1049"/>
                    <a:pt x="9823" y="2918"/>
                    <a:pt x="9918" y="5252"/>
                  </a:cubicBezTo>
                  <a:lnTo>
                    <a:pt x="9502" y="5252"/>
                  </a:lnTo>
                  <a:cubicBezTo>
                    <a:pt x="9406" y="5252"/>
                    <a:pt x="9323" y="5335"/>
                    <a:pt x="9323" y="5442"/>
                  </a:cubicBezTo>
                  <a:cubicBezTo>
                    <a:pt x="9323" y="5525"/>
                    <a:pt x="9394" y="5621"/>
                    <a:pt x="9502" y="5621"/>
                  </a:cubicBezTo>
                  <a:lnTo>
                    <a:pt x="9918" y="5621"/>
                  </a:lnTo>
                  <a:cubicBezTo>
                    <a:pt x="9847" y="7954"/>
                    <a:pt x="7954" y="9824"/>
                    <a:pt x="5608" y="9919"/>
                  </a:cubicBezTo>
                  <a:lnTo>
                    <a:pt x="5608" y="9502"/>
                  </a:lnTo>
                  <a:cubicBezTo>
                    <a:pt x="5608" y="9407"/>
                    <a:pt x="5537" y="9323"/>
                    <a:pt x="5430" y="9323"/>
                  </a:cubicBezTo>
                  <a:cubicBezTo>
                    <a:pt x="5346" y="9323"/>
                    <a:pt x="5251" y="9395"/>
                    <a:pt x="5251" y="9502"/>
                  </a:cubicBezTo>
                  <a:lnTo>
                    <a:pt x="5251" y="9919"/>
                  </a:lnTo>
                  <a:cubicBezTo>
                    <a:pt x="2917" y="9824"/>
                    <a:pt x="1048" y="7954"/>
                    <a:pt x="953" y="5621"/>
                  </a:cubicBezTo>
                  <a:lnTo>
                    <a:pt x="1370" y="5621"/>
                  </a:lnTo>
                  <a:cubicBezTo>
                    <a:pt x="1465" y="5621"/>
                    <a:pt x="1548" y="5537"/>
                    <a:pt x="1548" y="5442"/>
                  </a:cubicBezTo>
                  <a:cubicBezTo>
                    <a:pt x="1548" y="5347"/>
                    <a:pt x="1477" y="5252"/>
                    <a:pt x="1370" y="5252"/>
                  </a:cubicBezTo>
                  <a:lnTo>
                    <a:pt x="953" y="5252"/>
                  </a:lnTo>
                  <a:cubicBezTo>
                    <a:pt x="1048" y="2918"/>
                    <a:pt x="2917" y="1049"/>
                    <a:pt x="5251" y="953"/>
                  </a:cubicBezTo>
                  <a:lnTo>
                    <a:pt x="5251" y="1370"/>
                  </a:lnTo>
                  <a:cubicBezTo>
                    <a:pt x="5251" y="1465"/>
                    <a:pt x="5334" y="1549"/>
                    <a:pt x="5430" y="1549"/>
                  </a:cubicBezTo>
                  <a:cubicBezTo>
                    <a:pt x="5525" y="1549"/>
                    <a:pt x="5608" y="1477"/>
                    <a:pt x="5608" y="1370"/>
                  </a:cubicBezTo>
                  <a:lnTo>
                    <a:pt x="5608" y="953"/>
                  </a:lnTo>
                  <a:close/>
                  <a:moveTo>
                    <a:pt x="5441" y="1"/>
                  </a:moveTo>
                  <a:cubicBezTo>
                    <a:pt x="5346" y="1"/>
                    <a:pt x="5263" y="84"/>
                    <a:pt x="5263" y="179"/>
                  </a:cubicBezTo>
                  <a:lnTo>
                    <a:pt x="5263" y="596"/>
                  </a:lnTo>
                  <a:cubicBezTo>
                    <a:pt x="2727" y="691"/>
                    <a:pt x="691" y="2727"/>
                    <a:pt x="596" y="5263"/>
                  </a:cubicBezTo>
                  <a:lnTo>
                    <a:pt x="179" y="5263"/>
                  </a:lnTo>
                  <a:cubicBezTo>
                    <a:pt x="96" y="5263"/>
                    <a:pt x="0" y="5335"/>
                    <a:pt x="0" y="5442"/>
                  </a:cubicBezTo>
                  <a:cubicBezTo>
                    <a:pt x="0" y="5525"/>
                    <a:pt x="84" y="5621"/>
                    <a:pt x="179" y="5621"/>
                  </a:cubicBezTo>
                  <a:lnTo>
                    <a:pt x="596" y="5621"/>
                  </a:lnTo>
                  <a:cubicBezTo>
                    <a:pt x="691" y="8145"/>
                    <a:pt x="2727" y="10181"/>
                    <a:pt x="5263" y="10276"/>
                  </a:cubicBezTo>
                  <a:lnTo>
                    <a:pt x="5263" y="10693"/>
                  </a:lnTo>
                  <a:cubicBezTo>
                    <a:pt x="5263" y="10776"/>
                    <a:pt x="5334" y="10871"/>
                    <a:pt x="5441" y="10871"/>
                  </a:cubicBezTo>
                  <a:cubicBezTo>
                    <a:pt x="5525" y="10871"/>
                    <a:pt x="5620" y="10800"/>
                    <a:pt x="5620" y="10693"/>
                  </a:cubicBezTo>
                  <a:lnTo>
                    <a:pt x="5620" y="10276"/>
                  </a:lnTo>
                  <a:cubicBezTo>
                    <a:pt x="8144" y="10181"/>
                    <a:pt x="10180" y="8145"/>
                    <a:pt x="10275" y="5621"/>
                  </a:cubicBezTo>
                  <a:lnTo>
                    <a:pt x="10692" y="5621"/>
                  </a:lnTo>
                  <a:cubicBezTo>
                    <a:pt x="10775" y="5621"/>
                    <a:pt x="10871" y="5537"/>
                    <a:pt x="10871" y="5442"/>
                  </a:cubicBezTo>
                  <a:cubicBezTo>
                    <a:pt x="10871" y="5347"/>
                    <a:pt x="10799" y="5263"/>
                    <a:pt x="10692" y="5263"/>
                  </a:cubicBezTo>
                  <a:lnTo>
                    <a:pt x="10275" y="5263"/>
                  </a:lnTo>
                  <a:cubicBezTo>
                    <a:pt x="10180" y="2727"/>
                    <a:pt x="8144" y="691"/>
                    <a:pt x="5620" y="596"/>
                  </a:cubicBezTo>
                  <a:lnTo>
                    <a:pt x="5620" y="179"/>
                  </a:lnTo>
                  <a:cubicBezTo>
                    <a:pt x="5620" y="96"/>
                    <a:pt x="5537"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FA6A71AE-D5EE-F730-4354-2CFAF1BB20D4}"/>
              </a:ext>
            </a:extLst>
          </p:cNvPr>
          <p:cNvPicPr>
            <a:picLocks noChangeAspect="1"/>
          </p:cNvPicPr>
          <p:nvPr/>
        </p:nvPicPr>
        <p:blipFill>
          <a:blip r:embed="rId3"/>
          <a:stretch>
            <a:fillRect/>
          </a:stretch>
        </p:blipFill>
        <p:spPr>
          <a:xfrm>
            <a:off x="741219" y="828482"/>
            <a:ext cx="8035636" cy="2417078"/>
          </a:xfrm>
          <a:prstGeom prst="rect">
            <a:avLst/>
          </a:prstGeom>
        </p:spPr>
      </p:pic>
      <p:pic>
        <p:nvPicPr>
          <p:cNvPr id="6" name="Picture 5">
            <a:extLst>
              <a:ext uri="{FF2B5EF4-FFF2-40B4-BE49-F238E27FC236}">
                <a16:creationId xmlns:a16="http://schemas.microsoft.com/office/drawing/2014/main" id="{EB0F8900-73BC-115E-3261-660ADBC0A660}"/>
              </a:ext>
            </a:extLst>
          </p:cNvPr>
          <p:cNvPicPr>
            <a:picLocks noChangeAspect="1"/>
          </p:cNvPicPr>
          <p:nvPr/>
        </p:nvPicPr>
        <p:blipFill>
          <a:blip r:embed="rId4"/>
          <a:stretch>
            <a:fillRect/>
          </a:stretch>
        </p:blipFill>
        <p:spPr>
          <a:xfrm>
            <a:off x="554181" y="3245560"/>
            <a:ext cx="8222673" cy="166873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Google Shape;601;p30"/>
          <p:cNvSpPr txBox="1">
            <a:spLocks noGrp="1"/>
          </p:cNvSpPr>
          <p:nvPr>
            <p:ph type="ctrTitle" idx="8"/>
          </p:nvPr>
        </p:nvSpPr>
        <p:spPr>
          <a:xfrm>
            <a:off x="626093" y="253322"/>
            <a:ext cx="5483762" cy="93405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000" dirty="0">
                <a:latin typeface="Times New Roman" panose="02020603050405020304" pitchFamily="18" charset="0"/>
                <a:cs typeface="Times New Roman" panose="02020603050405020304" pitchFamily="18" charset="0"/>
              </a:rPr>
              <a:t>Train and Evaluate Different Regression Models</a:t>
            </a:r>
            <a:endParaRPr sz="3000" dirty="0">
              <a:latin typeface="Times New Roman" panose="02020603050405020304" pitchFamily="18" charset="0"/>
              <a:cs typeface="Times New Roman" panose="02020603050405020304" pitchFamily="18" charset="0"/>
            </a:endParaRPr>
          </a:p>
        </p:txBody>
      </p:sp>
      <p:grpSp>
        <p:nvGrpSpPr>
          <p:cNvPr id="617" name="Google Shape;617;p30"/>
          <p:cNvGrpSpPr/>
          <p:nvPr/>
        </p:nvGrpSpPr>
        <p:grpSpPr>
          <a:xfrm>
            <a:off x="5072712" y="3212678"/>
            <a:ext cx="402156" cy="456781"/>
            <a:chOff x="5357662" y="4297637"/>
            <a:chExt cx="287275" cy="326296"/>
          </a:xfrm>
        </p:grpSpPr>
        <p:sp>
          <p:nvSpPr>
            <p:cNvPr id="618" name="Google Shape;618;p30"/>
            <p:cNvSpPr/>
            <p:nvPr/>
          </p:nvSpPr>
          <p:spPr>
            <a:xfrm>
              <a:off x="5357662" y="4385545"/>
              <a:ext cx="287275" cy="238388"/>
            </a:xfrm>
            <a:custGeom>
              <a:avLst/>
              <a:gdLst/>
              <a:ahLst/>
              <a:cxnLst/>
              <a:rect l="l" t="t" r="r" b="b"/>
              <a:pathLst>
                <a:path w="9026" h="7490" extrusionOk="0">
                  <a:moveTo>
                    <a:pt x="2906" y="5573"/>
                  </a:moveTo>
                  <a:lnTo>
                    <a:pt x="2906" y="7144"/>
                  </a:lnTo>
                  <a:lnTo>
                    <a:pt x="322" y="7144"/>
                  </a:lnTo>
                  <a:lnTo>
                    <a:pt x="322" y="5573"/>
                  </a:lnTo>
                  <a:close/>
                  <a:moveTo>
                    <a:pt x="5799" y="3037"/>
                  </a:moveTo>
                  <a:lnTo>
                    <a:pt x="5799" y="7144"/>
                  </a:lnTo>
                  <a:lnTo>
                    <a:pt x="3227" y="7144"/>
                  </a:lnTo>
                  <a:lnTo>
                    <a:pt x="3227" y="5406"/>
                  </a:lnTo>
                  <a:lnTo>
                    <a:pt x="3227" y="3037"/>
                  </a:lnTo>
                  <a:close/>
                  <a:moveTo>
                    <a:pt x="5966" y="1"/>
                  </a:moveTo>
                  <a:cubicBezTo>
                    <a:pt x="5882" y="1"/>
                    <a:pt x="5799" y="72"/>
                    <a:pt x="5799" y="167"/>
                  </a:cubicBezTo>
                  <a:lnTo>
                    <a:pt x="5799" y="2727"/>
                  </a:lnTo>
                  <a:lnTo>
                    <a:pt x="3061" y="2727"/>
                  </a:lnTo>
                  <a:cubicBezTo>
                    <a:pt x="2977" y="2727"/>
                    <a:pt x="2906" y="2799"/>
                    <a:pt x="2906" y="2894"/>
                  </a:cubicBezTo>
                  <a:lnTo>
                    <a:pt x="2906" y="5251"/>
                  </a:lnTo>
                  <a:lnTo>
                    <a:pt x="156" y="5251"/>
                  </a:lnTo>
                  <a:cubicBezTo>
                    <a:pt x="72" y="5251"/>
                    <a:pt x="1" y="5335"/>
                    <a:pt x="1" y="5418"/>
                  </a:cubicBezTo>
                  <a:lnTo>
                    <a:pt x="1" y="7323"/>
                  </a:lnTo>
                  <a:cubicBezTo>
                    <a:pt x="1" y="7418"/>
                    <a:pt x="72" y="7490"/>
                    <a:pt x="156" y="7490"/>
                  </a:cubicBezTo>
                  <a:lnTo>
                    <a:pt x="8871" y="7490"/>
                  </a:lnTo>
                  <a:cubicBezTo>
                    <a:pt x="8954" y="7490"/>
                    <a:pt x="9026" y="7418"/>
                    <a:pt x="9026" y="7323"/>
                  </a:cubicBezTo>
                  <a:lnTo>
                    <a:pt x="9026" y="1417"/>
                  </a:lnTo>
                  <a:cubicBezTo>
                    <a:pt x="9026" y="1322"/>
                    <a:pt x="8954" y="1251"/>
                    <a:pt x="8871" y="1251"/>
                  </a:cubicBezTo>
                  <a:cubicBezTo>
                    <a:pt x="8776" y="1251"/>
                    <a:pt x="8704" y="1322"/>
                    <a:pt x="8704" y="1417"/>
                  </a:cubicBezTo>
                  <a:lnTo>
                    <a:pt x="8704" y="7144"/>
                  </a:lnTo>
                  <a:lnTo>
                    <a:pt x="6132" y="7144"/>
                  </a:lnTo>
                  <a:lnTo>
                    <a:pt x="6132" y="2870"/>
                  </a:lnTo>
                  <a:lnTo>
                    <a:pt x="6132" y="310"/>
                  </a:lnTo>
                  <a:lnTo>
                    <a:pt x="8704" y="310"/>
                  </a:lnTo>
                  <a:lnTo>
                    <a:pt x="8704" y="763"/>
                  </a:lnTo>
                  <a:cubicBezTo>
                    <a:pt x="8704" y="846"/>
                    <a:pt x="8776" y="929"/>
                    <a:pt x="8871" y="929"/>
                  </a:cubicBezTo>
                  <a:cubicBezTo>
                    <a:pt x="8954" y="929"/>
                    <a:pt x="9026" y="846"/>
                    <a:pt x="9026" y="763"/>
                  </a:cubicBezTo>
                  <a:lnTo>
                    <a:pt x="9026" y="167"/>
                  </a:lnTo>
                  <a:cubicBezTo>
                    <a:pt x="9026" y="72"/>
                    <a:pt x="8954" y="1"/>
                    <a:pt x="88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0"/>
            <p:cNvSpPr/>
            <p:nvPr/>
          </p:nvSpPr>
          <p:spPr>
            <a:xfrm>
              <a:off x="5377363" y="4576542"/>
              <a:ext cx="62191" cy="10248"/>
            </a:xfrm>
            <a:custGeom>
              <a:avLst/>
              <a:gdLst/>
              <a:ahLst/>
              <a:cxnLst/>
              <a:rect l="l" t="t" r="r" b="b"/>
              <a:pathLst>
                <a:path w="1954" h="322" extrusionOk="0">
                  <a:moveTo>
                    <a:pt x="168" y="0"/>
                  </a:moveTo>
                  <a:cubicBezTo>
                    <a:pt x="84" y="0"/>
                    <a:pt x="1" y="72"/>
                    <a:pt x="1" y="167"/>
                  </a:cubicBezTo>
                  <a:cubicBezTo>
                    <a:pt x="1" y="250"/>
                    <a:pt x="84" y="322"/>
                    <a:pt x="168" y="322"/>
                  </a:cubicBezTo>
                  <a:lnTo>
                    <a:pt x="1787" y="322"/>
                  </a:lnTo>
                  <a:cubicBezTo>
                    <a:pt x="1882" y="322"/>
                    <a:pt x="1953" y="250"/>
                    <a:pt x="1953" y="167"/>
                  </a:cubicBezTo>
                  <a:cubicBezTo>
                    <a:pt x="1953" y="72"/>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0"/>
            <p:cNvSpPr/>
            <p:nvPr/>
          </p:nvSpPr>
          <p:spPr>
            <a:xfrm>
              <a:off x="5470204" y="4495827"/>
              <a:ext cx="62191" cy="10630"/>
            </a:xfrm>
            <a:custGeom>
              <a:avLst/>
              <a:gdLst/>
              <a:ahLst/>
              <a:cxnLst/>
              <a:rect l="l" t="t" r="r" b="b"/>
              <a:pathLst>
                <a:path w="1954" h="334" extrusionOk="0">
                  <a:moveTo>
                    <a:pt x="168" y="0"/>
                  </a:moveTo>
                  <a:cubicBezTo>
                    <a:pt x="84" y="0"/>
                    <a:pt x="1" y="84"/>
                    <a:pt x="1" y="167"/>
                  </a:cubicBezTo>
                  <a:cubicBezTo>
                    <a:pt x="1" y="262"/>
                    <a:pt x="84" y="334"/>
                    <a:pt x="168" y="334"/>
                  </a:cubicBezTo>
                  <a:lnTo>
                    <a:pt x="1787" y="334"/>
                  </a:lnTo>
                  <a:cubicBezTo>
                    <a:pt x="1882" y="334"/>
                    <a:pt x="1954" y="262"/>
                    <a:pt x="1954" y="167"/>
                  </a:cubicBezTo>
                  <a:cubicBezTo>
                    <a:pt x="1954" y="84"/>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0"/>
            <p:cNvSpPr/>
            <p:nvPr/>
          </p:nvSpPr>
          <p:spPr>
            <a:xfrm>
              <a:off x="5562694" y="4409798"/>
              <a:ext cx="62159" cy="10280"/>
            </a:xfrm>
            <a:custGeom>
              <a:avLst/>
              <a:gdLst/>
              <a:ahLst/>
              <a:cxnLst/>
              <a:rect l="l" t="t" r="r" b="b"/>
              <a:pathLst>
                <a:path w="1953" h="323" extrusionOk="0">
                  <a:moveTo>
                    <a:pt x="167" y="1"/>
                  </a:moveTo>
                  <a:cubicBezTo>
                    <a:pt x="71" y="1"/>
                    <a:pt x="0" y="72"/>
                    <a:pt x="0" y="167"/>
                  </a:cubicBezTo>
                  <a:cubicBezTo>
                    <a:pt x="0" y="251"/>
                    <a:pt x="71" y="322"/>
                    <a:pt x="167" y="322"/>
                  </a:cubicBezTo>
                  <a:lnTo>
                    <a:pt x="1786" y="322"/>
                  </a:lnTo>
                  <a:cubicBezTo>
                    <a:pt x="1881" y="322"/>
                    <a:pt x="1953" y="251"/>
                    <a:pt x="1953" y="167"/>
                  </a:cubicBezTo>
                  <a:cubicBezTo>
                    <a:pt x="1953" y="72"/>
                    <a:pt x="1881" y="1"/>
                    <a:pt x="1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0"/>
            <p:cNvSpPr/>
            <p:nvPr/>
          </p:nvSpPr>
          <p:spPr>
            <a:xfrm>
              <a:off x="5358043" y="4297637"/>
              <a:ext cx="238388" cy="237624"/>
            </a:xfrm>
            <a:custGeom>
              <a:avLst/>
              <a:gdLst/>
              <a:ahLst/>
              <a:cxnLst/>
              <a:rect l="l" t="t" r="r" b="b"/>
              <a:pathLst>
                <a:path w="7490" h="7466" extrusionOk="0">
                  <a:moveTo>
                    <a:pt x="6061" y="0"/>
                  </a:moveTo>
                  <a:cubicBezTo>
                    <a:pt x="5966" y="0"/>
                    <a:pt x="5894" y="72"/>
                    <a:pt x="5894" y="155"/>
                  </a:cubicBezTo>
                  <a:cubicBezTo>
                    <a:pt x="5894" y="250"/>
                    <a:pt x="5966" y="322"/>
                    <a:pt x="6061" y="322"/>
                  </a:cubicBezTo>
                  <a:lnTo>
                    <a:pt x="6942" y="322"/>
                  </a:lnTo>
                  <a:lnTo>
                    <a:pt x="60" y="7204"/>
                  </a:lnTo>
                  <a:cubicBezTo>
                    <a:pt x="1" y="7263"/>
                    <a:pt x="1" y="7358"/>
                    <a:pt x="60" y="7418"/>
                  </a:cubicBezTo>
                  <a:cubicBezTo>
                    <a:pt x="72" y="7454"/>
                    <a:pt x="120" y="7466"/>
                    <a:pt x="167" y="7466"/>
                  </a:cubicBezTo>
                  <a:cubicBezTo>
                    <a:pt x="215" y="7466"/>
                    <a:pt x="251" y="7454"/>
                    <a:pt x="286" y="7418"/>
                  </a:cubicBezTo>
                  <a:lnTo>
                    <a:pt x="7156" y="548"/>
                  </a:lnTo>
                  <a:lnTo>
                    <a:pt x="7156" y="1429"/>
                  </a:lnTo>
                  <a:cubicBezTo>
                    <a:pt x="7156" y="1512"/>
                    <a:pt x="7240" y="1584"/>
                    <a:pt x="7323" y="1584"/>
                  </a:cubicBezTo>
                  <a:cubicBezTo>
                    <a:pt x="7406" y="1584"/>
                    <a:pt x="7490" y="1512"/>
                    <a:pt x="7490" y="1429"/>
                  </a:cubicBezTo>
                  <a:lnTo>
                    <a:pt x="7490" y="155"/>
                  </a:lnTo>
                  <a:cubicBezTo>
                    <a:pt x="7490" y="72"/>
                    <a:pt x="7406" y="0"/>
                    <a:pt x="73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3" name="Google Shape;623;p30"/>
          <p:cNvGrpSpPr/>
          <p:nvPr/>
        </p:nvGrpSpPr>
        <p:grpSpPr>
          <a:xfrm>
            <a:off x="3630590" y="3198869"/>
            <a:ext cx="484361" cy="484405"/>
            <a:chOff x="4890434" y="4287389"/>
            <a:chExt cx="345997" cy="346029"/>
          </a:xfrm>
        </p:grpSpPr>
        <p:sp>
          <p:nvSpPr>
            <p:cNvPr id="624" name="Google Shape;624;p30"/>
            <p:cNvSpPr/>
            <p:nvPr/>
          </p:nvSpPr>
          <p:spPr>
            <a:xfrm>
              <a:off x="5111349" y="4400695"/>
              <a:ext cx="54998" cy="54998"/>
            </a:xfrm>
            <a:custGeom>
              <a:avLst/>
              <a:gdLst/>
              <a:ahLst/>
              <a:cxnLst/>
              <a:rect l="l" t="t" r="r" b="b"/>
              <a:pathLst>
                <a:path w="1728" h="1728" extrusionOk="0">
                  <a:moveTo>
                    <a:pt x="858" y="346"/>
                  </a:moveTo>
                  <a:cubicBezTo>
                    <a:pt x="1144" y="346"/>
                    <a:pt x="1382" y="584"/>
                    <a:pt x="1382" y="870"/>
                  </a:cubicBezTo>
                  <a:cubicBezTo>
                    <a:pt x="1382" y="1144"/>
                    <a:pt x="1144" y="1382"/>
                    <a:pt x="858" y="1382"/>
                  </a:cubicBezTo>
                  <a:cubicBezTo>
                    <a:pt x="572" y="1382"/>
                    <a:pt x="346" y="1144"/>
                    <a:pt x="346" y="870"/>
                  </a:cubicBezTo>
                  <a:cubicBezTo>
                    <a:pt x="346" y="584"/>
                    <a:pt x="584" y="346"/>
                    <a:pt x="858" y="346"/>
                  </a:cubicBezTo>
                  <a:close/>
                  <a:moveTo>
                    <a:pt x="858" y="1"/>
                  </a:moveTo>
                  <a:cubicBezTo>
                    <a:pt x="382" y="1"/>
                    <a:pt x="1" y="394"/>
                    <a:pt x="1" y="870"/>
                  </a:cubicBezTo>
                  <a:cubicBezTo>
                    <a:pt x="1" y="1346"/>
                    <a:pt x="382" y="1727"/>
                    <a:pt x="858" y="1727"/>
                  </a:cubicBezTo>
                  <a:cubicBezTo>
                    <a:pt x="1334" y="1727"/>
                    <a:pt x="1727" y="1346"/>
                    <a:pt x="1727" y="870"/>
                  </a:cubicBezTo>
                  <a:cubicBezTo>
                    <a:pt x="1727"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0"/>
            <p:cNvSpPr/>
            <p:nvPr/>
          </p:nvSpPr>
          <p:spPr>
            <a:xfrm>
              <a:off x="5113640" y="4466642"/>
              <a:ext cx="70498" cy="51179"/>
            </a:xfrm>
            <a:custGeom>
              <a:avLst/>
              <a:gdLst/>
              <a:ahLst/>
              <a:cxnLst/>
              <a:rect l="l" t="t" r="r" b="b"/>
              <a:pathLst>
                <a:path w="2215" h="1608" extrusionOk="0">
                  <a:moveTo>
                    <a:pt x="786" y="1"/>
                  </a:moveTo>
                  <a:cubicBezTo>
                    <a:pt x="548" y="1"/>
                    <a:pt x="333" y="60"/>
                    <a:pt x="119" y="167"/>
                  </a:cubicBezTo>
                  <a:cubicBezTo>
                    <a:pt x="36" y="203"/>
                    <a:pt x="0" y="310"/>
                    <a:pt x="48" y="405"/>
                  </a:cubicBezTo>
                  <a:cubicBezTo>
                    <a:pt x="73" y="463"/>
                    <a:pt x="132" y="498"/>
                    <a:pt x="198" y="498"/>
                  </a:cubicBezTo>
                  <a:cubicBezTo>
                    <a:pt x="226" y="498"/>
                    <a:pt x="257" y="491"/>
                    <a:pt x="286" y="477"/>
                  </a:cubicBezTo>
                  <a:cubicBezTo>
                    <a:pt x="429" y="382"/>
                    <a:pt x="607" y="346"/>
                    <a:pt x="786" y="346"/>
                  </a:cubicBezTo>
                  <a:cubicBezTo>
                    <a:pt x="1322" y="346"/>
                    <a:pt x="1774" y="727"/>
                    <a:pt x="1857" y="1251"/>
                  </a:cubicBezTo>
                  <a:lnTo>
                    <a:pt x="786" y="1251"/>
                  </a:lnTo>
                  <a:cubicBezTo>
                    <a:pt x="703" y="1251"/>
                    <a:pt x="607" y="1322"/>
                    <a:pt x="607" y="1429"/>
                  </a:cubicBezTo>
                  <a:cubicBezTo>
                    <a:pt x="607" y="1513"/>
                    <a:pt x="679" y="1608"/>
                    <a:pt x="786" y="1608"/>
                  </a:cubicBezTo>
                  <a:lnTo>
                    <a:pt x="2036" y="1608"/>
                  </a:lnTo>
                  <a:cubicBezTo>
                    <a:pt x="2131" y="1608"/>
                    <a:pt x="2215" y="1536"/>
                    <a:pt x="2215" y="1429"/>
                  </a:cubicBezTo>
                  <a:cubicBezTo>
                    <a:pt x="2215" y="643"/>
                    <a:pt x="1572" y="1"/>
                    <a:pt x="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0"/>
            <p:cNvSpPr/>
            <p:nvPr/>
          </p:nvSpPr>
          <p:spPr>
            <a:xfrm>
              <a:off x="4943490" y="4467023"/>
              <a:ext cx="70880" cy="51179"/>
            </a:xfrm>
            <a:custGeom>
              <a:avLst/>
              <a:gdLst/>
              <a:ahLst/>
              <a:cxnLst/>
              <a:rect l="l" t="t" r="r" b="b"/>
              <a:pathLst>
                <a:path w="2227" h="1608" extrusionOk="0">
                  <a:moveTo>
                    <a:pt x="1429" y="0"/>
                  </a:moveTo>
                  <a:cubicBezTo>
                    <a:pt x="643" y="0"/>
                    <a:pt x="0" y="643"/>
                    <a:pt x="0" y="1429"/>
                  </a:cubicBezTo>
                  <a:cubicBezTo>
                    <a:pt x="0" y="1524"/>
                    <a:pt x="84" y="1608"/>
                    <a:pt x="179" y="1608"/>
                  </a:cubicBezTo>
                  <a:lnTo>
                    <a:pt x="1453" y="1608"/>
                  </a:lnTo>
                  <a:cubicBezTo>
                    <a:pt x="1536" y="1608"/>
                    <a:pt x="1631" y="1536"/>
                    <a:pt x="1631" y="1429"/>
                  </a:cubicBezTo>
                  <a:cubicBezTo>
                    <a:pt x="1608" y="1322"/>
                    <a:pt x="1536" y="1251"/>
                    <a:pt x="1453" y="1251"/>
                  </a:cubicBezTo>
                  <a:lnTo>
                    <a:pt x="357" y="1251"/>
                  </a:lnTo>
                  <a:cubicBezTo>
                    <a:pt x="453" y="727"/>
                    <a:pt x="893" y="346"/>
                    <a:pt x="1429" y="346"/>
                  </a:cubicBezTo>
                  <a:cubicBezTo>
                    <a:pt x="1608" y="346"/>
                    <a:pt x="1786" y="393"/>
                    <a:pt x="1941" y="477"/>
                  </a:cubicBezTo>
                  <a:cubicBezTo>
                    <a:pt x="1966" y="491"/>
                    <a:pt x="1994" y="498"/>
                    <a:pt x="2022" y="498"/>
                  </a:cubicBezTo>
                  <a:cubicBezTo>
                    <a:pt x="2084" y="498"/>
                    <a:pt x="2146" y="463"/>
                    <a:pt x="2179" y="405"/>
                  </a:cubicBezTo>
                  <a:cubicBezTo>
                    <a:pt x="2227" y="310"/>
                    <a:pt x="2191" y="215"/>
                    <a:pt x="2108" y="167"/>
                  </a:cubicBezTo>
                  <a:cubicBezTo>
                    <a:pt x="1893" y="60"/>
                    <a:pt x="1667" y="0"/>
                    <a:pt x="14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0"/>
            <p:cNvSpPr/>
            <p:nvPr/>
          </p:nvSpPr>
          <p:spPr>
            <a:xfrm>
              <a:off x="4961282" y="4400695"/>
              <a:ext cx="54616" cy="54998"/>
            </a:xfrm>
            <a:custGeom>
              <a:avLst/>
              <a:gdLst/>
              <a:ahLst/>
              <a:cxnLst/>
              <a:rect l="l" t="t" r="r" b="b"/>
              <a:pathLst>
                <a:path w="1716" h="1728" extrusionOk="0">
                  <a:moveTo>
                    <a:pt x="858" y="346"/>
                  </a:moveTo>
                  <a:cubicBezTo>
                    <a:pt x="1144" y="346"/>
                    <a:pt x="1382" y="584"/>
                    <a:pt x="1382" y="870"/>
                  </a:cubicBezTo>
                  <a:cubicBezTo>
                    <a:pt x="1382" y="1144"/>
                    <a:pt x="1144" y="1382"/>
                    <a:pt x="858" y="1382"/>
                  </a:cubicBezTo>
                  <a:cubicBezTo>
                    <a:pt x="572" y="1382"/>
                    <a:pt x="334" y="1144"/>
                    <a:pt x="334" y="870"/>
                  </a:cubicBezTo>
                  <a:cubicBezTo>
                    <a:pt x="358" y="584"/>
                    <a:pt x="572" y="346"/>
                    <a:pt x="858" y="346"/>
                  </a:cubicBezTo>
                  <a:close/>
                  <a:moveTo>
                    <a:pt x="858" y="1"/>
                  </a:moveTo>
                  <a:cubicBezTo>
                    <a:pt x="382" y="1"/>
                    <a:pt x="1" y="394"/>
                    <a:pt x="1" y="870"/>
                  </a:cubicBezTo>
                  <a:cubicBezTo>
                    <a:pt x="1" y="1346"/>
                    <a:pt x="382" y="1727"/>
                    <a:pt x="858" y="1727"/>
                  </a:cubicBezTo>
                  <a:cubicBezTo>
                    <a:pt x="1334" y="1727"/>
                    <a:pt x="1715" y="1346"/>
                    <a:pt x="1715" y="870"/>
                  </a:cubicBezTo>
                  <a:cubicBezTo>
                    <a:pt x="1715"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0"/>
            <p:cNvSpPr/>
            <p:nvPr/>
          </p:nvSpPr>
          <p:spPr>
            <a:xfrm>
              <a:off x="5028374" y="4386691"/>
              <a:ext cx="71262" cy="70880"/>
            </a:xfrm>
            <a:custGeom>
              <a:avLst/>
              <a:gdLst/>
              <a:ahLst/>
              <a:cxnLst/>
              <a:rect l="l" t="t" r="r" b="b"/>
              <a:pathLst>
                <a:path w="2239" h="2227" extrusionOk="0">
                  <a:moveTo>
                    <a:pt x="1119" y="358"/>
                  </a:moveTo>
                  <a:cubicBezTo>
                    <a:pt x="1536" y="358"/>
                    <a:pt x="1893" y="691"/>
                    <a:pt x="1893" y="1131"/>
                  </a:cubicBezTo>
                  <a:cubicBezTo>
                    <a:pt x="1893" y="1548"/>
                    <a:pt x="1548" y="1905"/>
                    <a:pt x="1119" y="1905"/>
                  </a:cubicBezTo>
                  <a:cubicBezTo>
                    <a:pt x="703" y="1905"/>
                    <a:pt x="345" y="1560"/>
                    <a:pt x="345" y="1131"/>
                  </a:cubicBezTo>
                  <a:cubicBezTo>
                    <a:pt x="345" y="691"/>
                    <a:pt x="679" y="358"/>
                    <a:pt x="1119" y="358"/>
                  </a:cubicBezTo>
                  <a:close/>
                  <a:moveTo>
                    <a:pt x="1119" y="0"/>
                  </a:moveTo>
                  <a:cubicBezTo>
                    <a:pt x="512" y="0"/>
                    <a:pt x="0" y="500"/>
                    <a:pt x="0" y="1108"/>
                  </a:cubicBezTo>
                  <a:cubicBezTo>
                    <a:pt x="0" y="1739"/>
                    <a:pt x="512" y="2227"/>
                    <a:pt x="1119" y="2227"/>
                  </a:cubicBezTo>
                  <a:cubicBezTo>
                    <a:pt x="1727" y="2227"/>
                    <a:pt x="2239" y="1727"/>
                    <a:pt x="2239" y="1108"/>
                  </a:cubicBezTo>
                  <a:cubicBezTo>
                    <a:pt x="2239" y="500"/>
                    <a:pt x="1727" y="0"/>
                    <a:pt x="11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0"/>
            <p:cNvSpPr/>
            <p:nvPr/>
          </p:nvSpPr>
          <p:spPr>
            <a:xfrm>
              <a:off x="5004122" y="4468901"/>
              <a:ext cx="120149" cy="65596"/>
            </a:xfrm>
            <a:custGeom>
              <a:avLst/>
              <a:gdLst/>
              <a:ahLst/>
              <a:cxnLst/>
              <a:rect l="l" t="t" r="r" b="b"/>
              <a:pathLst>
                <a:path w="3775" h="2061" extrusionOk="0">
                  <a:moveTo>
                    <a:pt x="1881" y="346"/>
                  </a:moveTo>
                  <a:cubicBezTo>
                    <a:pt x="2667" y="346"/>
                    <a:pt x="3322" y="942"/>
                    <a:pt x="3393" y="1704"/>
                  </a:cubicBezTo>
                  <a:lnTo>
                    <a:pt x="357" y="1704"/>
                  </a:lnTo>
                  <a:cubicBezTo>
                    <a:pt x="453" y="942"/>
                    <a:pt x="1096" y="346"/>
                    <a:pt x="1881" y="346"/>
                  </a:cubicBezTo>
                  <a:close/>
                  <a:moveTo>
                    <a:pt x="1881" y="1"/>
                  </a:moveTo>
                  <a:cubicBezTo>
                    <a:pt x="834" y="1"/>
                    <a:pt x="0" y="846"/>
                    <a:pt x="0" y="1882"/>
                  </a:cubicBezTo>
                  <a:cubicBezTo>
                    <a:pt x="0" y="1966"/>
                    <a:pt x="84" y="2061"/>
                    <a:pt x="179" y="2061"/>
                  </a:cubicBezTo>
                  <a:lnTo>
                    <a:pt x="3596" y="2061"/>
                  </a:lnTo>
                  <a:cubicBezTo>
                    <a:pt x="3679" y="2061"/>
                    <a:pt x="3774" y="1977"/>
                    <a:pt x="3774" y="1882"/>
                  </a:cubicBezTo>
                  <a:cubicBezTo>
                    <a:pt x="3751" y="834"/>
                    <a:pt x="2905" y="1"/>
                    <a:pt x="18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0"/>
            <p:cNvSpPr/>
            <p:nvPr/>
          </p:nvSpPr>
          <p:spPr>
            <a:xfrm>
              <a:off x="4890434" y="4287389"/>
              <a:ext cx="345997" cy="346029"/>
            </a:xfrm>
            <a:custGeom>
              <a:avLst/>
              <a:gdLst/>
              <a:ahLst/>
              <a:cxnLst/>
              <a:rect l="l" t="t" r="r" b="b"/>
              <a:pathLst>
                <a:path w="10871" h="10872" extrusionOk="0">
                  <a:moveTo>
                    <a:pt x="5608" y="953"/>
                  </a:moveTo>
                  <a:cubicBezTo>
                    <a:pt x="7954" y="1049"/>
                    <a:pt x="9823" y="2918"/>
                    <a:pt x="9918" y="5252"/>
                  </a:cubicBezTo>
                  <a:lnTo>
                    <a:pt x="9502" y="5252"/>
                  </a:lnTo>
                  <a:cubicBezTo>
                    <a:pt x="9406" y="5252"/>
                    <a:pt x="9323" y="5335"/>
                    <a:pt x="9323" y="5442"/>
                  </a:cubicBezTo>
                  <a:cubicBezTo>
                    <a:pt x="9323" y="5525"/>
                    <a:pt x="9394" y="5621"/>
                    <a:pt x="9502" y="5621"/>
                  </a:cubicBezTo>
                  <a:lnTo>
                    <a:pt x="9918" y="5621"/>
                  </a:lnTo>
                  <a:cubicBezTo>
                    <a:pt x="9847" y="7954"/>
                    <a:pt x="7954" y="9824"/>
                    <a:pt x="5608" y="9919"/>
                  </a:cubicBezTo>
                  <a:lnTo>
                    <a:pt x="5608" y="9502"/>
                  </a:lnTo>
                  <a:cubicBezTo>
                    <a:pt x="5608" y="9407"/>
                    <a:pt x="5537" y="9323"/>
                    <a:pt x="5430" y="9323"/>
                  </a:cubicBezTo>
                  <a:cubicBezTo>
                    <a:pt x="5346" y="9323"/>
                    <a:pt x="5251" y="9395"/>
                    <a:pt x="5251" y="9502"/>
                  </a:cubicBezTo>
                  <a:lnTo>
                    <a:pt x="5251" y="9919"/>
                  </a:lnTo>
                  <a:cubicBezTo>
                    <a:pt x="2917" y="9824"/>
                    <a:pt x="1048" y="7954"/>
                    <a:pt x="953" y="5621"/>
                  </a:cubicBezTo>
                  <a:lnTo>
                    <a:pt x="1370" y="5621"/>
                  </a:lnTo>
                  <a:cubicBezTo>
                    <a:pt x="1465" y="5621"/>
                    <a:pt x="1548" y="5537"/>
                    <a:pt x="1548" y="5442"/>
                  </a:cubicBezTo>
                  <a:cubicBezTo>
                    <a:pt x="1548" y="5347"/>
                    <a:pt x="1477" y="5252"/>
                    <a:pt x="1370" y="5252"/>
                  </a:cubicBezTo>
                  <a:lnTo>
                    <a:pt x="953" y="5252"/>
                  </a:lnTo>
                  <a:cubicBezTo>
                    <a:pt x="1048" y="2918"/>
                    <a:pt x="2917" y="1049"/>
                    <a:pt x="5251" y="953"/>
                  </a:cubicBezTo>
                  <a:lnTo>
                    <a:pt x="5251" y="1370"/>
                  </a:lnTo>
                  <a:cubicBezTo>
                    <a:pt x="5251" y="1465"/>
                    <a:pt x="5334" y="1549"/>
                    <a:pt x="5430" y="1549"/>
                  </a:cubicBezTo>
                  <a:cubicBezTo>
                    <a:pt x="5525" y="1549"/>
                    <a:pt x="5608" y="1477"/>
                    <a:pt x="5608" y="1370"/>
                  </a:cubicBezTo>
                  <a:lnTo>
                    <a:pt x="5608" y="953"/>
                  </a:lnTo>
                  <a:close/>
                  <a:moveTo>
                    <a:pt x="5441" y="1"/>
                  </a:moveTo>
                  <a:cubicBezTo>
                    <a:pt x="5346" y="1"/>
                    <a:pt x="5263" y="84"/>
                    <a:pt x="5263" y="179"/>
                  </a:cubicBezTo>
                  <a:lnTo>
                    <a:pt x="5263" y="596"/>
                  </a:lnTo>
                  <a:cubicBezTo>
                    <a:pt x="2727" y="691"/>
                    <a:pt x="691" y="2727"/>
                    <a:pt x="596" y="5263"/>
                  </a:cubicBezTo>
                  <a:lnTo>
                    <a:pt x="179" y="5263"/>
                  </a:lnTo>
                  <a:cubicBezTo>
                    <a:pt x="96" y="5263"/>
                    <a:pt x="0" y="5335"/>
                    <a:pt x="0" y="5442"/>
                  </a:cubicBezTo>
                  <a:cubicBezTo>
                    <a:pt x="0" y="5525"/>
                    <a:pt x="84" y="5621"/>
                    <a:pt x="179" y="5621"/>
                  </a:cubicBezTo>
                  <a:lnTo>
                    <a:pt x="596" y="5621"/>
                  </a:lnTo>
                  <a:cubicBezTo>
                    <a:pt x="691" y="8145"/>
                    <a:pt x="2727" y="10181"/>
                    <a:pt x="5263" y="10276"/>
                  </a:cubicBezTo>
                  <a:lnTo>
                    <a:pt x="5263" y="10693"/>
                  </a:lnTo>
                  <a:cubicBezTo>
                    <a:pt x="5263" y="10776"/>
                    <a:pt x="5334" y="10871"/>
                    <a:pt x="5441" y="10871"/>
                  </a:cubicBezTo>
                  <a:cubicBezTo>
                    <a:pt x="5525" y="10871"/>
                    <a:pt x="5620" y="10800"/>
                    <a:pt x="5620" y="10693"/>
                  </a:cubicBezTo>
                  <a:lnTo>
                    <a:pt x="5620" y="10276"/>
                  </a:lnTo>
                  <a:cubicBezTo>
                    <a:pt x="8144" y="10181"/>
                    <a:pt x="10180" y="8145"/>
                    <a:pt x="10275" y="5621"/>
                  </a:cubicBezTo>
                  <a:lnTo>
                    <a:pt x="10692" y="5621"/>
                  </a:lnTo>
                  <a:cubicBezTo>
                    <a:pt x="10775" y="5621"/>
                    <a:pt x="10871" y="5537"/>
                    <a:pt x="10871" y="5442"/>
                  </a:cubicBezTo>
                  <a:cubicBezTo>
                    <a:pt x="10871" y="5347"/>
                    <a:pt x="10799" y="5263"/>
                    <a:pt x="10692" y="5263"/>
                  </a:cubicBezTo>
                  <a:lnTo>
                    <a:pt x="10275" y="5263"/>
                  </a:lnTo>
                  <a:cubicBezTo>
                    <a:pt x="10180" y="2727"/>
                    <a:pt x="8144" y="691"/>
                    <a:pt x="5620" y="596"/>
                  </a:cubicBezTo>
                  <a:lnTo>
                    <a:pt x="5620" y="179"/>
                  </a:lnTo>
                  <a:cubicBezTo>
                    <a:pt x="5620" y="96"/>
                    <a:pt x="5537"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20706F33-2FFE-747F-D99D-AB1F8788DDA1}"/>
              </a:ext>
            </a:extLst>
          </p:cNvPr>
          <p:cNvPicPr>
            <a:picLocks noChangeAspect="1"/>
          </p:cNvPicPr>
          <p:nvPr/>
        </p:nvPicPr>
        <p:blipFill>
          <a:blip r:embed="rId3"/>
          <a:stretch>
            <a:fillRect/>
          </a:stretch>
        </p:blipFill>
        <p:spPr>
          <a:xfrm>
            <a:off x="685800" y="1073727"/>
            <a:ext cx="8104910" cy="1842655"/>
          </a:xfrm>
          <a:prstGeom prst="rect">
            <a:avLst/>
          </a:prstGeom>
        </p:spPr>
      </p:pic>
      <p:pic>
        <p:nvPicPr>
          <p:cNvPr id="5" name="Picture 4">
            <a:extLst>
              <a:ext uri="{FF2B5EF4-FFF2-40B4-BE49-F238E27FC236}">
                <a16:creationId xmlns:a16="http://schemas.microsoft.com/office/drawing/2014/main" id="{B80E89F2-B6AE-D666-5F53-C38FD2CFDA48}"/>
              </a:ext>
            </a:extLst>
          </p:cNvPr>
          <p:cNvPicPr>
            <a:picLocks noChangeAspect="1"/>
          </p:cNvPicPr>
          <p:nvPr/>
        </p:nvPicPr>
        <p:blipFill>
          <a:blip r:embed="rId4"/>
          <a:stretch>
            <a:fillRect/>
          </a:stretch>
        </p:blipFill>
        <p:spPr>
          <a:xfrm>
            <a:off x="685800" y="2897933"/>
            <a:ext cx="8104910" cy="1842655"/>
          </a:xfrm>
          <a:prstGeom prst="rect">
            <a:avLst/>
          </a:prstGeom>
        </p:spPr>
      </p:pic>
    </p:spTree>
    <p:extLst>
      <p:ext uri="{BB962C8B-B14F-4D97-AF65-F5344CB8AC3E}">
        <p14:creationId xmlns:p14="http://schemas.microsoft.com/office/powerpoint/2010/main" val="3253342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A45AB-143E-4690-2BEB-B44FDE1380AD}"/>
              </a:ext>
            </a:extLst>
          </p:cNvPr>
          <p:cNvSpPr>
            <a:spLocks noGrp="1"/>
          </p:cNvSpPr>
          <p:nvPr>
            <p:ph type="ctrTitle"/>
          </p:nvPr>
        </p:nvSpPr>
        <p:spPr/>
        <p:txBody>
          <a:bodyPr/>
          <a:lstStyle/>
          <a:p>
            <a:r>
              <a:rPr lang="en-IN" dirty="0">
                <a:latin typeface="Times New Roman" panose="02020603050405020304" pitchFamily="18" charset="0"/>
                <a:cs typeface="Times New Roman" panose="02020603050405020304" pitchFamily="18" charset="0"/>
              </a:rPr>
              <a:t>Continue….</a:t>
            </a:r>
          </a:p>
        </p:txBody>
      </p:sp>
      <p:pic>
        <p:nvPicPr>
          <p:cNvPr id="5" name="Picture 4">
            <a:extLst>
              <a:ext uri="{FF2B5EF4-FFF2-40B4-BE49-F238E27FC236}">
                <a16:creationId xmlns:a16="http://schemas.microsoft.com/office/drawing/2014/main" id="{B92F0FC6-0E61-5A0D-80B9-75E2C00E19AA}"/>
              </a:ext>
            </a:extLst>
          </p:cNvPr>
          <p:cNvPicPr>
            <a:picLocks noChangeAspect="1"/>
          </p:cNvPicPr>
          <p:nvPr/>
        </p:nvPicPr>
        <p:blipFill>
          <a:blip r:embed="rId2"/>
          <a:stretch>
            <a:fillRect/>
          </a:stretch>
        </p:blipFill>
        <p:spPr>
          <a:xfrm>
            <a:off x="720435" y="858160"/>
            <a:ext cx="8042565" cy="1226949"/>
          </a:xfrm>
          <a:prstGeom prst="rect">
            <a:avLst/>
          </a:prstGeom>
        </p:spPr>
      </p:pic>
      <p:pic>
        <p:nvPicPr>
          <p:cNvPr id="9" name="Picture 8">
            <a:extLst>
              <a:ext uri="{FF2B5EF4-FFF2-40B4-BE49-F238E27FC236}">
                <a16:creationId xmlns:a16="http://schemas.microsoft.com/office/drawing/2014/main" id="{62E9FB68-871E-9FBA-F658-B7E654D76948}"/>
              </a:ext>
            </a:extLst>
          </p:cNvPr>
          <p:cNvPicPr>
            <a:picLocks noChangeAspect="1"/>
          </p:cNvPicPr>
          <p:nvPr/>
        </p:nvPicPr>
        <p:blipFill>
          <a:blip r:embed="rId3"/>
          <a:stretch>
            <a:fillRect/>
          </a:stretch>
        </p:blipFill>
        <p:spPr>
          <a:xfrm>
            <a:off x="720435" y="2085109"/>
            <a:ext cx="8042564" cy="2732098"/>
          </a:xfrm>
          <a:prstGeom prst="rect">
            <a:avLst/>
          </a:prstGeom>
        </p:spPr>
      </p:pic>
    </p:spTree>
    <p:extLst>
      <p:ext uri="{BB962C8B-B14F-4D97-AF65-F5344CB8AC3E}">
        <p14:creationId xmlns:p14="http://schemas.microsoft.com/office/powerpoint/2010/main" val="3474908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1A857-3E27-6088-50D8-039ECED893D6}"/>
              </a:ext>
            </a:extLst>
          </p:cNvPr>
          <p:cNvSpPr>
            <a:spLocks noGrp="1"/>
          </p:cNvSpPr>
          <p:nvPr>
            <p:ph type="ctrTitle"/>
          </p:nvPr>
        </p:nvSpPr>
        <p:spPr/>
        <p:txBody>
          <a:bodyPr/>
          <a:lstStyle/>
          <a:p>
            <a:r>
              <a:rPr lang="en-IN" dirty="0">
                <a:latin typeface="Times New Roman" panose="02020603050405020304" pitchFamily="18" charset="0"/>
                <a:cs typeface="Times New Roman" panose="02020603050405020304" pitchFamily="18" charset="0"/>
              </a:rPr>
              <a:t>Continue….</a:t>
            </a:r>
          </a:p>
        </p:txBody>
      </p:sp>
      <p:pic>
        <p:nvPicPr>
          <p:cNvPr id="5" name="Picture 4">
            <a:extLst>
              <a:ext uri="{FF2B5EF4-FFF2-40B4-BE49-F238E27FC236}">
                <a16:creationId xmlns:a16="http://schemas.microsoft.com/office/drawing/2014/main" id="{C0F674D2-0249-2E04-3E51-273BDEE837AC}"/>
              </a:ext>
            </a:extLst>
          </p:cNvPr>
          <p:cNvPicPr>
            <a:picLocks noChangeAspect="1"/>
          </p:cNvPicPr>
          <p:nvPr/>
        </p:nvPicPr>
        <p:blipFill>
          <a:blip r:embed="rId2"/>
          <a:stretch>
            <a:fillRect/>
          </a:stretch>
        </p:blipFill>
        <p:spPr>
          <a:xfrm>
            <a:off x="762000" y="896965"/>
            <a:ext cx="2576945" cy="3834860"/>
          </a:xfrm>
          <a:prstGeom prst="rect">
            <a:avLst/>
          </a:prstGeom>
        </p:spPr>
      </p:pic>
      <p:pic>
        <p:nvPicPr>
          <p:cNvPr id="9" name="Picture 8">
            <a:extLst>
              <a:ext uri="{FF2B5EF4-FFF2-40B4-BE49-F238E27FC236}">
                <a16:creationId xmlns:a16="http://schemas.microsoft.com/office/drawing/2014/main" id="{C42D0C7F-4588-FBFB-F286-88930BCE7FA2}"/>
              </a:ext>
            </a:extLst>
          </p:cNvPr>
          <p:cNvPicPr>
            <a:picLocks noChangeAspect="1"/>
          </p:cNvPicPr>
          <p:nvPr/>
        </p:nvPicPr>
        <p:blipFill>
          <a:blip r:embed="rId3"/>
          <a:stretch>
            <a:fillRect/>
          </a:stretch>
        </p:blipFill>
        <p:spPr>
          <a:xfrm>
            <a:off x="3338945" y="896965"/>
            <a:ext cx="2582510" cy="3834860"/>
          </a:xfrm>
          <a:prstGeom prst="rect">
            <a:avLst/>
          </a:prstGeom>
        </p:spPr>
      </p:pic>
      <p:pic>
        <p:nvPicPr>
          <p:cNvPr id="12" name="Picture 11">
            <a:extLst>
              <a:ext uri="{FF2B5EF4-FFF2-40B4-BE49-F238E27FC236}">
                <a16:creationId xmlns:a16="http://schemas.microsoft.com/office/drawing/2014/main" id="{12FA6256-B16E-872D-EA40-90D7C3F3F05A}"/>
              </a:ext>
            </a:extLst>
          </p:cNvPr>
          <p:cNvPicPr>
            <a:picLocks noChangeAspect="1"/>
          </p:cNvPicPr>
          <p:nvPr/>
        </p:nvPicPr>
        <p:blipFill>
          <a:blip r:embed="rId2"/>
          <a:stretch>
            <a:fillRect/>
          </a:stretch>
        </p:blipFill>
        <p:spPr>
          <a:xfrm>
            <a:off x="5915890" y="896965"/>
            <a:ext cx="2797069" cy="3834860"/>
          </a:xfrm>
          <a:prstGeom prst="rect">
            <a:avLst/>
          </a:prstGeom>
        </p:spPr>
      </p:pic>
    </p:spTree>
    <p:extLst>
      <p:ext uri="{BB962C8B-B14F-4D97-AF65-F5344CB8AC3E}">
        <p14:creationId xmlns:p14="http://schemas.microsoft.com/office/powerpoint/2010/main" val="3006972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2FED0-40FD-12E7-8274-A728174BA3DD}"/>
              </a:ext>
            </a:extLst>
          </p:cNvPr>
          <p:cNvSpPr>
            <a:spLocks noGrp="1"/>
          </p:cNvSpPr>
          <p:nvPr>
            <p:ph type="ctrTitle"/>
          </p:nvPr>
        </p:nvSpPr>
        <p:spPr/>
        <p:txBody>
          <a:bodyPr/>
          <a:lstStyle/>
          <a:p>
            <a:r>
              <a:rPr lang="en-IN" dirty="0">
                <a:latin typeface="Times New Roman" panose="02020603050405020304" pitchFamily="18" charset="0"/>
                <a:cs typeface="Times New Roman" panose="02020603050405020304" pitchFamily="18" charset="0"/>
              </a:rPr>
              <a:t>Output</a:t>
            </a:r>
          </a:p>
        </p:txBody>
      </p:sp>
      <p:pic>
        <p:nvPicPr>
          <p:cNvPr id="4" name="Picture 3">
            <a:extLst>
              <a:ext uri="{FF2B5EF4-FFF2-40B4-BE49-F238E27FC236}">
                <a16:creationId xmlns:a16="http://schemas.microsoft.com/office/drawing/2014/main" id="{8F29F36D-002E-3CA6-5F9F-69F88494D113}"/>
              </a:ext>
            </a:extLst>
          </p:cNvPr>
          <p:cNvPicPr>
            <a:picLocks noChangeAspect="1"/>
          </p:cNvPicPr>
          <p:nvPr/>
        </p:nvPicPr>
        <p:blipFill>
          <a:blip r:embed="rId2"/>
          <a:stretch>
            <a:fillRect/>
          </a:stretch>
        </p:blipFill>
        <p:spPr>
          <a:xfrm>
            <a:off x="942110" y="989475"/>
            <a:ext cx="6276109" cy="3824981"/>
          </a:xfrm>
          <a:prstGeom prst="rect">
            <a:avLst/>
          </a:prstGeom>
        </p:spPr>
      </p:pic>
    </p:spTree>
    <p:extLst>
      <p:ext uri="{BB962C8B-B14F-4D97-AF65-F5344CB8AC3E}">
        <p14:creationId xmlns:p14="http://schemas.microsoft.com/office/powerpoint/2010/main" val="25287356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4A000-BA06-6573-26CF-DBAEF8E28E77}"/>
              </a:ext>
            </a:extLst>
          </p:cNvPr>
          <p:cNvSpPr>
            <a:spLocks noGrp="1"/>
          </p:cNvSpPr>
          <p:nvPr>
            <p:ph type="ctrTitle"/>
          </p:nvPr>
        </p:nvSpPr>
        <p:spPr/>
        <p:txBody>
          <a:bodyPr/>
          <a:lstStyle/>
          <a:p>
            <a:r>
              <a:rPr lang="en-IN" dirty="0">
                <a:latin typeface="Times New Roman" panose="02020603050405020304" pitchFamily="18" charset="0"/>
                <a:cs typeface="Times New Roman" panose="02020603050405020304" pitchFamily="18" charset="0"/>
              </a:rPr>
              <a:t>Continue….</a:t>
            </a:r>
          </a:p>
        </p:txBody>
      </p:sp>
      <p:pic>
        <p:nvPicPr>
          <p:cNvPr id="5" name="Picture 4">
            <a:extLst>
              <a:ext uri="{FF2B5EF4-FFF2-40B4-BE49-F238E27FC236}">
                <a16:creationId xmlns:a16="http://schemas.microsoft.com/office/drawing/2014/main" id="{DE784015-C4DE-4AB2-61B4-486A630D3993}"/>
              </a:ext>
            </a:extLst>
          </p:cNvPr>
          <p:cNvPicPr>
            <a:picLocks noChangeAspect="1"/>
          </p:cNvPicPr>
          <p:nvPr/>
        </p:nvPicPr>
        <p:blipFill>
          <a:blip r:embed="rId2"/>
          <a:stretch>
            <a:fillRect/>
          </a:stretch>
        </p:blipFill>
        <p:spPr>
          <a:xfrm>
            <a:off x="935182" y="989475"/>
            <a:ext cx="6442363" cy="3754582"/>
          </a:xfrm>
          <a:prstGeom prst="rect">
            <a:avLst/>
          </a:prstGeom>
        </p:spPr>
      </p:pic>
    </p:spTree>
    <p:extLst>
      <p:ext uri="{BB962C8B-B14F-4D97-AF65-F5344CB8AC3E}">
        <p14:creationId xmlns:p14="http://schemas.microsoft.com/office/powerpoint/2010/main" val="13011400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8C5AC09-159E-2170-013E-501622D72B16}"/>
              </a:ext>
            </a:extLst>
          </p:cNvPr>
          <p:cNvSpPr>
            <a:spLocks noGrp="1"/>
          </p:cNvSpPr>
          <p:nvPr>
            <p:ph type="body" idx="1"/>
          </p:nvPr>
        </p:nvSpPr>
        <p:spPr>
          <a:xfrm>
            <a:off x="618825" y="1039091"/>
            <a:ext cx="8206520" cy="3692734"/>
          </a:xfrm>
        </p:spPr>
        <p:txBody>
          <a:bodyPr/>
          <a:lstStyle/>
          <a:p>
            <a:r>
              <a:rPr lang="en-US" sz="1400" b="1" dirty="0">
                <a:latin typeface="+mn-lt"/>
              </a:rPr>
              <a:t>This project successfully developed a predictive model to determine the likelihood of attorney involvement in insurance claims. By leveraging machine learning techniques and a structured approach, the model identifies high-risk claims based on various claim-related factors, such as accident severity, financial loss, and claimant demographics.</a:t>
            </a:r>
          </a:p>
          <a:p>
            <a:r>
              <a:rPr lang="en-US" sz="1400" b="1" dirty="0">
                <a:latin typeface="+mn-lt"/>
              </a:rPr>
              <a:t>The predictive insights enable insurance companies to optimize resource allocation, reduce legal costs, and streamline claim processing.</a:t>
            </a:r>
          </a:p>
          <a:p>
            <a:r>
              <a:rPr lang="en-US" sz="1400" b="1" dirty="0">
                <a:latin typeface="+mn-lt"/>
              </a:rPr>
              <a:t>The deployment of the model through a user-friendly </a:t>
            </a:r>
            <a:r>
              <a:rPr lang="en-US" sz="1400" b="1" dirty="0" err="1">
                <a:latin typeface="+mn-lt"/>
              </a:rPr>
              <a:t>Streamlit</a:t>
            </a:r>
            <a:r>
              <a:rPr lang="en-US" sz="1400" b="1" dirty="0">
                <a:latin typeface="+mn-lt"/>
              </a:rPr>
              <a:t> application further enhances its practical utility, allowing real-time predictions and informed decision-making. </a:t>
            </a:r>
          </a:p>
          <a:p>
            <a:r>
              <a:rPr lang="en-US" sz="1400" b="1" dirty="0">
                <a:latin typeface="+mn-lt"/>
              </a:rPr>
              <a:t>This solution not only improves operational efficiency but also accelerates claim settlements and enhances customer satisfaction. </a:t>
            </a:r>
          </a:p>
          <a:p>
            <a:r>
              <a:rPr lang="en-US" sz="1400" b="1" dirty="0">
                <a:latin typeface="+mn-lt"/>
              </a:rPr>
              <a:t>By adopting a data-driven approach, insurance companies can proactively manage claims and achieve significant cost savings while maintaining high service standards.</a:t>
            </a:r>
            <a:endParaRPr lang="en-IN" sz="1400" b="1" dirty="0">
              <a:latin typeface="+mn-lt"/>
            </a:endParaRPr>
          </a:p>
        </p:txBody>
      </p:sp>
      <p:sp>
        <p:nvSpPr>
          <p:cNvPr id="3" name="Title 2">
            <a:extLst>
              <a:ext uri="{FF2B5EF4-FFF2-40B4-BE49-F238E27FC236}">
                <a16:creationId xmlns:a16="http://schemas.microsoft.com/office/drawing/2014/main" id="{0E1677E7-77D6-1314-DDA1-B6F92C0FF595}"/>
              </a:ext>
            </a:extLst>
          </p:cNvPr>
          <p:cNvSpPr>
            <a:spLocks noGrp="1"/>
          </p:cNvSpPr>
          <p:nvPr>
            <p:ph type="ctrTitle"/>
          </p:nvPr>
        </p:nvSpPr>
        <p:spPr/>
        <p:txBody>
          <a:bodyPr/>
          <a:lstStyle/>
          <a:p>
            <a:r>
              <a:rPr lang="en-IN"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2802463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26"/>
          <p:cNvSpPr txBox="1">
            <a:spLocks noGrp="1"/>
          </p:cNvSpPr>
          <p:nvPr>
            <p:ph type="body" idx="1"/>
          </p:nvPr>
        </p:nvSpPr>
        <p:spPr>
          <a:xfrm>
            <a:off x="597375" y="1063525"/>
            <a:ext cx="7866900" cy="3786900"/>
          </a:xfrm>
          <a:prstGeom prst="rect">
            <a:avLst/>
          </a:prstGeom>
        </p:spPr>
        <p:txBody>
          <a:bodyPr spcFirstLastPara="1" wrap="square" lIns="91425" tIns="91425" rIns="91425" bIns="91425" anchor="t" anchorCtr="0">
            <a:noAutofit/>
          </a:bodyPr>
          <a:lstStyle/>
          <a:p>
            <a:pPr marL="171450" indent="-171450">
              <a:lnSpc>
                <a:spcPct val="200000"/>
              </a:lnSpc>
            </a:pPr>
            <a:r>
              <a:rPr lang="en-IN" dirty="0">
                <a:latin typeface="Times New Roman" panose="02020603050405020304" pitchFamily="18" charset="0"/>
                <a:cs typeface="Times New Roman" panose="02020603050405020304" pitchFamily="18" charset="0"/>
              </a:rPr>
              <a:t> Introduction </a:t>
            </a:r>
          </a:p>
          <a:p>
            <a:pPr marL="171450" indent="-171450">
              <a:lnSpc>
                <a:spcPct val="200000"/>
              </a:lnSpc>
            </a:pPr>
            <a:r>
              <a:rPr lang="en-IN" dirty="0">
                <a:latin typeface="Times New Roman" panose="02020603050405020304" pitchFamily="18" charset="0"/>
                <a:cs typeface="Times New Roman" panose="02020603050405020304" pitchFamily="18" charset="0"/>
              </a:rPr>
              <a:t>Abstract</a:t>
            </a:r>
          </a:p>
          <a:p>
            <a:pPr marL="171450" indent="-171450">
              <a:lnSpc>
                <a:spcPct val="200000"/>
              </a:lnSpc>
            </a:pPr>
            <a:r>
              <a:rPr lang="en-IN" dirty="0">
                <a:latin typeface="Times New Roman" panose="02020603050405020304" pitchFamily="18" charset="0"/>
                <a:cs typeface="Times New Roman" panose="02020603050405020304" pitchFamily="18" charset="0"/>
              </a:rPr>
              <a:t>Methodology</a:t>
            </a:r>
          </a:p>
          <a:p>
            <a:pPr marL="171450" indent="-171450">
              <a:lnSpc>
                <a:spcPct val="200000"/>
              </a:lnSpc>
            </a:pPr>
            <a:r>
              <a:rPr lang="en-IN" dirty="0">
                <a:latin typeface="Times New Roman" panose="02020603050405020304" pitchFamily="18" charset="0"/>
                <a:cs typeface="Times New Roman" panose="02020603050405020304" pitchFamily="18" charset="0"/>
              </a:rPr>
              <a:t>Steps Performed</a:t>
            </a:r>
          </a:p>
          <a:p>
            <a:pPr marL="171450" indent="-171450">
              <a:lnSpc>
                <a:spcPct val="200000"/>
              </a:lnSpc>
            </a:pPr>
            <a:r>
              <a:rPr lang="en-IN" dirty="0">
                <a:latin typeface="Times New Roman" panose="02020603050405020304" pitchFamily="18" charset="0"/>
                <a:cs typeface="Times New Roman" panose="02020603050405020304" pitchFamily="18" charset="0"/>
              </a:rPr>
              <a:t>Data Extraction</a:t>
            </a:r>
          </a:p>
          <a:p>
            <a:pPr marL="171450" indent="-171450">
              <a:lnSpc>
                <a:spcPct val="200000"/>
              </a:lnSpc>
            </a:pPr>
            <a:r>
              <a:rPr lang="en-IN" dirty="0">
                <a:latin typeface="Times New Roman" panose="02020603050405020304" pitchFamily="18" charset="0"/>
                <a:cs typeface="Times New Roman" panose="02020603050405020304" pitchFamily="18" charset="0"/>
              </a:rPr>
              <a:t>Data Visualization</a:t>
            </a:r>
          </a:p>
          <a:p>
            <a:pPr marL="171450" indent="-171450">
              <a:lnSpc>
                <a:spcPct val="200000"/>
              </a:lnSpc>
            </a:pPr>
            <a:r>
              <a:rPr lang="en-US" dirty="0">
                <a:latin typeface="Times New Roman" panose="02020603050405020304" pitchFamily="18" charset="0"/>
                <a:cs typeface="Times New Roman" panose="02020603050405020304" pitchFamily="18" charset="0"/>
              </a:rPr>
              <a:t>Train and Evaluate Different Regression Models</a:t>
            </a:r>
            <a:endParaRPr lang="en-IN" dirty="0">
              <a:latin typeface="Times New Roman" panose="02020603050405020304" pitchFamily="18" charset="0"/>
              <a:cs typeface="Times New Roman" panose="02020603050405020304" pitchFamily="18" charset="0"/>
            </a:endParaRPr>
          </a:p>
          <a:p>
            <a:pPr marL="171450" indent="-171450">
              <a:lnSpc>
                <a:spcPct val="200000"/>
              </a:lnSpc>
            </a:pPr>
            <a:r>
              <a:rPr lang="en-IN" dirty="0">
                <a:latin typeface="Times New Roman" panose="02020603050405020304" pitchFamily="18" charset="0"/>
                <a:cs typeface="Times New Roman" panose="02020603050405020304" pitchFamily="18" charset="0"/>
              </a:rPr>
              <a:t>Models:- </a:t>
            </a:r>
            <a:r>
              <a:rPr lang="en-US" sz="1200" dirty="0">
                <a:solidFill>
                  <a:schemeClr val="bg1"/>
                </a:solidFill>
                <a:latin typeface="Arial"/>
                <a:ea typeface="Arial"/>
                <a:cs typeface="Arial"/>
                <a:sym typeface="Arial"/>
              </a:rPr>
              <a:t>ROC-AUC</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SVC.Decision</a:t>
            </a:r>
            <a:r>
              <a:rPr lang="en-IN" dirty="0">
                <a:latin typeface="Times New Roman" panose="02020603050405020304" pitchFamily="18" charset="0"/>
                <a:cs typeface="Times New Roman" panose="02020603050405020304" pitchFamily="18" charset="0"/>
              </a:rPr>
              <a:t> Tree ,Random Forest ,Linear Regression,</a:t>
            </a:r>
          </a:p>
          <a:p>
            <a:pPr marL="171450" indent="-171450">
              <a:lnSpc>
                <a:spcPct val="200000"/>
              </a:lnSpc>
            </a:pPr>
            <a:r>
              <a:rPr lang="en-IN" dirty="0">
                <a:latin typeface="Times New Roman" panose="02020603050405020304" pitchFamily="18" charset="0"/>
                <a:cs typeface="Times New Roman" panose="02020603050405020304" pitchFamily="18" charset="0"/>
              </a:rPr>
              <a:t>Output </a:t>
            </a:r>
          </a:p>
          <a:p>
            <a:pPr marL="171450" indent="-171450">
              <a:lnSpc>
                <a:spcPct val="200000"/>
              </a:lnSpc>
            </a:pPr>
            <a:r>
              <a:rPr lang="en-IN" dirty="0">
                <a:latin typeface="Times New Roman" panose="02020603050405020304" pitchFamily="18" charset="0"/>
                <a:cs typeface="Times New Roman" panose="02020603050405020304" pitchFamily="18" charset="0"/>
              </a:rPr>
              <a:t>Conclusion</a:t>
            </a:r>
            <a:endParaRPr dirty="0">
              <a:latin typeface="Times New Roman" panose="02020603050405020304" pitchFamily="18" charset="0"/>
              <a:cs typeface="Times New Roman" panose="02020603050405020304" pitchFamily="18" charset="0"/>
            </a:endParaRPr>
          </a:p>
        </p:txBody>
      </p:sp>
      <p:sp>
        <p:nvSpPr>
          <p:cNvPr id="467" name="Google Shape;467;p2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Overview </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80" name="Google Shape;480;p27"/>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Introduction </a:t>
            </a:r>
            <a:endParaRPr dirty="0">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B8402004-A27A-B8DD-9576-41154C918F0D}"/>
              </a:ext>
            </a:extLst>
          </p:cNvPr>
          <p:cNvSpPr txBox="1"/>
          <p:nvPr/>
        </p:nvSpPr>
        <p:spPr>
          <a:xfrm>
            <a:off x="331176" y="953714"/>
            <a:ext cx="8481647" cy="3607206"/>
          </a:xfrm>
          <a:prstGeom prst="rect">
            <a:avLst/>
          </a:prstGeom>
          <a:noFill/>
        </p:spPr>
        <p:txBody>
          <a:bodyPr wrap="square">
            <a:spAutoFit/>
          </a:bodyPr>
          <a:lstStyle/>
          <a:p>
            <a:pPr lvl="1" eaLnBrk="0" fontAlgn="base" hangingPunct="0">
              <a:lnSpc>
                <a:spcPct val="150000"/>
              </a:lnSpc>
              <a:spcBef>
                <a:spcPct val="0"/>
              </a:spcBef>
              <a:spcAft>
                <a:spcPct val="0"/>
              </a:spcAft>
              <a:buClrTx/>
              <a:buFontTx/>
              <a:buChar char="•"/>
            </a:pPr>
            <a:r>
              <a:rPr kumimoji="0" lang="en-US" altLang="en-US" b="1" i="0" u="none" strike="noStrike" cap="none" normalizeH="0" baseline="0" dirty="0">
                <a:ln>
                  <a:noFill/>
                </a:ln>
                <a:solidFill>
                  <a:schemeClr val="bg1"/>
                </a:solidFill>
                <a:effectLst/>
                <a:latin typeface="Arial" panose="020B0604020202020204" pitchFamily="34" charset="0"/>
              </a:rPr>
              <a:t>Insurance companies often face challenges in managing claims involving attorney intervention, which can lead to increased legal costs, inefficient resource allocation, and delayed settlements. These factors not only strain operational budgets but also negatively impact customer satisfaction.</a:t>
            </a:r>
          </a:p>
          <a:p>
            <a:pPr lvl="1" eaLnBrk="0" fontAlgn="base" hangingPunct="0">
              <a:lnSpc>
                <a:spcPct val="150000"/>
              </a:lnSpc>
              <a:spcBef>
                <a:spcPct val="0"/>
              </a:spcBef>
              <a:spcAft>
                <a:spcPct val="0"/>
              </a:spcAft>
              <a:buClrTx/>
              <a:buFontTx/>
              <a:buChar char="•"/>
            </a:pPr>
            <a:r>
              <a:rPr kumimoji="0" lang="en-US" altLang="en-US" b="1" i="0" u="none" strike="noStrike" cap="none" normalizeH="0" baseline="0" dirty="0">
                <a:ln>
                  <a:noFill/>
                </a:ln>
                <a:solidFill>
                  <a:schemeClr val="bg1"/>
                </a:solidFill>
                <a:effectLst/>
                <a:latin typeface="Arial" panose="020B0604020202020204" pitchFamily="34" charset="0"/>
              </a:rPr>
              <a:t>The goal of this project is to develop a predictive model using machine learning to determine the likelihood of attorney involvement in insurance claims. By identifying high-risk claims early, insurance companies can allocate resources more effectively, streamline legal processes, and focus on resolving straightforward claims quickly. </a:t>
            </a:r>
          </a:p>
          <a:p>
            <a:pPr lvl="1" eaLnBrk="0" fontAlgn="base" hangingPunct="0">
              <a:lnSpc>
                <a:spcPct val="150000"/>
              </a:lnSpc>
              <a:spcBef>
                <a:spcPct val="0"/>
              </a:spcBef>
              <a:spcAft>
                <a:spcPct val="0"/>
              </a:spcAft>
              <a:buClrTx/>
              <a:buFontTx/>
              <a:buChar char="•"/>
            </a:pPr>
            <a:r>
              <a:rPr kumimoji="0" lang="en-US" altLang="en-US" b="1" i="0" u="none" strike="noStrike" cap="none" normalizeH="0" baseline="0" dirty="0">
                <a:ln>
                  <a:noFill/>
                </a:ln>
                <a:solidFill>
                  <a:schemeClr val="bg1"/>
                </a:solidFill>
                <a:effectLst/>
                <a:latin typeface="Arial" panose="020B0604020202020204" pitchFamily="34" charset="0"/>
              </a:rPr>
              <a:t>This approach will enhance cost efficiency, improve customer experience, and provide strategic insights into factors that contribute to attorney involvement.</a:t>
            </a:r>
          </a:p>
          <a:p>
            <a:pPr marL="0" marR="0" lvl="0" indent="0" algn="l" defTabSz="914400" rtl="0" eaLnBrk="0" fontAlgn="base" latinLnBrk="0" hangingPunct="0">
              <a:lnSpc>
                <a:spcPct val="150000"/>
              </a:lnSpc>
              <a:spcBef>
                <a:spcPct val="0"/>
              </a:spcBef>
              <a:spcAft>
                <a:spcPct val="0"/>
              </a:spcAft>
              <a:buClrTx/>
              <a:buSzTx/>
              <a:tabLst/>
            </a:pPr>
            <a:endParaRPr kumimoji="0" lang="en-US" altLang="en-US" sz="1400" b="1" i="0" u="none" strike="noStrike" cap="none" normalizeH="0" baseline="0" dirty="0">
              <a:ln>
                <a:noFill/>
              </a:ln>
              <a:solidFill>
                <a:schemeClr val="bg1"/>
              </a:solidFill>
              <a:effectLst/>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80" name="Google Shape;480;p27"/>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Abstract</a:t>
            </a:r>
            <a:r>
              <a:rPr lang="en" dirty="0"/>
              <a:t> </a:t>
            </a:r>
            <a:endParaRPr dirty="0"/>
          </a:p>
        </p:txBody>
      </p:sp>
      <p:sp>
        <p:nvSpPr>
          <p:cNvPr id="22" name="TextBox 21">
            <a:extLst>
              <a:ext uri="{FF2B5EF4-FFF2-40B4-BE49-F238E27FC236}">
                <a16:creationId xmlns:a16="http://schemas.microsoft.com/office/drawing/2014/main" id="{B8402004-A27A-B8DD-9576-41154C918F0D}"/>
              </a:ext>
            </a:extLst>
          </p:cNvPr>
          <p:cNvSpPr txBox="1"/>
          <p:nvPr/>
        </p:nvSpPr>
        <p:spPr>
          <a:xfrm>
            <a:off x="310660" y="1221752"/>
            <a:ext cx="8481647" cy="3607206"/>
          </a:xfrm>
          <a:prstGeom prst="rect">
            <a:avLst/>
          </a:prstGeom>
          <a:noFill/>
        </p:spPr>
        <p:txBody>
          <a:bodyPr wrap="square">
            <a:spAutoFit/>
          </a:bodyPr>
          <a:lstStyle/>
          <a:p>
            <a:pPr marL="285750" indent="-285750">
              <a:lnSpc>
                <a:spcPct val="150000"/>
              </a:lnSpc>
              <a:buClr>
                <a:schemeClr val="bg1"/>
              </a:buClr>
              <a:buFont typeface="Arial" panose="020B0604020202020204" pitchFamily="34" charset="0"/>
              <a:buChar char="•"/>
            </a:pPr>
            <a:r>
              <a:rPr lang="en-US" b="1" dirty="0">
                <a:solidFill>
                  <a:schemeClr val="bg1"/>
                </a:solidFill>
              </a:rPr>
              <a:t>This project focuses on developing a predictive model to determine the likelihood of attorney involvement in insurance claims, enabling insurance companies to optimize their operations and reduce associated legal costs.</a:t>
            </a:r>
          </a:p>
          <a:p>
            <a:pPr marL="285750" indent="-285750">
              <a:lnSpc>
                <a:spcPct val="150000"/>
              </a:lnSpc>
              <a:buClr>
                <a:schemeClr val="bg1"/>
              </a:buClr>
              <a:buFont typeface="Arial" panose="020B0604020202020204" pitchFamily="34" charset="0"/>
              <a:buChar char="•"/>
            </a:pPr>
            <a:r>
              <a:rPr lang="en-US" b="1" dirty="0">
                <a:solidFill>
                  <a:schemeClr val="bg1"/>
                </a:solidFill>
              </a:rPr>
              <a:t>Using a dataset containing claim-related factors such as claimant demographics, accident severity, and financial loss, the model leverages machine learning techniques to identify patterns that lead to attorney intervention. By proactively predicting high-risk claims, the solution aims to improve resource allocation, streamline claim processing, and enhance overall efficiency. </a:t>
            </a:r>
          </a:p>
          <a:p>
            <a:pPr marL="285750" indent="-285750">
              <a:lnSpc>
                <a:spcPct val="150000"/>
              </a:lnSpc>
              <a:buClr>
                <a:schemeClr val="bg1"/>
              </a:buClr>
              <a:buFont typeface="Arial" panose="020B0604020202020204" pitchFamily="34" charset="0"/>
              <a:buChar char="•"/>
            </a:pPr>
            <a:r>
              <a:rPr lang="en-US" b="1" dirty="0">
                <a:solidFill>
                  <a:schemeClr val="bg1"/>
                </a:solidFill>
              </a:rPr>
              <a:t>This data-driven approach not only helps reduce legal expenses but also accelerates settlements for straightforward claims, ultimately enhancing customer satisfaction and operational performance.</a:t>
            </a:r>
          </a:p>
        </p:txBody>
      </p:sp>
    </p:spTree>
    <p:extLst>
      <p:ext uri="{BB962C8B-B14F-4D97-AF65-F5344CB8AC3E}">
        <p14:creationId xmlns:p14="http://schemas.microsoft.com/office/powerpoint/2010/main" val="4050856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80" name="Google Shape;480;p27"/>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Methodology</a:t>
            </a:r>
            <a:endParaRPr dirty="0">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B8402004-A27A-B8DD-9576-41154C918F0D}"/>
              </a:ext>
            </a:extLst>
          </p:cNvPr>
          <p:cNvSpPr txBox="1"/>
          <p:nvPr/>
        </p:nvSpPr>
        <p:spPr>
          <a:xfrm>
            <a:off x="310660" y="1221752"/>
            <a:ext cx="8481647" cy="3431709"/>
          </a:xfrm>
          <a:prstGeom prst="rect">
            <a:avLst/>
          </a:prstGeom>
          <a:noFill/>
        </p:spPr>
        <p:txBody>
          <a:bodyPr wrap="square">
            <a:spAutoFit/>
          </a:bodyPr>
          <a:lstStyle/>
          <a:p>
            <a:pPr marL="412750" lvl="0" indent="-285750" algn="l" rtl="0">
              <a:lnSpc>
                <a:spcPct val="150000"/>
              </a:lnSpc>
              <a:spcBef>
                <a:spcPts val="560"/>
              </a:spcBef>
              <a:spcAft>
                <a:spcPts val="0"/>
              </a:spcAft>
              <a:buClr>
                <a:schemeClr val="bg1"/>
              </a:buClr>
              <a:buSzPts val="1600"/>
              <a:buFont typeface="Arial" panose="020B0604020202020204" pitchFamily="34" charset="0"/>
              <a:buChar char="•"/>
            </a:pPr>
            <a:r>
              <a:rPr lang="en-US" sz="1400" dirty="0">
                <a:solidFill>
                  <a:schemeClr val="bg1"/>
                </a:solidFill>
                <a:latin typeface="Arial"/>
                <a:ea typeface="Arial"/>
                <a:cs typeface="Arial"/>
                <a:sym typeface="Arial"/>
              </a:rPr>
              <a:t>Training and Testing both were done in </a:t>
            </a:r>
            <a:r>
              <a:rPr lang="en-US" sz="1400" dirty="0" err="1">
                <a:solidFill>
                  <a:schemeClr val="bg1"/>
                </a:solidFill>
                <a:latin typeface="Arial"/>
                <a:ea typeface="Arial"/>
                <a:cs typeface="Arial"/>
                <a:sym typeface="Arial"/>
              </a:rPr>
              <a:t>Jupyter</a:t>
            </a:r>
            <a:r>
              <a:rPr lang="en-US" sz="1400" dirty="0">
                <a:solidFill>
                  <a:schemeClr val="bg1"/>
                </a:solidFill>
                <a:latin typeface="Arial"/>
                <a:ea typeface="Arial"/>
                <a:cs typeface="Arial"/>
                <a:sym typeface="Arial"/>
              </a:rPr>
              <a:t> Notebook, Google Collab which provides </a:t>
            </a:r>
            <a:r>
              <a:rPr lang="en-US" sz="1400" dirty="0" err="1">
                <a:solidFill>
                  <a:schemeClr val="bg1"/>
                </a:solidFill>
                <a:latin typeface="Arial"/>
                <a:ea typeface="Arial"/>
                <a:cs typeface="Arial"/>
                <a:sym typeface="Arial"/>
              </a:rPr>
              <a:t>Jupyter</a:t>
            </a:r>
            <a:r>
              <a:rPr lang="en-US" sz="1400" dirty="0">
                <a:solidFill>
                  <a:schemeClr val="bg1"/>
                </a:solidFill>
                <a:latin typeface="Arial"/>
                <a:ea typeface="Arial"/>
                <a:cs typeface="Arial"/>
                <a:sym typeface="Arial"/>
              </a:rPr>
              <a:t> notebook environment and free RAM and GPU to train and test the models.</a:t>
            </a:r>
          </a:p>
          <a:p>
            <a:pPr marL="742950" lvl="0" indent="-285750" algn="l" rtl="0">
              <a:lnSpc>
                <a:spcPct val="150000"/>
              </a:lnSpc>
              <a:spcBef>
                <a:spcPts val="560"/>
              </a:spcBef>
              <a:spcAft>
                <a:spcPts val="0"/>
              </a:spcAft>
              <a:buClr>
                <a:schemeClr val="bg1"/>
              </a:buClr>
              <a:buFont typeface="Arial" panose="020B0604020202020204" pitchFamily="34" charset="0"/>
              <a:buChar char="•"/>
            </a:pPr>
            <a:endParaRPr lang="en-US" sz="1400" dirty="0">
              <a:solidFill>
                <a:schemeClr val="bg1"/>
              </a:solidFill>
              <a:latin typeface="Arial"/>
              <a:ea typeface="Arial"/>
              <a:cs typeface="Arial"/>
              <a:sym typeface="Arial"/>
            </a:endParaRPr>
          </a:p>
          <a:p>
            <a:pPr marL="412750" lvl="0" indent="-285750" algn="l" rtl="0">
              <a:lnSpc>
                <a:spcPct val="150000"/>
              </a:lnSpc>
              <a:spcBef>
                <a:spcPts val="560"/>
              </a:spcBef>
              <a:spcAft>
                <a:spcPts val="0"/>
              </a:spcAft>
              <a:buClr>
                <a:schemeClr val="bg1"/>
              </a:buClr>
              <a:buSzPts val="1600"/>
              <a:buFont typeface="Arial" panose="020B0604020202020204" pitchFamily="34" charset="0"/>
              <a:buChar char="•"/>
            </a:pPr>
            <a:r>
              <a:rPr lang="en-US" sz="1400" dirty="0">
                <a:solidFill>
                  <a:schemeClr val="bg1"/>
                </a:solidFill>
              </a:rPr>
              <a:t>Programming Language :- </a:t>
            </a:r>
            <a:r>
              <a:rPr lang="en-US" sz="1400" dirty="0">
                <a:solidFill>
                  <a:schemeClr val="bg1"/>
                </a:solidFill>
                <a:latin typeface="Arial"/>
                <a:ea typeface="Arial"/>
                <a:cs typeface="Arial"/>
                <a:sym typeface="Arial"/>
              </a:rPr>
              <a:t>Python</a:t>
            </a:r>
          </a:p>
          <a:p>
            <a:pPr marL="285750" lvl="0" indent="-285750" algn="l" rtl="0">
              <a:lnSpc>
                <a:spcPct val="150000"/>
              </a:lnSpc>
              <a:spcBef>
                <a:spcPts val="560"/>
              </a:spcBef>
              <a:spcAft>
                <a:spcPts val="0"/>
              </a:spcAft>
              <a:buClr>
                <a:schemeClr val="bg1"/>
              </a:buClr>
              <a:buFont typeface="Arial" panose="020B0604020202020204" pitchFamily="34" charset="0"/>
              <a:buChar char="•"/>
            </a:pPr>
            <a:endParaRPr lang="en-US" sz="1400" dirty="0">
              <a:solidFill>
                <a:schemeClr val="bg1"/>
              </a:solidFill>
              <a:latin typeface="Arial"/>
              <a:ea typeface="Arial"/>
              <a:cs typeface="Arial"/>
              <a:sym typeface="Arial"/>
            </a:endParaRPr>
          </a:p>
          <a:p>
            <a:pPr marL="412750" lvl="0" indent="-285750" algn="l" rtl="0">
              <a:lnSpc>
                <a:spcPct val="150000"/>
              </a:lnSpc>
              <a:spcBef>
                <a:spcPts val="560"/>
              </a:spcBef>
              <a:spcAft>
                <a:spcPts val="0"/>
              </a:spcAft>
              <a:buClr>
                <a:schemeClr val="bg1"/>
              </a:buClr>
              <a:buSzPts val="1600"/>
              <a:buFont typeface="Arial" panose="020B0604020202020204" pitchFamily="34" charset="0"/>
              <a:buChar char="•"/>
            </a:pPr>
            <a:r>
              <a:rPr lang="en-US" sz="1400" dirty="0">
                <a:solidFill>
                  <a:schemeClr val="bg1"/>
                </a:solidFill>
                <a:latin typeface="Arial"/>
                <a:ea typeface="Arial"/>
                <a:cs typeface="Arial"/>
                <a:sym typeface="Arial"/>
              </a:rPr>
              <a:t>Libraries :- Pandas , </a:t>
            </a:r>
            <a:r>
              <a:rPr lang="en-US" sz="1400" dirty="0" err="1">
                <a:solidFill>
                  <a:schemeClr val="bg1"/>
                </a:solidFill>
                <a:latin typeface="Arial"/>
                <a:ea typeface="Arial"/>
                <a:cs typeface="Arial"/>
                <a:sym typeface="Arial"/>
              </a:rPr>
              <a:t>Numpy</a:t>
            </a:r>
            <a:r>
              <a:rPr lang="en-US" sz="1400" dirty="0">
                <a:solidFill>
                  <a:schemeClr val="bg1"/>
                </a:solidFill>
                <a:latin typeface="Arial"/>
                <a:ea typeface="Arial"/>
                <a:cs typeface="Arial"/>
                <a:sym typeface="Arial"/>
              </a:rPr>
              <a:t> , </a:t>
            </a:r>
            <a:r>
              <a:rPr lang="en-US" dirty="0">
                <a:solidFill>
                  <a:schemeClr val="bg1"/>
                </a:solidFill>
              </a:rPr>
              <a:t>Seaborn, </a:t>
            </a:r>
            <a:r>
              <a:rPr lang="en-US" sz="1400" dirty="0" err="1">
                <a:solidFill>
                  <a:schemeClr val="bg1"/>
                </a:solidFill>
                <a:latin typeface="Arial"/>
                <a:ea typeface="Arial"/>
                <a:cs typeface="Arial"/>
                <a:sym typeface="Arial"/>
              </a:rPr>
              <a:t>Sklearn</a:t>
            </a:r>
            <a:r>
              <a:rPr lang="en-US" sz="1400" dirty="0">
                <a:solidFill>
                  <a:schemeClr val="bg1"/>
                </a:solidFill>
                <a:latin typeface="Arial"/>
                <a:ea typeface="Arial"/>
                <a:cs typeface="Arial"/>
                <a:sym typeface="Arial"/>
              </a:rPr>
              <a:t> </a:t>
            </a:r>
            <a:r>
              <a:rPr lang="en-US" sz="1400" dirty="0" err="1">
                <a:solidFill>
                  <a:schemeClr val="bg1"/>
                </a:solidFill>
                <a:latin typeface="Arial"/>
                <a:ea typeface="Arial"/>
                <a:cs typeface="Arial"/>
                <a:sym typeface="Arial"/>
              </a:rPr>
              <a:t>etc</a:t>
            </a:r>
            <a:r>
              <a:rPr lang="en-US" sz="1400" dirty="0">
                <a:solidFill>
                  <a:schemeClr val="bg1"/>
                </a:solidFill>
                <a:latin typeface="Arial"/>
                <a:ea typeface="Arial"/>
                <a:cs typeface="Arial"/>
                <a:sym typeface="Arial"/>
              </a:rPr>
              <a:t> </a:t>
            </a:r>
          </a:p>
          <a:p>
            <a:pPr marL="285750" lvl="0" indent="-285750" algn="l" rtl="0">
              <a:lnSpc>
                <a:spcPct val="150000"/>
              </a:lnSpc>
              <a:spcBef>
                <a:spcPts val="560"/>
              </a:spcBef>
              <a:spcAft>
                <a:spcPts val="0"/>
              </a:spcAft>
              <a:buClr>
                <a:schemeClr val="bg1"/>
              </a:buClr>
              <a:buFont typeface="Arial" panose="020B0604020202020204" pitchFamily="34" charset="0"/>
              <a:buChar char="•"/>
            </a:pPr>
            <a:endParaRPr lang="en-US" sz="1400" dirty="0">
              <a:solidFill>
                <a:schemeClr val="bg1"/>
              </a:solidFill>
              <a:latin typeface="Arial"/>
              <a:ea typeface="Arial"/>
              <a:cs typeface="Arial"/>
              <a:sym typeface="Arial"/>
            </a:endParaRPr>
          </a:p>
          <a:p>
            <a:pPr marL="412750" lvl="0" indent="-285750" algn="l" rtl="0">
              <a:lnSpc>
                <a:spcPct val="150000"/>
              </a:lnSpc>
              <a:spcBef>
                <a:spcPts val="560"/>
              </a:spcBef>
              <a:spcAft>
                <a:spcPts val="0"/>
              </a:spcAft>
              <a:buClr>
                <a:schemeClr val="bg1"/>
              </a:buClr>
              <a:buSzPts val="1600"/>
              <a:buFont typeface="Arial" panose="020B0604020202020204" pitchFamily="34" charset="0"/>
              <a:buChar char="•"/>
            </a:pPr>
            <a:r>
              <a:rPr lang="en-US" sz="1400" dirty="0">
                <a:solidFill>
                  <a:schemeClr val="bg1"/>
                </a:solidFill>
                <a:latin typeface="Arial"/>
                <a:ea typeface="Arial"/>
                <a:cs typeface="Arial"/>
                <a:sym typeface="Arial"/>
              </a:rPr>
              <a:t>Algorithm :- ROC-AUC, SVC , </a:t>
            </a:r>
            <a:r>
              <a:rPr lang="en-US" dirty="0">
                <a:solidFill>
                  <a:schemeClr val="bg1"/>
                </a:solidFill>
              </a:rPr>
              <a:t>Decision Tree</a:t>
            </a:r>
            <a:r>
              <a:rPr lang="en-US" sz="1400" dirty="0">
                <a:solidFill>
                  <a:schemeClr val="bg1"/>
                </a:solidFill>
                <a:latin typeface="Arial"/>
                <a:ea typeface="Arial"/>
                <a:cs typeface="Arial"/>
                <a:sym typeface="Arial"/>
              </a:rPr>
              <a:t> ,Random Forest , Linear Regression</a:t>
            </a:r>
          </a:p>
          <a:p>
            <a:pPr marL="0" lvl="0" indent="0" algn="l" rtl="0">
              <a:spcBef>
                <a:spcPts val="560"/>
              </a:spcBef>
              <a:spcAft>
                <a:spcPts val="0"/>
              </a:spcAft>
              <a:buNone/>
            </a:pPr>
            <a:endParaRPr lang="en-US" sz="1400" dirty="0">
              <a:latin typeface="Arial"/>
              <a:ea typeface="Arial"/>
              <a:cs typeface="Arial"/>
              <a:sym typeface="Arial"/>
            </a:endParaRPr>
          </a:p>
        </p:txBody>
      </p:sp>
    </p:spTree>
    <p:extLst>
      <p:ext uri="{BB962C8B-B14F-4D97-AF65-F5344CB8AC3E}">
        <p14:creationId xmlns:p14="http://schemas.microsoft.com/office/powerpoint/2010/main" val="842970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80" name="Google Shape;480;p27"/>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latin typeface="Times New Roman" panose="02020603050405020304" pitchFamily="18" charset="0"/>
                <a:cs typeface="Times New Roman" panose="02020603050405020304" pitchFamily="18" charset="0"/>
              </a:rPr>
              <a:t>S</a:t>
            </a:r>
            <a:r>
              <a:rPr lang="en" dirty="0">
                <a:latin typeface="Times New Roman" panose="02020603050405020304" pitchFamily="18" charset="0"/>
                <a:cs typeface="Times New Roman" panose="02020603050405020304" pitchFamily="18" charset="0"/>
              </a:rPr>
              <a:t>teps Performed</a:t>
            </a:r>
            <a:endParaRPr dirty="0">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B8402004-A27A-B8DD-9576-41154C918F0D}"/>
              </a:ext>
            </a:extLst>
          </p:cNvPr>
          <p:cNvSpPr txBox="1"/>
          <p:nvPr/>
        </p:nvSpPr>
        <p:spPr>
          <a:xfrm>
            <a:off x="310660" y="1221753"/>
            <a:ext cx="8323673" cy="2646878"/>
          </a:xfrm>
          <a:prstGeom prst="rect">
            <a:avLst/>
          </a:prstGeom>
          <a:noFill/>
        </p:spPr>
        <p:txBody>
          <a:bodyPr wrap="square">
            <a:spAutoFit/>
          </a:bodyPr>
          <a:lstStyle/>
          <a:p>
            <a:pPr marL="412750" lvl="0" indent="-285750" algn="l" rtl="0">
              <a:spcBef>
                <a:spcPts val="560"/>
              </a:spcBef>
              <a:spcAft>
                <a:spcPts val="0"/>
              </a:spcAft>
              <a:buClr>
                <a:schemeClr val="bg1"/>
              </a:buClr>
              <a:buSzPts val="1600"/>
              <a:buFont typeface="Arial" panose="020B0604020202020204" pitchFamily="34" charset="0"/>
              <a:buChar char="•"/>
            </a:pPr>
            <a:r>
              <a:rPr lang="en-US" dirty="0">
                <a:solidFill>
                  <a:schemeClr val="bg1"/>
                </a:solidFill>
              </a:rPr>
              <a:t> </a:t>
            </a:r>
            <a:r>
              <a:rPr lang="en-US" sz="1400" dirty="0">
                <a:solidFill>
                  <a:schemeClr val="bg1"/>
                </a:solidFill>
                <a:latin typeface="Arial"/>
                <a:ea typeface="Arial"/>
                <a:cs typeface="Arial"/>
                <a:sym typeface="Arial"/>
              </a:rPr>
              <a:t>Importing Data </a:t>
            </a:r>
          </a:p>
          <a:p>
            <a:pPr marL="285750" lvl="0" indent="-285750" algn="l" rtl="0">
              <a:spcBef>
                <a:spcPts val="560"/>
              </a:spcBef>
              <a:spcAft>
                <a:spcPts val="0"/>
              </a:spcAft>
              <a:buClr>
                <a:schemeClr val="bg1"/>
              </a:buClr>
              <a:buFont typeface="Arial" panose="020B0604020202020204" pitchFamily="34" charset="0"/>
              <a:buChar char="•"/>
            </a:pPr>
            <a:endParaRPr lang="en-US" sz="1400" dirty="0">
              <a:solidFill>
                <a:schemeClr val="bg1"/>
              </a:solidFill>
              <a:latin typeface="Arial"/>
              <a:ea typeface="Arial"/>
              <a:cs typeface="Arial"/>
              <a:sym typeface="Arial"/>
            </a:endParaRPr>
          </a:p>
          <a:p>
            <a:pPr marL="412750" lvl="0" indent="-285750" algn="l" rtl="0">
              <a:spcBef>
                <a:spcPts val="560"/>
              </a:spcBef>
              <a:spcAft>
                <a:spcPts val="0"/>
              </a:spcAft>
              <a:buClr>
                <a:schemeClr val="bg1"/>
              </a:buClr>
              <a:buSzPts val="1600"/>
              <a:buFont typeface="Arial" panose="020B0604020202020204" pitchFamily="34" charset="0"/>
              <a:buChar char="•"/>
            </a:pPr>
            <a:r>
              <a:rPr lang="en-US" sz="1400" dirty="0">
                <a:solidFill>
                  <a:schemeClr val="bg1"/>
                </a:solidFill>
                <a:latin typeface="Arial"/>
                <a:ea typeface="Arial"/>
                <a:cs typeface="Arial"/>
                <a:sym typeface="Arial"/>
              </a:rPr>
              <a:t>Split the Data into Training &amp; Test sets </a:t>
            </a:r>
          </a:p>
          <a:p>
            <a:pPr marL="285750" lvl="0" indent="-285750" algn="l" rtl="0">
              <a:spcBef>
                <a:spcPts val="560"/>
              </a:spcBef>
              <a:spcAft>
                <a:spcPts val="0"/>
              </a:spcAft>
              <a:buClr>
                <a:schemeClr val="bg1"/>
              </a:buClr>
              <a:buFont typeface="Arial" panose="020B0604020202020204" pitchFamily="34" charset="0"/>
              <a:buChar char="•"/>
            </a:pPr>
            <a:endParaRPr lang="en-US" sz="1400" dirty="0">
              <a:solidFill>
                <a:schemeClr val="bg1"/>
              </a:solidFill>
              <a:latin typeface="Arial"/>
              <a:ea typeface="Arial"/>
              <a:cs typeface="Arial"/>
              <a:sym typeface="Arial"/>
            </a:endParaRPr>
          </a:p>
          <a:p>
            <a:pPr marL="412750" lvl="0" indent="-285750" algn="l" rtl="0">
              <a:spcBef>
                <a:spcPts val="560"/>
              </a:spcBef>
              <a:spcAft>
                <a:spcPts val="0"/>
              </a:spcAft>
              <a:buClr>
                <a:schemeClr val="bg1"/>
              </a:buClr>
              <a:buSzPts val="1600"/>
              <a:buFont typeface="Arial" panose="020B0604020202020204" pitchFamily="34" charset="0"/>
              <a:buChar char="•"/>
            </a:pPr>
            <a:r>
              <a:rPr lang="en-US" sz="1400" dirty="0">
                <a:solidFill>
                  <a:schemeClr val="bg1"/>
                </a:solidFill>
                <a:latin typeface="Arial"/>
                <a:ea typeface="Arial"/>
                <a:cs typeface="Arial"/>
                <a:sym typeface="Arial"/>
              </a:rPr>
              <a:t>Creating &amp; Training the Model</a:t>
            </a:r>
          </a:p>
          <a:p>
            <a:pPr marL="285750" lvl="0" indent="-285750" algn="l" rtl="0">
              <a:spcBef>
                <a:spcPts val="560"/>
              </a:spcBef>
              <a:spcAft>
                <a:spcPts val="0"/>
              </a:spcAft>
              <a:buClr>
                <a:schemeClr val="bg1"/>
              </a:buClr>
              <a:buFont typeface="Arial" panose="020B0604020202020204" pitchFamily="34" charset="0"/>
              <a:buChar char="•"/>
            </a:pPr>
            <a:endParaRPr lang="en-US" sz="1400" dirty="0">
              <a:solidFill>
                <a:schemeClr val="bg1"/>
              </a:solidFill>
              <a:latin typeface="Arial"/>
              <a:ea typeface="Arial"/>
              <a:cs typeface="Arial"/>
              <a:sym typeface="Arial"/>
            </a:endParaRPr>
          </a:p>
          <a:p>
            <a:pPr marL="412750" lvl="0" indent="-285750" algn="l" rtl="0">
              <a:spcBef>
                <a:spcPts val="560"/>
              </a:spcBef>
              <a:spcAft>
                <a:spcPts val="0"/>
              </a:spcAft>
              <a:buClr>
                <a:schemeClr val="bg1"/>
              </a:buClr>
              <a:buSzPts val="1600"/>
              <a:buFont typeface="Arial" panose="020B0604020202020204" pitchFamily="34" charset="0"/>
              <a:buChar char="•"/>
            </a:pPr>
            <a:r>
              <a:rPr lang="en-US" sz="1400" dirty="0">
                <a:solidFill>
                  <a:schemeClr val="bg1"/>
                </a:solidFill>
                <a:latin typeface="Arial"/>
                <a:ea typeface="Arial"/>
                <a:cs typeface="Arial"/>
                <a:sym typeface="Arial"/>
              </a:rPr>
              <a:t>Making Predictions</a:t>
            </a:r>
          </a:p>
          <a:p>
            <a:pPr marL="285750" lvl="0" indent="-285750" algn="l" rtl="0">
              <a:spcBef>
                <a:spcPts val="560"/>
              </a:spcBef>
              <a:spcAft>
                <a:spcPts val="0"/>
              </a:spcAft>
              <a:buClr>
                <a:schemeClr val="bg1"/>
              </a:buClr>
              <a:buFont typeface="Arial" panose="020B0604020202020204" pitchFamily="34" charset="0"/>
              <a:buChar char="•"/>
            </a:pPr>
            <a:endParaRPr lang="en-US" sz="1400" dirty="0">
              <a:solidFill>
                <a:schemeClr val="bg1"/>
              </a:solidFill>
              <a:latin typeface="Arial"/>
              <a:ea typeface="Arial"/>
              <a:cs typeface="Arial"/>
              <a:sym typeface="Arial"/>
            </a:endParaRPr>
          </a:p>
          <a:p>
            <a:pPr marL="412750" lvl="0" indent="-285750" algn="l" rtl="0">
              <a:spcBef>
                <a:spcPts val="560"/>
              </a:spcBef>
              <a:spcAft>
                <a:spcPts val="0"/>
              </a:spcAft>
              <a:buClr>
                <a:schemeClr val="bg1"/>
              </a:buClr>
              <a:buSzPts val="1600"/>
              <a:buFont typeface="Arial" panose="020B0604020202020204" pitchFamily="34" charset="0"/>
              <a:buChar char="•"/>
            </a:pPr>
            <a:r>
              <a:rPr lang="en-US" sz="1400" dirty="0">
                <a:solidFill>
                  <a:schemeClr val="bg1"/>
                </a:solidFill>
                <a:latin typeface="Arial"/>
                <a:ea typeface="Arial"/>
                <a:cs typeface="Arial"/>
                <a:sym typeface="Arial"/>
              </a:rPr>
              <a:t>Evaluating &amp; Improving Predictions</a:t>
            </a:r>
          </a:p>
        </p:txBody>
      </p:sp>
    </p:spTree>
    <p:extLst>
      <p:ext uri="{BB962C8B-B14F-4D97-AF65-F5344CB8AC3E}">
        <p14:creationId xmlns:p14="http://schemas.microsoft.com/office/powerpoint/2010/main" val="2041958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80" name="Google Shape;480;p27"/>
          <p:cNvSpPr txBox="1">
            <a:spLocks noGrp="1"/>
          </p:cNvSpPr>
          <p:nvPr>
            <p:ph type="ctrTitle"/>
          </p:nvPr>
        </p:nvSpPr>
        <p:spPr>
          <a:xfrm>
            <a:off x="778151" y="28055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latin typeface="Times New Roman" panose="02020603050405020304" pitchFamily="18" charset="0"/>
                <a:cs typeface="Times New Roman" panose="02020603050405020304" pitchFamily="18" charset="0"/>
              </a:rPr>
              <a:t>Dataset extraction</a:t>
            </a:r>
            <a:endParaRPr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A311AEAE-72A0-F075-7544-EA5CD388FDEE}"/>
              </a:ext>
            </a:extLst>
          </p:cNvPr>
          <p:cNvPicPr>
            <a:picLocks noChangeAspect="1"/>
          </p:cNvPicPr>
          <p:nvPr/>
        </p:nvPicPr>
        <p:blipFill>
          <a:blip r:embed="rId3"/>
          <a:stretch>
            <a:fillRect/>
          </a:stretch>
        </p:blipFill>
        <p:spPr>
          <a:xfrm>
            <a:off x="886691" y="764468"/>
            <a:ext cx="7910946" cy="4036132"/>
          </a:xfrm>
          <a:prstGeom prst="rect">
            <a:avLst/>
          </a:prstGeom>
        </p:spPr>
      </p:pic>
    </p:spTree>
    <p:extLst>
      <p:ext uri="{BB962C8B-B14F-4D97-AF65-F5344CB8AC3E}">
        <p14:creationId xmlns:p14="http://schemas.microsoft.com/office/powerpoint/2010/main" val="3543028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80" name="Google Shape;480;p27"/>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latin typeface="Times New Roman" panose="02020603050405020304" pitchFamily="18" charset="0"/>
                <a:cs typeface="Times New Roman" panose="02020603050405020304" pitchFamily="18" charset="0"/>
              </a:rPr>
              <a:t>Continue…</a:t>
            </a:r>
            <a:endParaRPr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DC107282-E772-F461-0553-E3AA59A26CDA}"/>
              </a:ext>
            </a:extLst>
          </p:cNvPr>
          <p:cNvPicPr>
            <a:picLocks noChangeAspect="1"/>
          </p:cNvPicPr>
          <p:nvPr/>
        </p:nvPicPr>
        <p:blipFill>
          <a:blip r:embed="rId3"/>
          <a:stretch>
            <a:fillRect/>
          </a:stretch>
        </p:blipFill>
        <p:spPr>
          <a:xfrm>
            <a:off x="748145" y="914401"/>
            <a:ext cx="7964060" cy="2182090"/>
          </a:xfrm>
          <a:prstGeom prst="rect">
            <a:avLst/>
          </a:prstGeom>
        </p:spPr>
      </p:pic>
      <p:pic>
        <p:nvPicPr>
          <p:cNvPr id="7" name="Picture 6">
            <a:extLst>
              <a:ext uri="{FF2B5EF4-FFF2-40B4-BE49-F238E27FC236}">
                <a16:creationId xmlns:a16="http://schemas.microsoft.com/office/drawing/2014/main" id="{398FA0FD-A3A3-9CAF-62F8-DE0318FF3D8D}"/>
              </a:ext>
            </a:extLst>
          </p:cNvPr>
          <p:cNvPicPr>
            <a:picLocks noChangeAspect="1"/>
          </p:cNvPicPr>
          <p:nvPr/>
        </p:nvPicPr>
        <p:blipFill>
          <a:blip r:embed="rId4"/>
          <a:stretch>
            <a:fillRect/>
          </a:stretch>
        </p:blipFill>
        <p:spPr>
          <a:xfrm>
            <a:off x="748145" y="3096491"/>
            <a:ext cx="7964060" cy="1939636"/>
          </a:xfrm>
          <a:prstGeom prst="rect">
            <a:avLst/>
          </a:prstGeom>
        </p:spPr>
      </p:pic>
    </p:spTree>
    <p:extLst>
      <p:ext uri="{BB962C8B-B14F-4D97-AF65-F5344CB8AC3E}">
        <p14:creationId xmlns:p14="http://schemas.microsoft.com/office/powerpoint/2010/main" val="7965386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8" name="Google Shape;508;p28"/>
          <p:cNvSpPr txBox="1">
            <a:spLocks noGrp="1"/>
          </p:cNvSpPr>
          <p:nvPr>
            <p:ph type="ctrTitle"/>
          </p:nvPr>
        </p:nvSpPr>
        <p:spPr>
          <a:xfrm>
            <a:off x="602198" y="277631"/>
            <a:ext cx="3753045"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latin typeface="Times New Roman" panose="02020603050405020304" pitchFamily="18" charset="0"/>
                <a:cs typeface="Times New Roman" panose="02020603050405020304" pitchFamily="18" charset="0"/>
              </a:rPr>
              <a:t>D</a:t>
            </a:r>
            <a:r>
              <a:rPr lang="en" dirty="0">
                <a:latin typeface="Times New Roman" panose="02020603050405020304" pitchFamily="18" charset="0"/>
                <a:cs typeface="Times New Roman" panose="02020603050405020304" pitchFamily="18" charset="0"/>
              </a:rPr>
              <a:t>ata visualization</a:t>
            </a:r>
            <a:endParaRPr dirty="0">
              <a:latin typeface="Times New Roman" panose="02020603050405020304" pitchFamily="18" charset="0"/>
              <a:cs typeface="Times New Roman" panose="02020603050405020304" pitchFamily="18" charset="0"/>
            </a:endParaRPr>
          </a:p>
        </p:txBody>
      </p:sp>
      <p:grpSp>
        <p:nvGrpSpPr>
          <p:cNvPr id="509" name="Google Shape;509;p28"/>
          <p:cNvGrpSpPr/>
          <p:nvPr/>
        </p:nvGrpSpPr>
        <p:grpSpPr>
          <a:xfrm>
            <a:off x="4834661" y="989482"/>
            <a:ext cx="2851442" cy="3213988"/>
            <a:chOff x="2501950" y="1507050"/>
            <a:chExt cx="2392350" cy="2696525"/>
          </a:xfrm>
        </p:grpSpPr>
        <p:sp>
          <p:nvSpPr>
            <p:cNvPr id="510" name="Google Shape;510;p28"/>
            <p:cNvSpPr/>
            <p:nvPr/>
          </p:nvSpPr>
          <p:spPr>
            <a:xfrm>
              <a:off x="4032450" y="3778325"/>
              <a:ext cx="0" cy="25"/>
            </a:xfrm>
            <a:custGeom>
              <a:avLst/>
              <a:gdLst/>
              <a:ahLst/>
              <a:cxnLst/>
              <a:rect l="l" t="t" r="r" b="b"/>
              <a:pathLst>
                <a:path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8"/>
            <p:cNvSpPr/>
            <p:nvPr/>
          </p:nvSpPr>
          <p:spPr>
            <a:xfrm>
              <a:off x="2720475" y="1507050"/>
              <a:ext cx="2173825"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8"/>
            <p:cNvSpPr/>
            <p:nvPr/>
          </p:nvSpPr>
          <p:spPr>
            <a:xfrm>
              <a:off x="2810050" y="1616325"/>
              <a:ext cx="1994650" cy="2478000"/>
            </a:xfrm>
            <a:custGeom>
              <a:avLst/>
              <a:gdLst/>
              <a:ahLst/>
              <a:cxnLst/>
              <a:rect l="l" t="t" r="r" b="b"/>
              <a:pathLst>
                <a:path w="79786" h="99120" extrusionOk="0">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8"/>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8"/>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8"/>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8"/>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8"/>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8"/>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8"/>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8"/>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8"/>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8"/>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8"/>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8"/>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8"/>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8"/>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8"/>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8"/>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9" name="Google Shape;529;p28"/>
          <p:cNvGrpSpPr/>
          <p:nvPr/>
        </p:nvGrpSpPr>
        <p:grpSpPr>
          <a:xfrm>
            <a:off x="7686104" y="-476250"/>
            <a:ext cx="2291257" cy="2922300"/>
            <a:chOff x="4882900" y="-64350"/>
            <a:chExt cx="2493750" cy="2922300"/>
          </a:xfrm>
        </p:grpSpPr>
        <p:sp>
          <p:nvSpPr>
            <p:cNvPr id="530" name="Google Shape;530;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5" name="Google Shape;535;p28"/>
          <p:cNvGrpSpPr/>
          <p:nvPr/>
        </p:nvGrpSpPr>
        <p:grpSpPr>
          <a:xfrm>
            <a:off x="5599242" y="1368971"/>
            <a:ext cx="1541751" cy="2455003"/>
            <a:chOff x="2160750" y="237575"/>
            <a:chExt cx="3253325" cy="5180425"/>
          </a:xfrm>
        </p:grpSpPr>
        <p:sp>
          <p:nvSpPr>
            <p:cNvPr id="536" name="Google Shape;536;p28"/>
            <p:cNvSpPr/>
            <p:nvPr/>
          </p:nvSpPr>
          <p:spPr>
            <a:xfrm>
              <a:off x="3341025" y="1584075"/>
              <a:ext cx="870850" cy="1801975"/>
            </a:xfrm>
            <a:custGeom>
              <a:avLst/>
              <a:gdLst/>
              <a:ahLst/>
              <a:cxnLst/>
              <a:rect l="l" t="t" r="r" b="b"/>
              <a:pathLst>
                <a:path w="34834" h="72079" extrusionOk="0">
                  <a:moveTo>
                    <a:pt x="17417" y="1"/>
                  </a:moveTo>
                  <a:cubicBezTo>
                    <a:pt x="7942" y="1"/>
                    <a:pt x="219" y="7559"/>
                    <a:pt x="0" y="17089"/>
                  </a:cubicBezTo>
                  <a:lnTo>
                    <a:pt x="0" y="71202"/>
                  </a:lnTo>
                  <a:cubicBezTo>
                    <a:pt x="0" y="71777"/>
                    <a:pt x="439" y="72065"/>
                    <a:pt x="877" y="72065"/>
                  </a:cubicBezTo>
                  <a:cubicBezTo>
                    <a:pt x="1315" y="72065"/>
                    <a:pt x="1753" y="71777"/>
                    <a:pt x="1753" y="71202"/>
                  </a:cubicBezTo>
                  <a:lnTo>
                    <a:pt x="1753" y="17089"/>
                  </a:lnTo>
                  <a:cubicBezTo>
                    <a:pt x="1589" y="8271"/>
                    <a:pt x="8654" y="1096"/>
                    <a:pt x="17417" y="1096"/>
                  </a:cubicBezTo>
                  <a:cubicBezTo>
                    <a:pt x="26180" y="1096"/>
                    <a:pt x="33246" y="8271"/>
                    <a:pt x="33081" y="17089"/>
                  </a:cubicBezTo>
                  <a:lnTo>
                    <a:pt x="33081" y="71202"/>
                  </a:lnTo>
                  <a:cubicBezTo>
                    <a:pt x="33081" y="71695"/>
                    <a:pt x="33465" y="72078"/>
                    <a:pt x="33958" y="72078"/>
                  </a:cubicBezTo>
                  <a:cubicBezTo>
                    <a:pt x="34451" y="72078"/>
                    <a:pt x="34834" y="71695"/>
                    <a:pt x="34834" y="71202"/>
                  </a:cubicBezTo>
                  <a:lnTo>
                    <a:pt x="34834" y="17089"/>
                  </a:lnTo>
                  <a:cubicBezTo>
                    <a:pt x="34670" y="7559"/>
                    <a:pt x="26892" y="1"/>
                    <a:pt x="174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8"/>
            <p:cNvSpPr/>
            <p:nvPr/>
          </p:nvSpPr>
          <p:spPr>
            <a:xfrm>
              <a:off x="3760000" y="2060575"/>
              <a:ext cx="47950" cy="948925"/>
            </a:xfrm>
            <a:custGeom>
              <a:avLst/>
              <a:gdLst/>
              <a:ahLst/>
              <a:cxnLst/>
              <a:rect l="l" t="t" r="r" b="b"/>
              <a:pathLst>
                <a:path w="1918" h="37957" extrusionOk="0">
                  <a:moveTo>
                    <a:pt x="959" y="1"/>
                  </a:moveTo>
                  <a:cubicBezTo>
                    <a:pt x="480" y="1"/>
                    <a:pt x="1" y="329"/>
                    <a:pt x="56" y="987"/>
                  </a:cubicBezTo>
                  <a:lnTo>
                    <a:pt x="56" y="37025"/>
                  </a:lnTo>
                  <a:cubicBezTo>
                    <a:pt x="56" y="37518"/>
                    <a:pt x="494" y="37956"/>
                    <a:pt x="987" y="37956"/>
                  </a:cubicBezTo>
                  <a:cubicBezTo>
                    <a:pt x="1480" y="37956"/>
                    <a:pt x="1863" y="37518"/>
                    <a:pt x="1863" y="37025"/>
                  </a:cubicBezTo>
                  <a:lnTo>
                    <a:pt x="1863" y="987"/>
                  </a:lnTo>
                  <a:cubicBezTo>
                    <a:pt x="1918" y="329"/>
                    <a:pt x="1439" y="1"/>
                    <a:pt x="9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8"/>
            <p:cNvSpPr/>
            <p:nvPr/>
          </p:nvSpPr>
          <p:spPr>
            <a:xfrm>
              <a:off x="3150700" y="1358150"/>
              <a:ext cx="1273425" cy="2019675"/>
            </a:xfrm>
            <a:custGeom>
              <a:avLst/>
              <a:gdLst/>
              <a:ahLst/>
              <a:cxnLst/>
              <a:rect l="l" t="t" r="r" b="b"/>
              <a:pathLst>
                <a:path w="50937" h="80787" extrusionOk="0">
                  <a:moveTo>
                    <a:pt x="25468" y="1"/>
                  </a:moveTo>
                  <a:cubicBezTo>
                    <a:pt x="11393" y="1"/>
                    <a:pt x="0" y="11557"/>
                    <a:pt x="220" y="25633"/>
                  </a:cubicBezTo>
                  <a:cubicBezTo>
                    <a:pt x="274" y="26181"/>
                    <a:pt x="685" y="26455"/>
                    <a:pt x="1096" y="26455"/>
                  </a:cubicBezTo>
                  <a:cubicBezTo>
                    <a:pt x="1507" y="26455"/>
                    <a:pt x="1917" y="26181"/>
                    <a:pt x="1972" y="25633"/>
                  </a:cubicBezTo>
                  <a:cubicBezTo>
                    <a:pt x="1753" y="12543"/>
                    <a:pt x="12324" y="1753"/>
                    <a:pt x="25468" y="1753"/>
                  </a:cubicBezTo>
                  <a:cubicBezTo>
                    <a:pt x="38613" y="1753"/>
                    <a:pt x="49184" y="12543"/>
                    <a:pt x="48964" y="25633"/>
                  </a:cubicBezTo>
                  <a:lnTo>
                    <a:pt x="48964" y="79910"/>
                  </a:lnTo>
                  <a:cubicBezTo>
                    <a:pt x="48964" y="80403"/>
                    <a:pt x="49348" y="80787"/>
                    <a:pt x="49841" y="80787"/>
                  </a:cubicBezTo>
                  <a:cubicBezTo>
                    <a:pt x="50334" y="80787"/>
                    <a:pt x="50717" y="80403"/>
                    <a:pt x="50717" y="79910"/>
                  </a:cubicBezTo>
                  <a:lnTo>
                    <a:pt x="50717" y="25633"/>
                  </a:lnTo>
                  <a:cubicBezTo>
                    <a:pt x="50936" y="11557"/>
                    <a:pt x="39544" y="1"/>
                    <a:pt x="254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8"/>
            <p:cNvSpPr/>
            <p:nvPr/>
          </p:nvSpPr>
          <p:spPr>
            <a:xfrm>
              <a:off x="2352425" y="1196575"/>
              <a:ext cx="2282550" cy="3382075"/>
            </a:xfrm>
            <a:custGeom>
              <a:avLst/>
              <a:gdLst/>
              <a:ahLst/>
              <a:cxnLst/>
              <a:rect l="l" t="t" r="r" b="b"/>
              <a:pathLst>
                <a:path w="91302" h="135283" extrusionOk="0">
                  <a:moveTo>
                    <a:pt x="57345" y="1"/>
                  </a:moveTo>
                  <a:cubicBezTo>
                    <a:pt x="38887" y="1"/>
                    <a:pt x="23771" y="14898"/>
                    <a:pt x="23552" y="33411"/>
                  </a:cubicBezTo>
                  <a:lnTo>
                    <a:pt x="23552" y="58660"/>
                  </a:lnTo>
                  <a:cubicBezTo>
                    <a:pt x="23497" y="58714"/>
                    <a:pt x="23497" y="58824"/>
                    <a:pt x="23552" y="58879"/>
                  </a:cubicBezTo>
                  <a:lnTo>
                    <a:pt x="23552" y="84894"/>
                  </a:lnTo>
                  <a:cubicBezTo>
                    <a:pt x="23552" y="101654"/>
                    <a:pt x="16925" y="117756"/>
                    <a:pt x="5040" y="129532"/>
                  </a:cubicBezTo>
                  <a:cubicBezTo>
                    <a:pt x="3561" y="131011"/>
                    <a:pt x="2027" y="132380"/>
                    <a:pt x="439" y="133695"/>
                  </a:cubicBezTo>
                  <a:cubicBezTo>
                    <a:pt x="56" y="134023"/>
                    <a:pt x="1" y="134571"/>
                    <a:pt x="329" y="134954"/>
                  </a:cubicBezTo>
                  <a:cubicBezTo>
                    <a:pt x="494" y="135173"/>
                    <a:pt x="768" y="135283"/>
                    <a:pt x="987" y="135283"/>
                  </a:cubicBezTo>
                  <a:cubicBezTo>
                    <a:pt x="1206" y="135283"/>
                    <a:pt x="1425" y="135228"/>
                    <a:pt x="1589" y="135064"/>
                  </a:cubicBezTo>
                  <a:cubicBezTo>
                    <a:pt x="3177" y="133749"/>
                    <a:pt x="4766" y="132325"/>
                    <a:pt x="6244" y="130847"/>
                  </a:cubicBezTo>
                  <a:cubicBezTo>
                    <a:pt x="18184" y="118961"/>
                    <a:pt x="25030" y="102969"/>
                    <a:pt x="25304" y="86154"/>
                  </a:cubicBezTo>
                  <a:cubicBezTo>
                    <a:pt x="25304" y="85716"/>
                    <a:pt x="25304" y="85278"/>
                    <a:pt x="25304" y="84840"/>
                  </a:cubicBezTo>
                  <a:lnTo>
                    <a:pt x="25304" y="58824"/>
                  </a:lnTo>
                  <a:cubicBezTo>
                    <a:pt x="25359" y="58769"/>
                    <a:pt x="25304" y="58660"/>
                    <a:pt x="25304" y="58605"/>
                  </a:cubicBezTo>
                  <a:lnTo>
                    <a:pt x="25304" y="33411"/>
                  </a:lnTo>
                  <a:cubicBezTo>
                    <a:pt x="25304" y="15665"/>
                    <a:pt x="39654" y="1315"/>
                    <a:pt x="57399" y="1315"/>
                  </a:cubicBezTo>
                  <a:cubicBezTo>
                    <a:pt x="75145" y="1315"/>
                    <a:pt x="89494" y="15665"/>
                    <a:pt x="89494" y="33411"/>
                  </a:cubicBezTo>
                  <a:lnTo>
                    <a:pt x="89494" y="86209"/>
                  </a:lnTo>
                  <a:cubicBezTo>
                    <a:pt x="89440" y="86839"/>
                    <a:pt x="89905" y="87154"/>
                    <a:pt x="90371" y="87154"/>
                  </a:cubicBezTo>
                  <a:cubicBezTo>
                    <a:pt x="90836" y="87154"/>
                    <a:pt x="91302" y="86839"/>
                    <a:pt x="91247" y="86209"/>
                  </a:cubicBezTo>
                  <a:lnTo>
                    <a:pt x="91247" y="33411"/>
                  </a:lnTo>
                  <a:lnTo>
                    <a:pt x="91192" y="33411"/>
                  </a:lnTo>
                  <a:cubicBezTo>
                    <a:pt x="90918" y="14898"/>
                    <a:pt x="75857" y="1"/>
                    <a:pt x="573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8"/>
            <p:cNvSpPr/>
            <p:nvPr/>
          </p:nvSpPr>
          <p:spPr>
            <a:xfrm>
              <a:off x="4775975" y="2232425"/>
              <a:ext cx="43850" cy="1304225"/>
            </a:xfrm>
            <a:custGeom>
              <a:avLst/>
              <a:gdLst/>
              <a:ahLst/>
              <a:cxnLst/>
              <a:rect l="l" t="t" r="r" b="b"/>
              <a:pathLst>
                <a:path w="1754" h="52169" extrusionOk="0">
                  <a:moveTo>
                    <a:pt x="877" y="1"/>
                  </a:moveTo>
                  <a:cubicBezTo>
                    <a:pt x="439" y="1"/>
                    <a:pt x="1" y="302"/>
                    <a:pt x="1" y="904"/>
                  </a:cubicBezTo>
                  <a:lnTo>
                    <a:pt x="1" y="51293"/>
                  </a:lnTo>
                  <a:cubicBezTo>
                    <a:pt x="1" y="51786"/>
                    <a:pt x="384" y="52169"/>
                    <a:pt x="877" y="52169"/>
                  </a:cubicBezTo>
                  <a:cubicBezTo>
                    <a:pt x="1370" y="52169"/>
                    <a:pt x="1754" y="51786"/>
                    <a:pt x="1754" y="51293"/>
                  </a:cubicBezTo>
                  <a:lnTo>
                    <a:pt x="1754" y="904"/>
                  </a:lnTo>
                  <a:cubicBezTo>
                    <a:pt x="1754" y="302"/>
                    <a:pt x="131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8"/>
            <p:cNvSpPr/>
            <p:nvPr/>
          </p:nvSpPr>
          <p:spPr>
            <a:xfrm>
              <a:off x="3123775" y="942025"/>
              <a:ext cx="1615275" cy="648925"/>
            </a:xfrm>
            <a:custGeom>
              <a:avLst/>
              <a:gdLst/>
              <a:ahLst/>
              <a:cxnLst/>
              <a:rect l="l" t="t" r="r" b="b"/>
              <a:pathLst>
                <a:path w="64611" h="25957" extrusionOk="0">
                  <a:moveTo>
                    <a:pt x="26510" y="1"/>
                  </a:moveTo>
                  <a:cubicBezTo>
                    <a:pt x="17548" y="1"/>
                    <a:pt x="8463" y="2908"/>
                    <a:pt x="749" y="9088"/>
                  </a:cubicBezTo>
                  <a:cubicBezTo>
                    <a:pt x="1" y="9660"/>
                    <a:pt x="561" y="10656"/>
                    <a:pt x="1293" y="10656"/>
                  </a:cubicBezTo>
                  <a:cubicBezTo>
                    <a:pt x="1472" y="10656"/>
                    <a:pt x="1661" y="10597"/>
                    <a:pt x="1844" y="10457"/>
                  </a:cubicBezTo>
                  <a:cubicBezTo>
                    <a:pt x="9220" y="4536"/>
                    <a:pt x="17910" y="1750"/>
                    <a:pt x="26484" y="1750"/>
                  </a:cubicBezTo>
                  <a:cubicBezTo>
                    <a:pt x="41466" y="1750"/>
                    <a:pt x="56095" y="10256"/>
                    <a:pt x="62748" y="25409"/>
                  </a:cubicBezTo>
                  <a:cubicBezTo>
                    <a:pt x="62912" y="25738"/>
                    <a:pt x="63241" y="25902"/>
                    <a:pt x="63570" y="25957"/>
                  </a:cubicBezTo>
                  <a:cubicBezTo>
                    <a:pt x="63679" y="25957"/>
                    <a:pt x="63843" y="25902"/>
                    <a:pt x="63953" y="25847"/>
                  </a:cubicBezTo>
                  <a:cubicBezTo>
                    <a:pt x="64391" y="25683"/>
                    <a:pt x="64610" y="25135"/>
                    <a:pt x="64391" y="24697"/>
                  </a:cubicBezTo>
                  <a:cubicBezTo>
                    <a:pt x="57459" y="8881"/>
                    <a:pt x="42173" y="1"/>
                    <a:pt x="265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8"/>
            <p:cNvSpPr/>
            <p:nvPr/>
          </p:nvSpPr>
          <p:spPr>
            <a:xfrm>
              <a:off x="2753625" y="1951050"/>
              <a:ext cx="46575" cy="1088575"/>
            </a:xfrm>
            <a:custGeom>
              <a:avLst/>
              <a:gdLst/>
              <a:ahLst/>
              <a:cxnLst/>
              <a:rect l="l" t="t" r="r" b="b"/>
              <a:pathLst>
                <a:path w="1863" h="43543" extrusionOk="0">
                  <a:moveTo>
                    <a:pt x="931" y="0"/>
                  </a:moveTo>
                  <a:cubicBezTo>
                    <a:pt x="466" y="0"/>
                    <a:pt x="0" y="329"/>
                    <a:pt x="55" y="986"/>
                  </a:cubicBezTo>
                  <a:lnTo>
                    <a:pt x="55" y="42666"/>
                  </a:lnTo>
                  <a:cubicBezTo>
                    <a:pt x="55" y="43159"/>
                    <a:pt x="438" y="43542"/>
                    <a:pt x="931" y="43542"/>
                  </a:cubicBezTo>
                  <a:cubicBezTo>
                    <a:pt x="1424" y="43542"/>
                    <a:pt x="1808" y="43159"/>
                    <a:pt x="1808" y="42666"/>
                  </a:cubicBezTo>
                  <a:lnTo>
                    <a:pt x="1808" y="986"/>
                  </a:lnTo>
                  <a:cubicBezTo>
                    <a:pt x="1862" y="329"/>
                    <a:pt x="1397" y="0"/>
                    <a:pt x="9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8"/>
            <p:cNvSpPr/>
            <p:nvPr/>
          </p:nvSpPr>
          <p:spPr>
            <a:xfrm>
              <a:off x="2688525" y="477325"/>
              <a:ext cx="2531125" cy="3715200"/>
            </a:xfrm>
            <a:custGeom>
              <a:avLst/>
              <a:gdLst/>
              <a:ahLst/>
              <a:cxnLst/>
              <a:rect l="l" t="t" r="r" b="b"/>
              <a:pathLst>
                <a:path w="101245" h="148608" extrusionOk="0">
                  <a:moveTo>
                    <a:pt x="43983" y="0"/>
                  </a:moveTo>
                  <a:cubicBezTo>
                    <a:pt x="27622" y="0"/>
                    <a:pt x="11667" y="7019"/>
                    <a:pt x="578" y="19898"/>
                  </a:cubicBezTo>
                  <a:cubicBezTo>
                    <a:pt x="1" y="20599"/>
                    <a:pt x="602" y="21392"/>
                    <a:pt x="1285" y="21392"/>
                  </a:cubicBezTo>
                  <a:cubicBezTo>
                    <a:pt x="1510" y="21392"/>
                    <a:pt x="1744" y="21307"/>
                    <a:pt x="1947" y="21103"/>
                  </a:cubicBezTo>
                  <a:cubicBezTo>
                    <a:pt x="12685" y="8615"/>
                    <a:pt x="28147" y="1792"/>
                    <a:pt x="43998" y="1792"/>
                  </a:cubicBezTo>
                  <a:cubicBezTo>
                    <a:pt x="50462" y="1792"/>
                    <a:pt x="56990" y="2927"/>
                    <a:pt x="63289" y="5275"/>
                  </a:cubicBezTo>
                  <a:cubicBezTo>
                    <a:pt x="85033" y="13326"/>
                    <a:pt x="99437" y="34084"/>
                    <a:pt x="99437" y="57306"/>
                  </a:cubicBezTo>
                  <a:lnTo>
                    <a:pt x="99437" y="147677"/>
                  </a:lnTo>
                  <a:cubicBezTo>
                    <a:pt x="99437" y="148170"/>
                    <a:pt x="99820" y="148608"/>
                    <a:pt x="100313" y="148608"/>
                  </a:cubicBezTo>
                  <a:cubicBezTo>
                    <a:pt x="100806" y="148608"/>
                    <a:pt x="101244" y="148170"/>
                    <a:pt x="101244" y="147677"/>
                  </a:cubicBezTo>
                  <a:lnTo>
                    <a:pt x="101244" y="57306"/>
                  </a:lnTo>
                  <a:cubicBezTo>
                    <a:pt x="101244" y="33372"/>
                    <a:pt x="86347" y="11957"/>
                    <a:pt x="63891" y="3577"/>
                  </a:cubicBezTo>
                  <a:cubicBezTo>
                    <a:pt x="57389" y="1166"/>
                    <a:pt x="50652" y="0"/>
                    <a:pt x="439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8"/>
            <p:cNvSpPr/>
            <p:nvPr/>
          </p:nvSpPr>
          <p:spPr>
            <a:xfrm>
              <a:off x="2355175" y="1889425"/>
              <a:ext cx="45200" cy="2303100"/>
            </a:xfrm>
            <a:custGeom>
              <a:avLst/>
              <a:gdLst/>
              <a:ahLst/>
              <a:cxnLst/>
              <a:rect l="l" t="t" r="r" b="b"/>
              <a:pathLst>
                <a:path w="1808" h="92124" extrusionOk="0">
                  <a:moveTo>
                    <a:pt x="904" y="1"/>
                  </a:moveTo>
                  <a:cubicBezTo>
                    <a:pt x="480" y="1"/>
                    <a:pt x="55" y="274"/>
                    <a:pt x="0" y="822"/>
                  </a:cubicBezTo>
                  <a:lnTo>
                    <a:pt x="0" y="91193"/>
                  </a:lnTo>
                  <a:cubicBezTo>
                    <a:pt x="0" y="91686"/>
                    <a:pt x="438" y="92069"/>
                    <a:pt x="931" y="92124"/>
                  </a:cubicBezTo>
                  <a:cubicBezTo>
                    <a:pt x="1424" y="92124"/>
                    <a:pt x="1808" y="91686"/>
                    <a:pt x="1808" y="91193"/>
                  </a:cubicBezTo>
                  <a:lnTo>
                    <a:pt x="1808" y="822"/>
                  </a:lnTo>
                  <a:cubicBezTo>
                    <a:pt x="1753" y="274"/>
                    <a:pt x="1328" y="1"/>
                    <a:pt x="9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8"/>
            <p:cNvSpPr/>
            <p:nvPr/>
          </p:nvSpPr>
          <p:spPr>
            <a:xfrm>
              <a:off x="2160750" y="1843225"/>
              <a:ext cx="45200" cy="1942650"/>
            </a:xfrm>
            <a:custGeom>
              <a:avLst/>
              <a:gdLst/>
              <a:ahLst/>
              <a:cxnLst/>
              <a:rect l="l" t="t" r="r" b="b"/>
              <a:pathLst>
                <a:path w="1808" h="77706" extrusionOk="0">
                  <a:moveTo>
                    <a:pt x="904" y="0"/>
                  </a:moveTo>
                  <a:cubicBezTo>
                    <a:pt x="479" y="0"/>
                    <a:pt x="55" y="288"/>
                    <a:pt x="0" y="863"/>
                  </a:cubicBezTo>
                  <a:lnTo>
                    <a:pt x="0" y="76829"/>
                  </a:lnTo>
                  <a:cubicBezTo>
                    <a:pt x="0" y="77322"/>
                    <a:pt x="383" y="77705"/>
                    <a:pt x="931" y="77705"/>
                  </a:cubicBezTo>
                  <a:cubicBezTo>
                    <a:pt x="1369" y="77705"/>
                    <a:pt x="1807" y="77322"/>
                    <a:pt x="1807" y="76829"/>
                  </a:cubicBezTo>
                  <a:lnTo>
                    <a:pt x="1807" y="863"/>
                  </a:lnTo>
                  <a:cubicBezTo>
                    <a:pt x="1753" y="288"/>
                    <a:pt x="1328" y="0"/>
                    <a:pt x="9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8"/>
            <p:cNvSpPr/>
            <p:nvPr/>
          </p:nvSpPr>
          <p:spPr>
            <a:xfrm>
              <a:off x="2531800" y="237575"/>
              <a:ext cx="2238125" cy="619475"/>
            </a:xfrm>
            <a:custGeom>
              <a:avLst/>
              <a:gdLst/>
              <a:ahLst/>
              <a:cxnLst/>
              <a:rect l="l" t="t" r="r" b="b"/>
              <a:pathLst>
                <a:path w="89525" h="24779" extrusionOk="0">
                  <a:moveTo>
                    <a:pt x="50205" y="0"/>
                  </a:moveTo>
                  <a:cubicBezTo>
                    <a:pt x="31571" y="0"/>
                    <a:pt x="13128" y="7985"/>
                    <a:pt x="329" y="23299"/>
                  </a:cubicBezTo>
                  <a:cubicBezTo>
                    <a:pt x="1" y="23683"/>
                    <a:pt x="55" y="24285"/>
                    <a:pt x="439" y="24559"/>
                  </a:cubicBezTo>
                  <a:cubicBezTo>
                    <a:pt x="603" y="24723"/>
                    <a:pt x="822" y="24778"/>
                    <a:pt x="1041" y="24778"/>
                  </a:cubicBezTo>
                  <a:cubicBezTo>
                    <a:pt x="1260" y="24778"/>
                    <a:pt x="1534" y="24668"/>
                    <a:pt x="1698" y="24504"/>
                  </a:cubicBezTo>
                  <a:cubicBezTo>
                    <a:pt x="14191" y="9590"/>
                    <a:pt x="32153" y="1815"/>
                    <a:pt x="50288" y="1815"/>
                  </a:cubicBezTo>
                  <a:cubicBezTo>
                    <a:pt x="63320" y="1815"/>
                    <a:pt x="76442" y="5830"/>
                    <a:pt x="87687" y="14098"/>
                  </a:cubicBezTo>
                  <a:cubicBezTo>
                    <a:pt x="87865" y="14234"/>
                    <a:pt x="88048" y="14292"/>
                    <a:pt x="88223" y="14292"/>
                  </a:cubicBezTo>
                  <a:cubicBezTo>
                    <a:pt x="88960" y="14292"/>
                    <a:pt x="89525" y="13250"/>
                    <a:pt x="88727" y="12674"/>
                  </a:cubicBezTo>
                  <a:cubicBezTo>
                    <a:pt x="77147" y="4143"/>
                    <a:pt x="63626" y="0"/>
                    <a:pt x="502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8"/>
            <p:cNvSpPr/>
            <p:nvPr/>
          </p:nvSpPr>
          <p:spPr>
            <a:xfrm>
              <a:off x="4704025" y="549550"/>
              <a:ext cx="241775" cy="203425"/>
            </a:xfrm>
            <a:custGeom>
              <a:avLst/>
              <a:gdLst/>
              <a:ahLst/>
              <a:cxnLst/>
              <a:rect l="l" t="t" r="r" b="b"/>
              <a:pathLst>
                <a:path w="9671" h="8137" extrusionOk="0">
                  <a:moveTo>
                    <a:pt x="1303" y="1"/>
                  </a:moveTo>
                  <a:cubicBezTo>
                    <a:pt x="565" y="1"/>
                    <a:pt x="0" y="1043"/>
                    <a:pt x="798" y="1619"/>
                  </a:cubicBezTo>
                  <a:cubicBezTo>
                    <a:pt x="3372" y="3536"/>
                    <a:pt x="5782" y="5617"/>
                    <a:pt x="8082" y="7863"/>
                  </a:cubicBezTo>
                  <a:cubicBezTo>
                    <a:pt x="8246" y="8027"/>
                    <a:pt x="8465" y="8137"/>
                    <a:pt x="8685" y="8137"/>
                  </a:cubicBezTo>
                  <a:cubicBezTo>
                    <a:pt x="8958" y="8137"/>
                    <a:pt x="9177" y="8027"/>
                    <a:pt x="9342" y="7863"/>
                  </a:cubicBezTo>
                  <a:cubicBezTo>
                    <a:pt x="9670" y="7534"/>
                    <a:pt x="9670" y="6932"/>
                    <a:pt x="9342" y="6603"/>
                  </a:cubicBezTo>
                  <a:cubicBezTo>
                    <a:pt x="6987" y="4303"/>
                    <a:pt x="4522" y="2112"/>
                    <a:pt x="1838" y="195"/>
                  </a:cubicBezTo>
                  <a:cubicBezTo>
                    <a:pt x="1661" y="59"/>
                    <a:pt x="1477" y="1"/>
                    <a:pt x="13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8"/>
            <p:cNvSpPr/>
            <p:nvPr/>
          </p:nvSpPr>
          <p:spPr>
            <a:xfrm>
              <a:off x="5171700" y="1077775"/>
              <a:ext cx="242375" cy="1574350"/>
            </a:xfrm>
            <a:custGeom>
              <a:avLst/>
              <a:gdLst/>
              <a:ahLst/>
              <a:cxnLst/>
              <a:rect l="l" t="t" r="r" b="b"/>
              <a:pathLst>
                <a:path w="9695" h="62974" extrusionOk="0">
                  <a:moveTo>
                    <a:pt x="1014" y="1"/>
                  </a:moveTo>
                  <a:cubicBezTo>
                    <a:pt x="874" y="1"/>
                    <a:pt x="734" y="32"/>
                    <a:pt x="603" y="98"/>
                  </a:cubicBezTo>
                  <a:cubicBezTo>
                    <a:pt x="165" y="371"/>
                    <a:pt x="0" y="864"/>
                    <a:pt x="274" y="1357"/>
                  </a:cubicBezTo>
                  <a:cubicBezTo>
                    <a:pt x="5258" y="10559"/>
                    <a:pt x="7887" y="20910"/>
                    <a:pt x="7887" y="31481"/>
                  </a:cubicBezTo>
                  <a:lnTo>
                    <a:pt x="7887" y="62042"/>
                  </a:lnTo>
                  <a:cubicBezTo>
                    <a:pt x="7887" y="62535"/>
                    <a:pt x="8271" y="62974"/>
                    <a:pt x="8818" y="62974"/>
                  </a:cubicBezTo>
                  <a:cubicBezTo>
                    <a:pt x="9311" y="62974"/>
                    <a:pt x="9695" y="62535"/>
                    <a:pt x="9695" y="61988"/>
                  </a:cubicBezTo>
                  <a:lnTo>
                    <a:pt x="9695" y="31481"/>
                  </a:lnTo>
                  <a:cubicBezTo>
                    <a:pt x="9695" y="20636"/>
                    <a:pt x="7011" y="10011"/>
                    <a:pt x="1863" y="481"/>
                  </a:cubicBezTo>
                  <a:cubicBezTo>
                    <a:pt x="1670" y="174"/>
                    <a:pt x="1344" y="1"/>
                    <a:pt x="10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8"/>
            <p:cNvSpPr/>
            <p:nvPr/>
          </p:nvSpPr>
          <p:spPr>
            <a:xfrm>
              <a:off x="5168950" y="3860950"/>
              <a:ext cx="244500" cy="719075"/>
            </a:xfrm>
            <a:custGeom>
              <a:avLst/>
              <a:gdLst/>
              <a:ahLst/>
              <a:cxnLst/>
              <a:rect l="l" t="t" r="r" b="b"/>
              <a:pathLst>
                <a:path w="9780" h="28763" extrusionOk="0">
                  <a:moveTo>
                    <a:pt x="8808" y="1"/>
                  </a:moveTo>
                  <a:cubicBezTo>
                    <a:pt x="8350" y="1"/>
                    <a:pt x="7888" y="303"/>
                    <a:pt x="7888" y="940"/>
                  </a:cubicBezTo>
                  <a:cubicBezTo>
                    <a:pt x="7395" y="10196"/>
                    <a:pt x="4821" y="19287"/>
                    <a:pt x="329" y="27448"/>
                  </a:cubicBezTo>
                  <a:cubicBezTo>
                    <a:pt x="1" y="28051"/>
                    <a:pt x="439" y="28763"/>
                    <a:pt x="1096" y="28763"/>
                  </a:cubicBezTo>
                  <a:cubicBezTo>
                    <a:pt x="1425" y="28763"/>
                    <a:pt x="1753" y="28598"/>
                    <a:pt x="1918" y="28325"/>
                  </a:cubicBezTo>
                  <a:cubicBezTo>
                    <a:pt x="6518" y="19890"/>
                    <a:pt x="9147" y="10579"/>
                    <a:pt x="9695" y="994"/>
                  </a:cubicBezTo>
                  <a:cubicBezTo>
                    <a:pt x="9780" y="344"/>
                    <a:pt x="9296" y="1"/>
                    <a:pt x="88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8"/>
            <p:cNvSpPr/>
            <p:nvPr/>
          </p:nvSpPr>
          <p:spPr>
            <a:xfrm>
              <a:off x="3215550" y="5085250"/>
              <a:ext cx="1519175" cy="332750"/>
            </a:xfrm>
            <a:custGeom>
              <a:avLst/>
              <a:gdLst/>
              <a:ahLst/>
              <a:cxnLst/>
              <a:rect l="l" t="t" r="r" b="b"/>
              <a:pathLst>
                <a:path w="60767" h="13310" extrusionOk="0">
                  <a:moveTo>
                    <a:pt x="59424" y="0"/>
                  </a:moveTo>
                  <a:cubicBezTo>
                    <a:pt x="59260" y="0"/>
                    <a:pt x="59085" y="50"/>
                    <a:pt x="58913" y="165"/>
                  </a:cubicBezTo>
                  <a:cubicBezTo>
                    <a:pt x="48999" y="7121"/>
                    <a:pt x="37224" y="11064"/>
                    <a:pt x="25120" y="11448"/>
                  </a:cubicBezTo>
                  <a:cubicBezTo>
                    <a:pt x="24263" y="11484"/>
                    <a:pt x="23405" y="11503"/>
                    <a:pt x="22549" y="11503"/>
                  </a:cubicBezTo>
                  <a:cubicBezTo>
                    <a:pt x="15743" y="11503"/>
                    <a:pt x="8976" y="10351"/>
                    <a:pt x="2555" y="8162"/>
                  </a:cubicBezTo>
                  <a:lnTo>
                    <a:pt x="1569" y="7888"/>
                  </a:lnTo>
                  <a:cubicBezTo>
                    <a:pt x="1446" y="7838"/>
                    <a:pt x="1328" y="7816"/>
                    <a:pt x="1219" y="7816"/>
                  </a:cubicBezTo>
                  <a:cubicBezTo>
                    <a:pt x="360" y="7816"/>
                    <a:pt x="1" y="9197"/>
                    <a:pt x="1021" y="9586"/>
                  </a:cubicBezTo>
                  <a:lnTo>
                    <a:pt x="1952" y="9914"/>
                  </a:lnTo>
                  <a:cubicBezTo>
                    <a:pt x="5512" y="11119"/>
                    <a:pt x="9182" y="11995"/>
                    <a:pt x="12906" y="12543"/>
                  </a:cubicBezTo>
                  <a:cubicBezTo>
                    <a:pt x="16192" y="13036"/>
                    <a:pt x="19533" y="13310"/>
                    <a:pt x="22874" y="13310"/>
                  </a:cubicBezTo>
                  <a:cubicBezTo>
                    <a:pt x="23696" y="13310"/>
                    <a:pt x="24463" y="13310"/>
                    <a:pt x="25175" y="13255"/>
                  </a:cubicBezTo>
                  <a:cubicBezTo>
                    <a:pt x="37662" y="12817"/>
                    <a:pt x="49711" y="8819"/>
                    <a:pt x="59953" y="1644"/>
                  </a:cubicBezTo>
                  <a:cubicBezTo>
                    <a:pt x="60767" y="1102"/>
                    <a:pt x="60201" y="0"/>
                    <a:pt x="594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8"/>
            <p:cNvSpPr/>
            <p:nvPr/>
          </p:nvSpPr>
          <p:spPr>
            <a:xfrm>
              <a:off x="2160750" y="3119350"/>
              <a:ext cx="71225" cy="966375"/>
            </a:xfrm>
            <a:custGeom>
              <a:avLst/>
              <a:gdLst/>
              <a:ahLst/>
              <a:cxnLst/>
              <a:rect l="l" t="t" r="r" b="b"/>
              <a:pathLst>
                <a:path w="2849" h="38655" extrusionOk="0">
                  <a:moveTo>
                    <a:pt x="904" y="1"/>
                  </a:moveTo>
                  <a:cubicBezTo>
                    <a:pt x="479" y="1"/>
                    <a:pt x="55" y="288"/>
                    <a:pt x="0" y="863"/>
                  </a:cubicBezTo>
                  <a:lnTo>
                    <a:pt x="0" y="26879"/>
                  </a:lnTo>
                  <a:cubicBezTo>
                    <a:pt x="0" y="30604"/>
                    <a:pt x="329" y="34273"/>
                    <a:pt x="931" y="37943"/>
                  </a:cubicBezTo>
                  <a:cubicBezTo>
                    <a:pt x="986" y="38381"/>
                    <a:pt x="1369" y="38655"/>
                    <a:pt x="1807" y="38655"/>
                  </a:cubicBezTo>
                  <a:lnTo>
                    <a:pt x="2026" y="38655"/>
                  </a:lnTo>
                  <a:cubicBezTo>
                    <a:pt x="2519" y="38600"/>
                    <a:pt x="2848" y="38107"/>
                    <a:pt x="2738" y="37614"/>
                  </a:cubicBezTo>
                  <a:cubicBezTo>
                    <a:pt x="2136" y="34054"/>
                    <a:pt x="1807" y="30494"/>
                    <a:pt x="1807" y="26879"/>
                  </a:cubicBezTo>
                  <a:lnTo>
                    <a:pt x="1807" y="863"/>
                  </a:lnTo>
                  <a:cubicBezTo>
                    <a:pt x="1753" y="288"/>
                    <a:pt x="1328" y="1"/>
                    <a:pt x="9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8"/>
            <p:cNvSpPr/>
            <p:nvPr/>
          </p:nvSpPr>
          <p:spPr>
            <a:xfrm>
              <a:off x="3034325" y="3862850"/>
              <a:ext cx="776375" cy="1384000"/>
            </a:xfrm>
            <a:custGeom>
              <a:avLst/>
              <a:gdLst/>
              <a:ahLst/>
              <a:cxnLst/>
              <a:rect l="l" t="t" r="r" b="b"/>
              <a:pathLst>
                <a:path w="31055" h="55360" extrusionOk="0">
                  <a:moveTo>
                    <a:pt x="30123" y="1"/>
                  </a:moveTo>
                  <a:cubicBezTo>
                    <a:pt x="29699" y="1"/>
                    <a:pt x="29274" y="288"/>
                    <a:pt x="29247" y="864"/>
                  </a:cubicBezTo>
                  <a:cubicBezTo>
                    <a:pt x="29247" y="17623"/>
                    <a:pt x="22620" y="33726"/>
                    <a:pt x="10680" y="45611"/>
                  </a:cubicBezTo>
                  <a:cubicBezTo>
                    <a:pt x="7668" y="48623"/>
                    <a:pt x="4327" y="51361"/>
                    <a:pt x="767" y="53717"/>
                  </a:cubicBezTo>
                  <a:cubicBezTo>
                    <a:pt x="0" y="54209"/>
                    <a:pt x="329" y="55360"/>
                    <a:pt x="1260" y="55360"/>
                  </a:cubicBezTo>
                  <a:cubicBezTo>
                    <a:pt x="1424" y="55360"/>
                    <a:pt x="1588" y="55305"/>
                    <a:pt x="1753" y="55195"/>
                  </a:cubicBezTo>
                  <a:cubicBezTo>
                    <a:pt x="5422" y="52785"/>
                    <a:pt x="8818" y="49937"/>
                    <a:pt x="11940" y="46870"/>
                  </a:cubicBezTo>
                  <a:cubicBezTo>
                    <a:pt x="24208" y="34657"/>
                    <a:pt x="31054" y="18116"/>
                    <a:pt x="31000" y="864"/>
                  </a:cubicBezTo>
                  <a:cubicBezTo>
                    <a:pt x="30972" y="288"/>
                    <a:pt x="30548" y="1"/>
                    <a:pt x="30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8"/>
            <p:cNvSpPr/>
            <p:nvPr/>
          </p:nvSpPr>
          <p:spPr>
            <a:xfrm>
              <a:off x="3034325" y="3212475"/>
              <a:ext cx="776375" cy="2034375"/>
            </a:xfrm>
            <a:custGeom>
              <a:avLst/>
              <a:gdLst/>
              <a:ahLst/>
              <a:cxnLst/>
              <a:rect l="l" t="t" r="r" b="b"/>
              <a:pathLst>
                <a:path w="31055" h="81375" extrusionOk="0">
                  <a:moveTo>
                    <a:pt x="30123" y="0"/>
                  </a:moveTo>
                  <a:cubicBezTo>
                    <a:pt x="29699" y="0"/>
                    <a:pt x="29274" y="288"/>
                    <a:pt x="29247" y="863"/>
                  </a:cubicBezTo>
                  <a:lnTo>
                    <a:pt x="29247" y="26879"/>
                  </a:lnTo>
                  <a:cubicBezTo>
                    <a:pt x="29247" y="43638"/>
                    <a:pt x="22620" y="59741"/>
                    <a:pt x="10680" y="71626"/>
                  </a:cubicBezTo>
                  <a:cubicBezTo>
                    <a:pt x="7668" y="74638"/>
                    <a:pt x="4327" y="77376"/>
                    <a:pt x="767" y="79732"/>
                  </a:cubicBezTo>
                  <a:cubicBezTo>
                    <a:pt x="0" y="80224"/>
                    <a:pt x="329" y="81375"/>
                    <a:pt x="1260" y="81375"/>
                  </a:cubicBezTo>
                  <a:cubicBezTo>
                    <a:pt x="1424" y="81375"/>
                    <a:pt x="1588" y="81320"/>
                    <a:pt x="1753" y="81210"/>
                  </a:cubicBezTo>
                  <a:cubicBezTo>
                    <a:pt x="5422" y="78800"/>
                    <a:pt x="8818" y="75952"/>
                    <a:pt x="11940" y="72885"/>
                  </a:cubicBezTo>
                  <a:cubicBezTo>
                    <a:pt x="24208" y="60672"/>
                    <a:pt x="31054" y="44131"/>
                    <a:pt x="31000" y="26879"/>
                  </a:cubicBezTo>
                  <a:lnTo>
                    <a:pt x="31000" y="863"/>
                  </a:lnTo>
                  <a:cubicBezTo>
                    <a:pt x="30972" y="288"/>
                    <a:pt x="30548" y="0"/>
                    <a:pt x="30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8"/>
            <p:cNvSpPr/>
            <p:nvPr/>
          </p:nvSpPr>
          <p:spPr>
            <a:xfrm>
              <a:off x="3220525" y="3945025"/>
              <a:ext cx="780500" cy="1389450"/>
            </a:xfrm>
            <a:custGeom>
              <a:avLst/>
              <a:gdLst/>
              <a:ahLst/>
              <a:cxnLst/>
              <a:rect l="l" t="t" r="r" b="b"/>
              <a:pathLst>
                <a:path w="31220" h="55578" extrusionOk="0">
                  <a:moveTo>
                    <a:pt x="30261" y="0"/>
                  </a:moveTo>
                  <a:cubicBezTo>
                    <a:pt x="29836" y="0"/>
                    <a:pt x="29412" y="288"/>
                    <a:pt x="29357" y="863"/>
                  </a:cubicBezTo>
                  <a:cubicBezTo>
                    <a:pt x="29412" y="17622"/>
                    <a:pt x="22730" y="33725"/>
                    <a:pt x="10845" y="45555"/>
                  </a:cubicBezTo>
                  <a:cubicBezTo>
                    <a:pt x="7668" y="48677"/>
                    <a:pt x="4273" y="51470"/>
                    <a:pt x="548" y="53880"/>
                  </a:cubicBezTo>
                  <a:cubicBezTo>
                    <a:pt x="110" y="54154"/>
                    <a:pt x="1" y="54756"/>
                    <a:pt x="275" y="55140"/>
                  </a:cubicBezTo>
                  <a:cubicBezTo>
                    <a:pt x="439" y="55414"/>
                    <a:pt x="713" y="55578"/>
                    <a:pt x="1041" y="55578"/>
                  </a:cubicBezTo>
                  <a:cubicBezTo>
                    <a:pt x="1206" y="55578"/>
                    <a:pt x="1370" y="55523"/>
                    <a:pt x="1534" y="55414"/>
                  </a:cubicBezTo>
                  <a:cubicBezTo>
                    <a:pt x="5313" y="52949"/>
                    <a:pt x="8873" y="50046"/>
                    <a:pt x="12105" y="46869"/>
                  </a:cubicBezTo>
                  <a:cubicBezTo>
                    <a:pt x="24318" y="34656"/>
                    <a:pt x="31219" y="18115"/>
                    <a:pt x="31165" y="863"/>
                  </a:cubicBezTo>
                  <a:cubicBezTo>
                    <a:pt x="31110" y="288"/>
                    <a:pt x="30685" y="0"/>
                    <a:pt x="302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8"/>
            <p:cNvSpPr/>
            <p:nvPr/>
          </p:nvSpPr>
          <p:spPr>
            <a:xfrm>
              <a:off x="3918850" y="3310700"/>
              <a:ext cx="293025" cy="1655450"/>
            </a:xfrm>
            <a:custGeom>
              <a:avLst/>
              <a:gdLst/>
              <a:ahLst/>
              <a:cxnLst/>
              <a:rect l="l" t="t" r="r" b="b"/>
              <a:pathLst>
                <a:path w="11721" h="66218" extrusionOk="0">
                  <a:moveTo>
                    <a:pt x="10845" y="1"/>
                  </a:moveTo>
                  <a:cubicBezTo>
                    <a:pt x="10420" y="1"/>
                    <a:pt x="9996" y="275"/>
                    <a:pt x="9968" y="822"/>
                  </a:cubicBezTo>
                  <a:lnTo>
                    <a:pt x="9968" y="26893"/>
                  </a:lnTo>
                  <a:cubicBezTo>
                    <a:pt x="9968" y="42283"/>
                    <a:pt x="6846" y="54333"/>
                    <a:pt x="219" y="64849"/>
                  </a:cubicBezTo>
                  <a:cubicBezTo>
                    <a:pt x="0" y="65232"/>
                    <a:pt x="110" y="65780"/>
                    <a:pt x="548" y="66053"/>
                  </a:cubicBezTo>
                  <a:cubicBezTo>
                    <a:pt x="657" y="66163"/>
                    <a:pt x="822" y="66218"/>
                    <a:pt x="986" y="66218"/>
                  </a:cubicBezTo>
                  <a:cubicBezTo>
                    <a:pt x="1315" y="66218"/>
                    <a:pt x="1589" y="66053"/>
                    <a:pt x="1753" y="65780"/>
                  </a:cubicBezTo>
                  <a:cubicBezTo>
                    <a:pt x="8599" y="54990"/>
                    <a:pt x="11721" y="42612"/>
                    <a:pt x="11721" y="26893"/>
                  </a:cubicBezTo>
                  <a:lnTo>
                    <a:pt x="11721" y="822"/>
                  </a:lnTo>
                  <a:cubicBezTo>
                    <a:pt x="11694" y="275"/>
                    <a:pt x="11269" y="1"/>
                    <a:pt x="108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8"/>
            <p:cNvSpPr/>
            <p:nvPr/>
          </p:nvSpPr>
          <p:spPr>
            <a:xfrm>
              <a:off x="3816150" y="3513350"/>
              <a:ext cx="603850" cy="1903300"/>
            </a:xfrm>
            <a:custGeom>
              <a:avLst/>
              <a:gdLst/>
              <a:ahLst/>
              <a:cxnLst/>
              <a:rect l="l" t="t" r="r" b="b"/>
              <a:pathLst>
                <a:path w="24154" h="76132" extrusionOk="0">
                  <a:moveTo>
                    <a:pt x="23195" y="1"/>
                  </a:moveTo>
                  <a:cubicBezTo>
                    <a:pt x="22771" y="1"/>
                    <a:pt x="22346" y="275"/>
                    <a:pt x="22292" y="822"/>
                  </a:cubicBezTo>
                  <a:lnTo>
                    <a:pt x="22292" y="26893"/>
                  </a:lnTo>
                  <a:cubicBezTo>
                    <a:pt x="22346" y="43653"/>
                    <a:pt x="15665" y="59755"/>
                    <a:pt x="3780" y="71585"/>
                  </a:cubicBezTo>
                  <a:cubicBezTo>
                    <a:pt x="2739" y="72626"/>
                    <a:pt x="1698" y="73612"/>
                    <a:pt x="603" y="74543"/>
                  </a:cubicBezTo>
                  <a:cubicBezTo>
                    <a:pt x="0" y="75090"/>
                    <a:pt x="384" y="76131"/>
                    <a:pt x="1205" y="76131"/>
                  </a:cubicBezTo>
                  <a:cubicBezTo>
                    <a:pt x="1424" y="76131"/>
                    <a:pt x="1644" y="76076"/>
                    <a:pt x="1808" y="75912"/>
                  </a:cubicBezTo>
                  <a:cubicBezTo>
                    <a:pt x="2903" y="74926"/>
                    <a:pt x="3999" y="73940"/>
                    <a:pt x="5039" y="72900"/>
                  </a:cubicBezTo>
                  <a:cubicBezTo>
                    <a:pt x="17308" y="60686"/>
                    <a:pt x="24154" y="44145"/>
                    <a:pt x="24099" y="26893"/>
                  </a:cubicBezTo>
                  <a:lnTo>
                    <a:pt x="24099" y="822"/>
                  </a:lnTo>
                  <a:cubicBezTo>
                    <a:pt x="24044" y="275"/>
                    <a:pt x="23620" y="1"/>
                    <a:pt x="231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8"/>
            <p:cNvSpPr/>
            <p:nvPr/>
          </p:nvSpPr>
          <p:spPr>
            <a:xfrm>
              <a:off x="4233775" y="3651650"/>
              <a:ext cx="399825" cy="1695150"/>
            </a:xfrm>
            <a:custGeom>
              <a:avLst/>
              <a:gdLst/>
              <a:ahLst/>
              <a:cxnLst/>
              <a:rect l="l" t="t" r="r" b="b"/>
              <a:pathLst>
                <a:path w="15993" h="67806" extrusionOk="0">
                  <a:moveTo>
                    <a:pt x="15089" y="1"/>
                  </a:moveTo>
                  <a:cubicBezTo>
                    <a:pt x="14665" y="1"/>
                    <a:pt x="14240" y="274"/>
                    <a:pt x="14186" y="822"/>
                  </a:cubicBezTo>
                  <a:lnTo>
                    <a:pt x="14186" y="26838"/>
                  </a:lnTo>
                  <a:cubicBezTo>
                    <a:pt x="14186" y="41188"/>
                    <a:pt x="9311" y="55154"/>
                    <a:pt x="329" y="66382"/>
                  </a:cubicBezTo>
                  <a:cubicBezTo>
                    <a:pt x="0" y="66765"/>
                    <a:pt x="110" y="67313"/>
                    <a:pt x="493" y="67642"/>
                  </a:cubicBezTo>
                  <a:cubicBezTo>
                    <a:pt x="657" y="67751"/>
                    <a:pt x="822" y="67806"/>
                    <a:pt x="1041" y="67806"/>
                  </a:cubicBezTo>
                  <a:cubicBezTo>
                    <a:pt x="1315" y="67806"/>
                    <a:pt x="1589" y="67696"/>
                    <a:pt x="1753" y="67477"/>
                  </a:cubicBezTo>
                  <a:cubicBezTo>
                    <a:pt x="10954" y="55921"/>
                    <a:pt x="15993" y="41626"/>
                    <a:pt x="15993" y="26838"/>
                  </a:cubicBezTo>
                  <a:lnTo>
                    <a:pt x="15993" y="822"/>
                  </a:lnTo>
                  <a:cubicBezTo>
                    <a:pt x="15938" y="274"/>
                    <a:pt x="15514" y="1"/>
                    <a:pt x="150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8"/>
            <p:cNvSpPr/>
            <p:nvPr/>
          </p:nvSpPr>
          <p:spPr>
            <a:xfrm>
              <a:off x="4686975" y="3624275"/>
              <a:ext cx="134225" cy="1506200"/>
            </a:xfrm>
            <a:custGeom>
              <a:avLst/>
              <a:gdLst/>
              <a:ahLst/>
              <a:cxnLst/>
              <a:rect l="l" t="t" r="r" b="b"/>
              <a:pathLst>
                <a:path w="5369" h="60248" extrusionOk="0">
                  <a:moveTo>
                    <a:pt x="4444" y="0"/>
                  </a:moveTo>
                  <a:cubicBezTo>
                    <a:pt x="4013" y="0"/>
                    <a:pt x="3588" y="274"/>
                    <a:pt x="3561" y="822"/>
                  </a:cubicBezTo>
                  <a:lnTo>
                    <a:pt x="3561" y="38668"/>
                  </a:lnTo>
                  <a:cubicBezTo>
                    <a:pt x="3561" y="45624"/>
                    <a:pt x="2411" y="52525"/>
                    <a:pt x="165" y="59097"/>
                  </a:cubicBezTo>
                  <a:cubicBezTo>
                    <a:pt x="1" y="59535"/>
                    <a:pt x="275" y="60083"/>
                    <a:pt x="768" y="60247"/>
                  </a:cubicBezTo>
                  <a:lnTo>
                    <a:pt x="1042" y="60247"/>
                  </a:lnTo>
                  <a:cubicBezTo>
                    <a:pt x="1425" y="60247"/>
                    <a:pt x="1754" y="60028"/>
                    <a:pt x="1863" y="59699"/>
                  </a:cubicBezTo>
                  <a:cubicBezTo>
                    <a:pt x="4163" y="52908"/>
                    <a:pt x="5368" y="45788"/>
                    <a:pt x="5368" y="38668"/>
                  </a:cubicBezTo>
                  <a:lnTo>
                    <a:pt x="5368" y="822"/>
                  </a:lnTo>
                  <a:cubicBezTo>
                    <a:pt x="5314" y="274"/>
                    <a:pt x="4875" y="0"/>
                    <a:pt x="44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8"/>
            <p:cNvSpPr/>
            <p:nvPr/>
          </p:nvSpPr>
          <p:spPr>
            <a:xfrm>
              <a:off x="2574250" y="706400"/>
              <a:ext cx="2427675" cy="4213200"/>
            </a:xfrm>
            <a:custGeom>
              <a:avLst/>
              <a:gdLst/>
              <a:ahLst/>
              <a:cxnLst/>
              <a:rect l="l" t="t" r="r" b="b"/>
              <a:pathLst>
                <a:path w="97107" h="168528" extrusionOk="0">
                  <a:moveTo>
                    <a:pt x="48526" y="0"/>
                  </a:moveTo>
                  <a:cubicBezTo>
                    <a:pt x="21744" y="0"/>
                    <a:pt x="0" y="21744"/>
                    <a:pt x="0" y="48581"/>
                  </a:cubicBezTo>
                  <a:lnTo>
                    <a:pt x="0" y="124931"/>
                  </a:lnTo>
                  <a:cubicBezTo>
                    <a:pt x="0" y="125533"/>
                    <a:pt x="452" y="125834"/>
                    <a:pt x="904" y="125834"/>
                  </a:cubicBezTo>
                  <a:cubicBezTo>
                    <a:pt x="1356" y="125834"/>
                    <a:pt x="1808" y="125533"/>
                    <a:pt x="1808" y="124931"/>
                  </a:cubicBezTo>
                  <a:lnTo>
                    <a:pt x="1808" y="48581"/>
                  </a:lnTo>
                  <a:cubicBezTo>
                    <a:pt x="1808" y="22730"/>
                    <a:pt x="22730" y="1808"/>
                    <a:pt x="48526" y="1808"/>
                  </a:cubicBezTo>
                  <a:cubicBezTo>
                    <a:pt x="74378" y="1808"/>
                    <a:pt x="95300" y="22730"/>
                    <a:pt x="95300" y="48581"/>
                  </a:cubicBezTo>
                  <a:lnTo>
                    <a:pt x="95300" y="155383"/>
                  </a:lnTo>
                  <a:cubicBezTo>
                    <a:pt x="95300" y="159436"/>
                    <a:pt x="94916" y="163489"/>
                    <a:pt x="94149" y="167487"/>
                  </a:cubicBezTo>
                  <a:cubicBezTo>
                    <a:pt x="94040" y="167980"/>
                    <a:pt x="94368" y="168418"/>
                    <a:pt x="94807" y="168528"/>
                  </a:cubicBezTo>
                  <a:lnTo>
                    <a:pt x="94971" y="168528"/>
                  </a:lnTo>
                  <a:cubicBezTo>
                    <a:pt x="95464" y="168528"/>
                    <a:pt x="95847" y="168254"/>
                    <a:pt x="95902" y="167816"/>
                  </a:cubicBezTo>
                  <a:cubicBezTo>
                    <a:pt x="96724" y="163708"/>
                    <a:pt x="97107" y="159545"/>
                    <a:pt x="97107" y="155383"/>
                  </a:cubicBezTo>
                  <a:lnTo>
                    <a:pt x="97107" y="48581"/>
                  </a:lnTo>
                  <a:cubicBezTo>
                    <a:pt x="97107" y="21744"/>
                    <a:pt x="75363" y="0"/>
                    <a:pt x="485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8"/>
            <p:cNvSpPr/>
            <p:nvPr/>
          </p:nvSpPr>
          <p:spPr>
            <a:xfrm>
              <a:off x="2812500" y="4858700"/>
              <a:ext cx="317500" cy="252600"/>
            </a:xfrm>
            <a:custGeom>
              <a:avLst/>
              <a:gdLst/>
              <a:ahLst/>
              <a:cxnLst/>
              <a:rect l="l" t="t" r="r" b="b"/>
              <a:pathLst>
                <a:path w="12700" h="10104" extrusionOk="0">
                  <a:moveTo>
                    <a:pt x="11427" y="0"/>
                  </a:moveTo>
                  <a:cubicBezTo>
                    <a:pt x="11231" y="0"/>
                    <a:pt x="11028" y="73"/>
                    <a:pt x="10845" y="245"/>
                  </a:cubicBezTo>
                  <a:cubicBezTo>
                    <a:pt x="7778" y="3312"/>
                    <a:pt x="4437" y="6050"/>
                    <a:pt x="822" y="8406"/>
                  </a:cubicBezTo>
                  <a:cubicBezTo>
                    <a:pt x="0" y="8844"/>
                    <a:pt x="329" y="10103"/>
                    <a:pt x="1260" y="10103"/>
                  </a:cubicBezTo>
                  <a:cubicBezTo>
                    <a:pt x="1424" y="10103"/>
                    <a:pt x="1589" y="10049"/>
                    <a:pt x="1753" y="9939"/>
                  </a:cubicBezTo>
                  <a:cubicBezTo>
                    <a:pt x="5477" y="7529"/>
                    <a:pt x="8928" y="4681"/>
                    <a:pt x="12104" y="1559"/>
                  </a:cubicBezTo>
                  <a:cubicBezTo>
                    <a:pt x="12700" y="879"/>
                    <a:pt x="12107" y="0"/>
                    <a:pt x="114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8"/>
            <p:cNvSpPr/>
            <p:nvPr/>
          </p:nvSpPr>
          <p:spPr>
            <a:xfrm>
              <a:off x="3534075" y="3075550"/>
              <a:ext cx="57550" cy="886950"/>
            </a:xfrm>
            <a:custGeom>
              <a:avLst/>
              <a:gdLst/>
              <a:ahLst/>
              <a:cxnLst/>
              <a:rect l="l" t="t" r="r" b="b"/>
              <a:pathLst>
                <a:path w="2302" h="35478" extrusionOk="0">
                  <a:moveTo>
                    <a:pt x="1425" y="0"/>
                  </a:moveTo>
                  <a:cubicBezTo>
                    <a:pt x="1000" y="0"/>
                    <a:pt x="576" y="288"/>
                    <a:pt x="549" y="863"/>
                  </a:cubicBezTo>
                  <a:lnTo>
                    <a:pt x="549" y="26879"/>
                  </a:lnTo>
                  <a:cubicBezTo>
                    <a:pt x="494" y="29398"/>
                    <a:pt x="330" y="31917"/>
                    <a:pt x="56" y="34492"/>
                  </a:cubicBezTo>
                  <a:cubicBezTo>
                    <a:pt x="1" y="34930"/>
                    <a:pt x="330" y="35423"/>
                    <a:pt x="822" y="35477"/>
                  </a:cubicBezTo>
                  <a:lnTo>
                    <a:pt x="932" y="35477"/>
                  </a:lnTo>
                  <a:cubicBezTo>
                    <a:pt x="1425" y="35477"/>
                    <a:pt x="1808" y="35149"/>
                    <a:pt x="1863" y="34656"/>
                  </a:cubicBezTo>
                  <a:cubicBezTo>
                    <a:pt x="2192" y="32082"/>
                    <a:pt x="2301" y="29453"/>
                    <a:pt x="2301" y="26879"/>
                  </a:cubicBezTo>
                  <a:lnTo>
                    <a:pt x="2301" y="863"/>
                  </a:lnTo>
                  <a:cubicBezTo>
                    <a:pt x="2274" y="288"/>
                    <a:pt x="1849" y="0"/>
                    <a:pt x="14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8"/>
            <p:cNvSpPr/>
            <p:nvPr/>
          </p:nvSpPr>
          <p:spPr>
            <a:xfrm>
              <a:off x="2639975" y="2951975"/>
              <a:ext cx="746250" cy="2014175"/>
            </a:xfrm>
            <a:custGeom>
              <a:avLst/>
              <a:gdLst/>
              <a:ahLst/>
              <a:cxnLst/>
              <a:rect l="l" t="t" r="r" b="b"/>
              <a:pathLst>
                <a:path w="29850" h="80567" extrusionOk="0">
                  <a:moveTo>
                    <a:pt x="28926" y="0"/>
                  </a:moveTo>
                  <a:cubicBezTo>
                    <a:pt x="28494" y="0"/>
                    <a:pt x="28070" y="274"/>
                    <a:pt x="28042" y="822"/>
                  </a:cubicBezTo>
                  <a:lnTo>
                    <a:pt x="28042" y="26892"/>
                  </a:lnTo>
                  <a:cubicBezTo>
                    <a:pt x="28042" y="43652"/>
                    <a:pt x="21415" y="59754"/>
                    <a:pt x="9476" y="71585"/>
                  </a:cubicBezTo>
                  <a:cubicBezTo>
                    <a:pt x="6792" y="74268"/>
                    <a:pt x="3834" y="76733"/>
                    <a:pt x="712" y="78924"/>
                  </a:cubicBezTo>
                  <a:cubicBezTo>
                    <a:pt x="0" y="79417"/>
                    <a:pt x="329" y="80567"/>
                    <a:pt x="1260" y="80567"/>
                  </a:cubicBezTo>
                  <a:cubicBezTo>
                    <a:pt x="1424" y="80567"/>
                    <a:pt x="1589" y="80512"/>
                    <a:pt x="1753" y="80402"/>
                  </a:cubicBezTo>
                  <a:cubicBezTo>
                    <a:pt x="4984" y="78157"/>
                    <a:pt x="7997" y="75638"/>
                    <a:pt x="10790" y="72899"/>
                  </a:cubicBezTo>
                  <a:cubicBezTo>
                    <a:pt x="23004" y="60685"/>
                    <a:pt x="29850" y="44145"/>
                    <a:pt x="29850" y="26892"/>
                  </a:cubicBezTo>
                  <a:lnTo>
                    <a:pt x="29850" y="822"/>
                  </a:lnTo>
                  <a:cubicBezTo>
                    <a:pt x="29795" y="274"/>
                    <a:pt x="29357" y="0"/>
                    <a:pt x="289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8"/>
            <p:cNvSpPr/>
            <p:nvPr/>
          </p:nvSpPr>
          <p:spPr>
            <a:xfrm>
              <a:off x="2479775" y="3406550"/>
              <a:ext cx="722975" cy="1377500"/>
            </a:xfrm>
            <a:custGeom>
              <a:avLst/>
              <a:gdLst/>
              <a:ahLst/>
              <a:cxnLst/>
              <a:rect l="l" t="t" r="r" b="b"/>
              <a:pathLst>
                <a:path w="28919" h="55100" extrusionOk="0">
                  <a:moveTo>
                    <a:pt x="27960" y="1"/>
                  </a:moveTo>
                  <a:cubicBezTo>
                    <a:pt x="27481" y="1"/>
                    <a:pt x="27002" y="329"/>
                    <a:pt x="27057" y="987"/>
                  </a:cubicBezTo>
                  <a:lnTo>
                    <a:pt x="27057" y="2137"/>
                  </a:lnTo>
                  <a:cubicBezTo>
                    <a:pt x="27111" y="18896"/>
                    <a:pt x="20429" y="34999"/>
                    <a:pt x="8490" y="46829"/>
                  </a:cubicBezTo>
                  <a:cubicBezTo>
                    <a:pt x="6080" y="49239"/>
                    <a:pt x="3451" y="51485"/>
                    <a:pt x="712" y="53511"/>
                  </a:cubicBezTo>
                  <a:cubicBezTo>
                    <a:pt x="0" y="54004"/>
                    <a:pt x="329" y="55099"/>
                    <a:pt x="1205" y="55099"/>
                  </a:cubicBezTo>
                  <a:cubicBezTo>
                    <a:pt x="1424" y="55099"/>
                    <a:pt x="1589" y="55045"/>
                    <a:pt x="1753" y="54935"/>
                  </a:cubicBezTo>
                  <a:cubicBezTo>
                    <a:pt x="4601" y="52909"/>
                    <a:pt x="7285" y="50608"/>
                    <a:pt x="9804" y="48089"/>
                  </a:cubicBezTo>
                  <a:cubicBezTo>
                    <a:pt x="22018" y="35930"/>
                    <a:pt x="28864" y="19389"/>
                    <a:pt x="28864" y="2137"/>
                  </a:cubicBezTo>
                  <a:lnTo>
                    <a:pt x="28864" y="987"/>
                  </a:lnTo>
                  <a:cubicBezTo>
                    <a:pt x="28919" y="329"/>
                    <a:pt x="28439" y="1"/>
                    <a:pt x="279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7BA65BE5-C250-7244-AFDE-523F9C524250}"/>
              </a:ext>
            </a:extLst>
          </p:cNvPr>
          <p:cNvPicPr>
            <a:picLocks noChangeAspect="1"/>
          </p:cNvPicPr>
          <p:nvPr/>
        </p:nvPicPr>
        <p:blipFill>
          <a:blip r:embed="rId3"/>
          <a:stretch>
            <a:fillRect/>
          </a:stretch>
        </p:blipFill>
        <p:spPr>
          <a:xfrm>
            <a:off x="602198" y="708621"/>
            <a:ext cx="8124363" cy="2416671"/>
          </a:xfrm>
          <a:prstGeom prst="rect">
            <a:avLst/>
          </a:prstGeom>
        </p:spPr>
      </p:pic>
      <p:pic>
        <p:nvPicPr>
          <p:cNvPr id="7" name="Picture 6">
            <a:extLst>
              <a:ext uri="{FF2B5EF4-FFF2-40B4-BE49-F238E27FC236}">
                <a16:creationId xmlns:a16="http://schemas.microsoft.com/office/drawing/2014/main" id="{9CBB42C9-1EDF-DFE2-ADDD-F59A48D73F95}"/>
              </a:ext>
            </a:extLst>
          </p:cNvPr>
          <p:cNvPicPr>
            <a:picLocks noChangeAspect="1"/>
          </p:cNvPicPr>
          <p:nvPr/>
        </p:nvPicPr>
        <p:blipFill>
          <a:blip r:embed="rId4"/>
          <a:stretch>
            <a:fillRect/>
          </a:stretch>
        </p:blipFill>
        <p:spPr>
          <a:xfrm>
            <a:off x="626726" y="3113833"/>
            <a:ext cx="8099835" cy="1699099"/>
          </a:xfrm>
          <a:prstGeom prst="rect">
            <a:avLst/>
          </a:prstGeom>
        </p:spPr>
      </p:pic>
    </p:spTree>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1388</TotalTime>
  <Words>520</Words>
  <Application>Microsoft Office PowerPoint</Application>
  <PresentationFormat>On-screen Show (16:9)</PresentationFormat>
  <Paragraphs>55</Paragraphs>
  <Slides>17</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Fira Sans Condensed Medium</vt:lpstr>
      <vt:lpstr>Fira Sans Extra Condensed Medium</vt:lpstr>
      <vt:lpstr>Share Tech</vt:lpstr>
      <vt:lpstr>Maven Pro</vt:lpstr>
      <vt:lpstr>Times New Roman</vt:lpstr>
      <vt:lpstr>Nunito Light</vt:lpstr>
      <vt:lpstr>Arial</vt:lpstr>
      <vt:lpstr>Livvic Light</vt:lpstr>
      <vt:lpstr>Advent Pro SemiBold</vt:lpstr>
      <vt:lpstr>Data Science Consulting by Slidesgo</vt:lpstr>
      <vt:lpstr>Predictive Modeling for Attorney Involvement in Claims</vt:lpstr>
      <vt:lpstr>Overview </vt:lpstr>
      <vt:lpstr>Introduction </vt:lpstr>
      <vt:lpstr>Abstract </vt:lpstr>
      <vt:lpstr>Methodology</vt:lpstr>
      <vt:lpstr>Steps Performed</vt:lpstr>
      <vt:lpstr>Dataset extraction</vt:lpstr>
      <vt:lpstr>Continue…</vt:lpstr>
      <vt:lpstr>Data visualization</vt:lpstr>
      <vt:lpstr>Continue…</vt:lpstr>
      <vt:lpstr>Continue….</vt:lpstr>
      <vt:lpstr>Train and Evaluate Different Regression Models</vt:lpstr>
      <vt:lpstr>Continue….</vt:lpstr>
      <vt:lpstr>Continue….</vt:lpstr>
      <vt:lpstr>Output</vt:lpstr>
      <vt:lpstr>Continue….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Vetri vj</dc:creator>
  <cp:lastModifiedBy>lokesh r</cp:lastModifiedBy>
  <cp:revision>10</cp:revision>
  <dcterms:modified xsi:type="dcterms:W3CDTF">2025-01-19T15:54:06Z</dcterms:modified>
</cp:coreProperties>
</file>