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86"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8" d="100"/>
          <a:sy n="78" d="100"/>
        </p:scale>
        <p:origin x="878" y="6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Sheet1!$A$2</c:f>
              <c:strCache>
                <c:ptCount val="1"/>
                <c:pt idx="0">
                  <c:v>Series 1</c:v>
                </c:pt>
              </c:strCache>
            </c:strRef>
          </c:tx>
          <c:spPr>
            <a:solidFill>
              <a:schemeClr val="accent1"/>
            </a:solidFill>
            <a:ln>
              <a:noFill/>
            </a:ln>
            <a:effectLst/>
          </c:spPr>
          <c:invertIfNegative val="0"/>
          <c:cat>
            <c:strRef>
              <c:f>Sheet1!$B$1:$D$1</c:f>
              <c:strCache>
                <c:ptCount val="3"/>
                <c:pt idx="0">
                  <c:v>Category 1</c:v>
                </c:pt>
                <c:pt idx="1">
                  <c:v>Category 2</c:v>
                </c:pt>
                <c:pt idx="2">
                  <c:v>Category 3</c:v>
                </c:pt>
              </c:strCache>
            </c:strRef>
          </c:cat>
          <c:val>
            <c:numRef>
              <c:f>Sheet1!$B$2:$D$2</c:f>
              <c:numCache>
                <c:formatCode>General</c:formatCode>
                <c:ptCount val="3"/>
                <c:pt idx="0">
                  <c:v>5.0</c:v>
                </c:pt>
                <c:pt idx="1">
                  <c:v>3.0</c:v>
                </c:pt>
                <c:pt idx="2">
                  <c:v>9.0</c:v>
                </c:pt>
              </c:numCache>
            </c:numRef>
          </c:val>
        </c:ser>
        <c:ser>
          <c:idx val="1"/>
          <c:order val="1"/>
          <c:tx>
            <c:strRef>
              <c:f>Sheet1!$A$3</c:f>
              <c:strCache>
                <c:ptCount val="1"/>
                <c:pt idx="0">
                  <c:v>Series 2</c:v>
                </c:pt>
              </c:strCache>
            </c:strRef>
          </c:tx>
          <c:spPr>
            <a:solidFill>
              <a:schemeClr val="accent2"/>
            </a:solidFill>
            <a:ln>
              <a:noFill/>
            </a:ln>
            <a:effectLst/>
          </c:spPr>
          <c:invertIfNegative val="0"/>
          <c:cat>
            <c:strRef>
              <c:f>Sheet1!$B$1:$D$1</c:f>
              <c:strCache>
                <c:ptCount val="3"/>
                <c:pt idx="0">
                  <c:v>Category 1</c:v>
                </c:pt>
                <c:pt idx="1">
                  <c:v>Category 2</c:v>
                </c:pt>
                <c:pt idx="2">
                  <c:v>Category 3</c:v>
                </c:pt>
              </c:strCache>
            </c:strRef>
          </c:cat>
          <c:val>
            <c:numRef>
              <c:f>Sheet1!$B$3:$D$3</c:f>
              <c:numCache>
                <c:formatCode>General</c:formatCode>
                <c:ptCount val="3"/>
                <c:pt idx="0">
                  <c:v>3.0</c:v>
                </c:pt>
                <c:pt idx="1">
                  <c:v>0.0</c:v>
                </c:pt>
                <c:pt idx="2">
                  <c:v>8.0</c:v>
                </c:pt>
              </c:numCache>
            </c:numRef>
          </c:val>
        </c:ser>
        <c:ser>
          <c:idx val="2"/>
          <c:order val="2"/>
          <c:tx>
            <c:strRef>
              <c:f>Sheet1!$A$4</c:f>
              <c:strCache>
                <c:ptCount val="1"/>
                <c:pt idx="0">
                  <c:v>Series 3</c:v>
                </c:pt>
              </c:strCache>
            </c:strRef>
          </c:tx>
          <c:spPr>
            <a:solidFill>
              <a:schemeClr val="accent3"/>
            </a:solidFill>
            <a:ln>
              <a:noFill/>
            </a:ln>
            <a:effectLst/>
          </c:spPr>
          <c:invertIfNegative val="0"/>
          <c:cat>
            <c:strRef>
              <c:f>Sheet1!$B$1:$D$1</c:f>
              <c:strCache>
                <c:ptCount val="3"/>
                <c:pt idx="0">
                  <c:v>Category 1</c:v>
                </c:pt>
                <c:pt idx="1">
                  <c:v>Category 2</c:v>
                </c:pt>
                <c:pt idx="2">
                  <c:v>Category 3</c:v>
                </c:pt>
              </c:strCache>
            </c:strRef>
          </c:cat>
          <c:val>
            <c:numRef>
              <c:f>Sheet1!$B$4:$D$4</c:f>
              <c:numCache>
                <c:formatCode>General</c:formatCode>
                <c:ptCount val="3"/>
                <c:pt idx="0">
                  <c:v>6.0</c:v>
                </c:pt>
                <c:pt idx="1">
                  <c:v>5.0</c:v>
                </c:pt>
                <c:pt idx="2">
                  <c:v>3.0</c:v>
                </c:pt>
              </c:numCache>
            </c:numRef>
          </c:val>
        </c:ser>
        <c:dLbls>
          <c:showLegendKey val="0"/>
          <c:showVal val="0"/>
          <c:showCatName val="0"/>
          <c:showSerName val="0"/>
          <c:showPercent val="0"/>
          <c:showBubbleSize val="0"/>
        </c:dLbls>
        <c:gapWidth val="219"/>
        <c:overlap val="-27"/>
        <c:axId val="121249897"/>
        <c:axId val="988033850"/>
      </c:barChart>
      <c:catAx>
        <c:axId val="12124989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N"/>
          </a:p>
        </c:txPr>
        <c:crossAx val="988033850"/>
        <c:crosses val="autoZero"/>
        <c:auto val="1"/>
        <c:lblAlgn val="ctr"/>
        <c:lblOffset val="100"/>
        <c:noMultiLvlLbl val="0"/>
      </c:catAx>
      <c:valAx>
        <c:axId val="98803385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N"/>
          </a:p>
        </c:txPr>
        <c:crossAx val="12124989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noFill/>
    <a:ln>
      <a:noFill/>
    </a:ln>
    <a:effectLst/>
  </c:spPr>
  <c:txPr>
    <a:bodyPr/>
    <a:lstStyle/>
    <a:p>
      <a:pPr>
        <a:defRPr/>
      </a:pPr>
      <a:endParaRPr lang="en-IN"/>
    </a:p>
  </c:txPr>
  <c:externalData r:id="rId1"/>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pic>
        <p:nvPicPr>
          <p:cNvPr id="2097153" name="Picture 6" descr="Droplets-HD-Title-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1"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751012" y="3886200"/>
            <a:ext cx="8689976" cy="1371599"/>
          </a:xfrm>
        </p:spPr>
        <p:txBody>
          <a:bodyPr>
            <a:normAutofit/>
          </a:bodyPr>
          <a:lstStyle>
            <a:lvl1pPr algn="ctr" indent="0" marL="0">
              <a:buNone/>
              <a:defRPr sz="22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48A87A34-81AB-432B-8DAE-1953F412C126}" type="datetimeFigureOut">
              <a:rPr lang="en-US" smtClean="0"/>
              <a:t>9/5/2024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5" name=""/>
        <p:cNvGrpSpPr/>
        <p:nvPr/>
      </p:nvGrpSpPr>
      <p:grpSpPr>
        <a:xfrm>
          <a:off x="0" y="0"/>
          <a:ext cx="0" cy="0"/>
          <a:chOff x="0" y="0"/>
          <a:chExt cx="0" cy="0"/>
        </a:xfrm>
      </p:grpSpPr>
      <p:pic>
        <p:nvPicPr>
          <p:cNvPr id="2097167"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5"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dirty="0" lang="en-US"/>
          </a:p>
        </p:txBody>
      </p:sp>
      <p:sp>
        <p:nvSpPr>
          <p:cNvPr id="1048676" name="Picture Placeholder 2"/>
          <p:cNvSpPr>
            <a:spLocks noChangeAspect="1" noGrp="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7" name="Text Placeholder 3"/>
          <p:cNvSpPr>
            <a:spLocks noGrp="1"/>
          </p:cNvSpPr>
          <p:nvPr>
            <p:ph type="body" sz="half" idx="2"/>
          </p:nvPr>
        </p:nvSpPr>
        <p:spPr>
          <a:xfrm>
            <a:off x="913774" y="5108728"/>
            <a:ext cx="10364452" cy="682472"/>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8" name="Date Placeholder 4"/>
          <p:cNvSpPr>
            <a:spLocks noGrp="1"/>
          </p:cNvSpPr>
          <p:nvPr>
            <p:ph type="dt" sz="half" idx="10"/>
          </p:nvPr>
        </p:nvSpPr>
        <p:spPr/>
        <p:txBody>
          <a:bodyPr/>
          <a:p>
            <a:fld id="{48A87A34-81AB-432B-8DAE-1953F412C126}" type="datetimeFigureOut">
              <a:rPr lang="en-US" smtClean="0"/>
              <a:t>9/5/2024</a:t>
            </a:fld>
            <a:endParaRPr dirty="0" lang="en-US"/>
          </a:p>
        </p:txBody>
      </p:sp>
      <p:sp>
        <p:nvSpPr>
          <p:cNvPr id="1048679" name="Footer Placeholder 5"/>
          <p:cNvSpPr>
            <a:spLocks noGrp="1"/>
          </p:cNvSpPr>
          <p:nvPr>
            <p:ph type="ftr" sz="quarter" idx="11"/>
          </p:nvPr>
        </p:nvSpPr>
        <p:spPr/>
        <p:txBody>
          <a:bodyPr/>
          <a:p>
            <a:endParaRPr dirty="0" lang="en-US"/>
          </a:p>
        </p:txBody>
      </p:sp>
      <p:sp>
        <p:nvSpPr>
          <p:cNvPr id="1048680"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7" name=""/>
        <p:cNvGrpSpPr/>
        <p:nvPr/>
      </p:nvGrpSpPr>
      <p:grpSpPr>
        <a:xfrm>
          <a:off x="0" y="0"/>
          <a:ext cx="0" cy="0"/>
          <a:chOff x="0" y="0"/>
          <a:chExt cx="0" cy="0"/>
        </a:xfrm>
      </p:grpSpPr>
      <p:pic>
        <p:nvPicPr>
          <p:cNvPr id="2097159"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dirty="0" lang="en-US"/>
          </a:p>
        </p:txBody>
      </p:sp>
      <p:sp>
        <p:nvSpPr>
          <p:cNvPr id="1048623" name="Text Placeholder 3"/>
          <p:cNvSpPr>
            <a:spLocks noGrp="1"/>
          </p:cNvSpPr>
          <p:nvPr>
            <p:ph type="body" sz="half" idx="2"/>
          </p:nvPr>
        </p:nvSpPr>
        <p:spPr>
          <a:xfrm>
            <a:off x="913775" y="4204821"/>
            <a:ext cx="10364452" cy="1586380"/>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4" name="Date Placeholder 4"/>
          <p:cNvSpPr>
            <a:spLocks noGrp="1"/>
          </p:cNvSpPr>
          <p:nvPr>
            <p:ph type="dt" sz="half" idx="10"/>
          </p:nvPr>
        </p:nvSpPr>
        <p:spPr/>
        <p:txBody>
          <a:bodyPr/>
          <a:p>
            <a:fld id="{48A87A34-81AB-432B-8DAE-1953F412C126}" type="datetimeFigureOut">
              <a:rPr lang="en-US" smtClean="0"/>
              <a:t>9/5/2024</a:t>
            </a:fld>
            <a:endParaRPr dirty="0" lang="en-US"/>
          </a:p>
        </p:txBody>
      </p:sp>
      <p:sp>
        <p:nvSpPr>
          <p:cNvPr id="1048625" name="Footer Placeholder 5"/>
          <p:cNvSpPr>
            <a:spLocks noGrp="1"/>
          </p:cNvSpPr>
          <p:nvPr>
            <p:ph type="ftr" sz="quarter" idx="11"/>
          </p:nvPr>
        </p:nvSpPr>
        <p:spPr/>
        <p:txBody>
          <a:bodyPr/>
          <a:p>
            <a:endParaRPr dirty="0" lang="en-US"/>
          </a:p>
        </p:txBody>
      </p:sp>
      <p:sp>
        <p:nvSpPr>
          <p:cNvPr id="1048626"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4" name=""/>
        <p:cNvGrpSpPr/>
        <p:nvPr/>
      </p:nvGrpSpPr>
      <p:grpSpPr>
        <a:xfrm>
          <a:off x="0" y="0"/>
          <a:ext cx="0" cy="0"/>
          <a:chOff x="0" y="0"/>
          <a:chExt cx="0" cy="0"/>
        </a:xfrm>
      </p:grpSpPr>
      <p:pic>
        <p:nvPicPr>
          <p:cNvPr id="2097166"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7"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8" name="Text Placeholder 3"/>
          <p:cNvSpPr>
            <a:spLocks noGrp="1"/>
          </p:cNvSpPr>
          <p:nvPr>
            <p:ph type="body" sz="half" idx="13"/>
          </p:nvPr>
        </p:nvSpPr>
        <p:spPr>
          <a:xfrm>
            <a:off x="1720644" y="3610032"/>
            <a:ext cx="8752299" cy="59478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9" name="Text Placeholder 3"/>
          <p:cNvSpPr>
            <a:spLocks noGrp="1"/>
          </p:cNvSpPr>
          <p:nvPr>
            <p:ph type="body" sz="half" idx="2"/>
          </p:nvPr>
        </p:nvSpPr>
        <p:spPr>
          <a:xfrm>
            <a:off x="913774" y="4372796"/>
            <a:ext cx="10364452" cy="1421053"/>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Date Placeholder 4"/>
          <p:cNvSpPr>
            <a:spLocks noGrp="1"/>
          </p:cNvSpPr>
          <p:nvPr>
            <p:ph type="dt" sz="half" idx="10"/>
          </p:nvPr>
        </p:nvSpPr>
        <p:spPr/>
        <p:txBody>
          <a:bodyPr/>
          <a:p>
            <a:fld id="{48A87A34-81AB-432B-8DAE-1953F412C126}" type="datetimeFigureOut">
              <a:rPr lang="en-US" smtClean="0"/>
              <a:t>9/5/2024</a:t>
            </a:fld>
            <a:endParaRPr dirty="0" lang="en-US"/>
          </a:p>
        </p:txBody>
      </p:sp>
      <p:sp>
        <p:nvSpPr>
          <p:cNvPr id="1048671" name="Footer Placeholder 5"/>
          <p:cNvSpPr>
            <a:spLocks noGrp="1"/>
          </p:cNvSpPr>
          <p:nvPr>
            <p:ph type="ftr" sz="quarter" idx="11"/>
          </p:nvPr>
        </p:nvSpPr>
        <p:spPr/>
        <p:txBody>
          <a:bodyPr/>
          <a:p>
            <a:endParaRPr dirty="0" lang="en-US"/>
          </a:p>
        </p:txBody>
      </p:sp>
      <p:sp>
        <p:nvSpPr>
          <p:cNvPr id="1048672" name="Slide Number Placeholder 6"/>
          <p:cNvSpPr>
            <a:spLocks noGrp="1"/>
          </p:cNvSpPr>
          <p:nvPr>
            <p:ph type="sldNum" sz="quarter" idx="12"/>
          </p:nvPr>
        </p:nvSpPr>
        <p:spPr/>
        <p:txBody>
          <a:bodyPr/>
          <a:p>
            <a:fld id="{6D22F896-40B5-4ADD-8801-0D06FADFA095}" type="slidenum">
              <a:rPr lang="en-US" smtClean="0"/>
              <a:t>‹#›</a:t>
            </a:fld>
            <a:endParaRPr dirty="0" lang="en-US"/>
          </a:p>
        </p:txBody>
      </p:sp>
      <p:sp>
        <p:nvSpPr>
          <p:cNvPr id="1048673" name="TextBox 12"/>
          <p:cNvSpPr txBox="1"/>
          <p:nvPr/>
        </p:nvSpPr>
        <p:spPr>
          <a:xfrm>
            <a:off x="1001488" y="75416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4" name="TextBox 13"/>
          <p:cNvSpPr txBox="1"/>
          <p:nvPr/>
        </p:nvSpPr>
        <p:spPr>
          <a:xfrm>
            <a:off x="10557558" y="299357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6" name=""/>
        <p:cNvGrpSpPr/>
        <p:nvPr/>
      </p:nvGrpSpPr>
      <p:grpSpPr>
        <a:xfrm>
          <a:off x="0" y="0"/>
          <a:ext cx="0" cy="0"/>
          <a:chOff x="0" y="0"/>
          <a:chExt cx="0" cy="0"/>
        </a:xfrm>
      </p:grpSpPr>
      <p:pic>
        <p:nvPicPr>
          <p:cNvPr id="2097158"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17"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dirty="0" lang="en-US"/>
          </a:p>
        </p:txBody>
      </p:sp>
      <p:sp>
        <p:nvSpPr>
          <p:cNvPr id="1048618" name="Text Placeholder 3"/>
          <p:cNvSpPr>
            <a:spLocks noGrp="1"/>
          </p:cNvSpPr>
          <p:nvPr>
            <p:ph type="body" sz="half" idx="2"/>
          </p:nvPr>
        </p:nvSpPr>
        <p:spPr>
          <a:xfrm>
            <a:off x="913775" y="4662335"/>
            <a:ext cx="1036445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9" name="Date Placeholder 4"/>
          <p:cNvSpPr>
            <a:spLocks noGrp="1"/>
          </p:cNvSpPr>
          <p:nvPr>
            <p:ph type="dt" sz="half" idx="10"/>
          </p:nvPr>
        </p:nvSpPr>
        <p:spPr/>
        <p:txBody>
          <a:bodyPr/>
          <a:p>
            <a:fld id="{48A87A34-81AB-432B-8DAE-1953F412C126}" type="datetimeFigureOut">
              <a:rPr lang="en-US" smtClean="0"/>
              <a:t>9/5/2024</a:t>
            </a:fld>
            <a:endParaRPr dirty="0" lang="en-US"/>
          </a:p>
        </p:txBody>
      </p:sp>
      <p:sp>
        <p:nvSpPr>
          <p:cNvPr id="1048620" name="Footer Placeholder 5"/>
          <p:cNvSpPr>
            <a:spLocks noGrp="1"/>
          </p:cNvSpPr>
          <p:nvPr>
            <p:ph type="ftr" sz="quarter" idx="11"/>
          </p:nvPr>
        </p:nvSpPr>
        <p:spPr/>
        <p:txBody>
          <a:bodyPr/>
          <a:p>
            <a:endParaRPr dirty="0" lang="en-US"/>
          </a:p>
        </p:txBody>
      </p:sp>
      <p:sp>
        <p:nvSpPr>
          <p:cNvPr id="1048621"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7" name=""/>
        <p:cNvGrpSpPr/>
        <p:nvPr/>
      </p:nvGrpSpPr>
      <p:grpSpPr>
        <a:xfrm>
          <a:off x="0" y="0"/>
          <a:ext cx="0" cy="0"/>
          <a:chOff x="0" y="0"/>
          <a:chExt cx="0" cy="0"/>
        </a:xfrm>
      </p:grpSpPr>
      <p:pic>
        <p:nvPicPr>
          <p:cNvPr id="2097169" name="Picture 1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7" name="Title 1"/>
          <p:cNvSpPr>
            <a:spLocks noGrp="1"/>
          </p:cNvSpPr>
          <p:nvPr>
            <p:ph type="title"/>
          </p:nvPr>
        </p:nvSpPr>
        <p:spPr>
          <a:xfrm>
            <a:off x="913774" y="609600"/>
            <a:ext cx="10364452" cy="1605094"/>
          </a:xfrm>
        </p:spPr>
        <p:txBody>
          <a:bodyPr/>
          <a:p>
            <a:r>
              <a:rPr lang="en-US"/>
              <a:t>Click to edit Master title style</a:t>
            </a:r>
            <a:endParaRPr dirty="0" lang="en-US"/>
          </a:p>
        </p:txBody>
      </p:sp>
      <p:sp>
        <p:nvSpPr>
          <p:cNvPr id="1048688" name="Text Placeholder 2"/>
          <p:cNvSpPr>
            <a:spLocks noGrp="1"/>
          </p:cNvSpPr>
          <p:nvPr>
            <p:ph type="body" idx="1"/>
          </p:nvPr>
        </p:nvSpPr>
        <p:spPr>
          <a:xfrm>
            <a:off x="913774" y="2367093"/>
            <a:ext cx="3298976"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Text Placeholder 3"/>
          <p:cNvSpPr>
            <a:spLocks noGrp="1"/>
          </p:cNvSpPr>
          <p:nvPr>
            <p:ph type="body" sz="half" idx="15"/>
          </p:nvPr>
        </p:nvSpPr>
        <p:spPr>
          <a:xfrm>
            <a:off x="913774" y="2943355"/>
            <a:ext cx="3298976"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0" name="Text Placeholder 4"/>
          <p:cNvSpPr>
            <a:spLocks noGrp="1"/>
          </p:cNvSpPr>
          <p:nvPr>
            <p:ph type="body" sz="quarter" idx="3"/>
          </p:nvPr>
        </p:nvSpPr>
        <p:spPr>
          <a:xfrm>
            <a:off x="4452389" y="2367093"/>
            <a:ext cx="3291521"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1" name="Text Placeholder 3"/>
          <p:cNvSpPr>
            <a:spLocks noGrp="1"/>
          </p:cNvSpPr>
          <p:nvPr>
            <p:ph type="body" sz="half" idx="16"/>
          </p:nvPr>
        </p:nvSpPr>
        <p:spPr>
          <a:xfrm>
            <a:off x="4441348" y="2943355"/>
            <a:ext cx="3303351"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2" name="Text Placeholder 4"/>
          <p:cNvSpPr>
            <a:spLocks noGrp="1"/>
          </p:cNvSpPr>
          <p:nvPr>
            <p:ph type="body" sz="quarter" idx="13"/>
          </p:nvPr>
        </p:nvSpPr>
        <p:spPr>
          <a:xfrm>
            <a:off x="7973298" y="2367093"/>
            <a:ext cx="3304928"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3" name="Text Placeholder 3"/>
          <p:cNvSpPr>
            <a:spLocks noGrp="1"/>
          </p:cNvSpPr>
          <p:nvPr>
            <p:ph type="body" sz="half" idx="17"/>
          </p:nvPr>
        </p:nvSpPr>
        <p:spPr>
          <a:xfrm>
            <a:off x="7973298" y="2943355"/>
            <a:ext cx="3304928"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4" name="Date Placeholder 2"/>
          <p:cNvSpPr>
            <a:spLocks noGrp="1"/>
          </p:cNvSpPr>
          <p:nvPr>
            <p:ph type="dt" sz="half" idx="10"/>
          </p:nvPr>
        </p:nvSpPr>
        <p:spPr/>
        <p:txBody>
          <a:bodyPr/>
          <a:p>
            <a:fld id="{48A87A34-81AB-432B-8DAE-1953F412C126}" type="datetimeFigureOut">
              <a:rPr lang="en-US" smtClean="0"/>
              <a:t>9/5/2024</a:t>
            </a:fld>
            <a:endParaRPr dirty="0" lang="en-US"/>
          </a:p>
        </p:txBody>
      </p:sp>
      <p:sp>
        <p:nvSpPr>
          <p:cNvPr id="1048695" name="Footer Placeholder 3"/>
          <p:cNvSpPr>
            <a:spLocks noGrp="1"/>
          </p:cNvSpPr>
          <p:nvPr>
            <p:ph type="ftr" sz="quarter" idx="11"/>
          </p:nvPr>
        </p:nvSpPr>
        <p:spPr/>
        <p:txBody>
          <a:bodyPr/>
          <a:p>
            <a:endParaRPr dirty="0" lang="en-US"/>
          </a:p>
        </p:txBody>
      </p:sp>
      <p:sp>
        <p:nvSpPr>
          <p:cNvPr id="1048696" name="Slide Number Placeholder 4"/>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49" name=""/>
        <p:cNvGrpSpPr/>
        <p:nvPr/>
      </p:nvGrpSpPr>
      <p:grpSpPr>
        <a:xfrm>
          <a:off x="0" y="0"/>
          <a:ext cx="0" cy="0"/>
          <a:chOff x="0" y="0"/>
          <a:chExt cx="0" cy="0"/>
        </a:xfrm>
      </p:grpSpPr>
      <p:pic>
        <p:nvPicPr>
          <p:cNvPr id="2097161" name="Picture 15"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3" name="Title 1"/>
          <p:cNvSpPr>
            <a:spLocks noGrp="1"/>
          </p:cNvSpPr>
          <p:nvPr>
            <p:ph type="title"/>
          </p:nvPr>
        </p:nvSpPr>
        <p:spPr>
          <a:xfrm>
            <a:off x="913774" y="610772"/>
            <a:ext cx="10364452" cy="1603922"/>
          </a:xfrm>
        </p:spPr>
        <p:txBody>
          <a:bodyPr/>
          <a:p>
            <a:r>
              <a:rPr lang="en-US"/>
              <a:t>Click to edit Master title style</a:t>
            </a:r>
            <a:endParaRPr dirty="0" lang="en-US"/>
          </a:p>
        </p:txBody>
      </p:sp>
      <p:sp>
        <p:nvSpPr>
          <p:cNvPr id="1048634" name="Text Placeholder 2"/>
          <p:cNvSpPr>
            <a:spLocks noGrp="1"/>
          </p:cNvSpPr>
          <p:nvPr>
            <p:ph type="body" idx="1"/>
          </p:nvPr>
        </p:nvSpPr>
        <p:spPr>
          <a:xfrm>
            <a:off x="913774" y="4204820"/>
            <a:ext cx="3296409"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5" name="Picture Placeholder 2"/>
          <p:cNvSpPr>
            <a:spLocks noChangeAspect="1" noGrp="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6" name="Text Placeholder 3"/>
          <p:cNvSpPr>
            <a:spLocks noGrp="1"/>
          </p:cNvSpPr>
          <p:nvPr>
            <p:ph type="body" sz="half" idx="18"/>
          </p:nvPr>
        </p:nvSpPr>
        <p:spPr>
          <a:xfrm>
            <a:off x="913774" y="4781082"/>
            <a:ext cx="3296409" cy="101011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Text Placeholder 4"/>
          <p:cNvSpPr>
            <a:spLocks noGrp="1"/>
          </p:cNvSpPr>
          <p:nvPr>
            <p:ph type="body" sz="quarter" idx="3"/>
          </p:nvPr>
        </p:nvSpPr>
        <p:spPr>
          <a:xfrm>
            <a:off x="4442759" y="4204820"/>
            <a:ext cx="3301828"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8" name="Picture Placeholder 2"/>
          <p:cNvSpPr>
            <a:spLocks noChangeAspect="1" noGrp="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9" name="Text Placeholder 3"/>
          <p:cNvSpPr>
            <a:spLocks noGrp="1"/>
          </p:cNvSpPr>
          <p:nvPr>
            <p:ph type="body" sz="half" idx="19"/>
          </p:nvPr>
        </p:nvSpPr>
        <p:spPr>
          <a:xfrm>
            <a:off x="4441348" y="4781080"/>
            <a:ext cx="3303352" cy="101011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0" name="Text Placeholder 4"/>
          <p:cNvSpPr>
            <a:spLocks noGrp="1"/>
          </p:cNvSpPr>
          <p:nvPr>
            <p:ph type="body" sz="quarter" idx="13"/>
          </p:nvPr>
        </p:nvSpPr>
        <p:spPr>
          <a:xfrm>
            <a:off x="7973298" y="4204820"/>
            <a:ext cx="3300681"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1" name="Picture Placeholder 2"/>
          <p:cNvSpPr>
            <a:spLocks noChangeAspect="1" noGrp="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2" name="Text Placeholder 3"/>
          <p:cNvSpPr>
            <a:spLocks noGrp="1"/>
          </p:cNvSpPr>
          <p:nvPr>
            <p:ph type="body" sz="half" idx="20"/>
          </p:nvPr>
        </p:nvSpPr>
        <p:spPr>
          <a:xfrm>
            <a:off x="7973173" y="4781078"/>
            <a:ext cx="3305053" cy="1010121"/>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Date Placeholder 2"/>
          <p:cNvSpPr>
            <a:spLocks noGrp="1"/>
          </p:cNvSpPr>
          <p:nvPr>
            <p:ph type="dt" sz="half" idx="10"/>
          </p:nvPr>
        </p:nvSpPr>
        <p:spPr/>
        <p:txBody>
          <a:bodyPr/>
          <a:p>
            <a:fld id="{48A87A34-81AB-432B-8DAE-1953F412C126}" type="datetimeFigureOut">
              <a:rPr lang="en-US" smtClean="0"/>
              <a:t>9/5/2024</a:t>
            </a:fld>
            <a:endParaRPr dirty="0" lang="en-US"/>
          </a:p>
        </p:txBody>
      </p:sp>
      <p:sp>
        <p:nvSpPr>
          <p:cNvPr id="1048644" name="Footer Placeholder 3"/>
          <p:cNvSpPr>
            <a:spLocks noGrp="1"/>
          </p:cNvSpPr>
          <p:nvPr>
            <p:ph type="ftr" sz="quarter" idx="11"/>
          </p:nvPr>
        </p:nvSpPr>
        <p:spPr/>
        <p:txBody>
          <a:bodyPr/>
          <a:p>
            <a:endParaRPr dirty="0" lang="en-US"/>
          </a:p>
        </p:txBody>
      </p:sp>
      <p:sp>
        <p:nvSpPr>
          <p:cNvPr id="1048645" name="Slide Number Placeholder 4"/>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pic>
        <p:nvPicPr>
          <p:cNvPr id="2097171"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3" name="Title 1"/>
          <p:cNvSpPr>
            <a:spLocks noGrp="1"/>
          </p:cNvSpPr>
          <p:nvPr>
            <p:ph type="title"/>
          </p:nvPr>
        </p:nvSpPr>
        <p:spPr/>
        <p:txBody>
          <a:bodyPr/>
          <a:p>
            <a:r>
              <a:rPr lang="en-US"/>
              <a:t>Click to edit Master title style</a:t>
            </a:r>
            <a:endParaRPr dirty="0" lang="en-US"/>
          </a:p>
        </p:txBody>
      </p:sp>
      <p:sp>
        <p:nvSpPr>
          <p:cNvPr id="1048704" name="Vertical Text Placeholder 2"/>
          <p:cNvSpPr>
            <a:spLocks noGrp="1"/>
          </p:cNvSpPr>
          <p:nvPr>
            <p:ph type="body" orient="vert" sz="quarter" idx="13"/>
          </p:nvPr>
        </p:nvSpPr>
        <p:spPr>
          <a:xfrm>
            <a:off x="913775" y="2367093"/>
            <a:ext cx="10364452" cy="342410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3"/>
          <p:cNvSpPr>
            <a:spLocks noGrp="1"/>
          </p:cNvSpPr>
          <p:nvPr>
            <p:ph type="dt" sz="half" idx="10"/>
          </p:nvPr>
        </p:nvSpPr>
        <p:spPr/>
        <p:txBody>
          <a:bodyPr/>
          <a:p>
            <a:fld id="{48A87A34-81AB-432B-8DAE-1953F412C126}" type="datetimeFigureOut">
              <a:rPr lang="en-US" smtClean="0"/>
              <a:t>9/5/2024</a:t>
            </a:fld>
            <a:endParaRPr dirty="0" lang="en-US"/>
          </a:p>
        </p:txBody>
      </p:sp>
      <p:sp>
        <p:nvSpPr>
          <p:cNvPr id="1048706" name="Footer Placeholder 4"/>
          <p:cNvSpPr>
            <a:spLocks noGrp="1"/>
          </p:cNvSpPr>
          <p:nvPr>
            <p:ph type="ftr" sz="quarter" idx="11"/>
          </p:nvPr>
        </p:nvSpPr>
        <p:spPr/>
        <p:txBody>
          <a:bodyPr/>
          <a:p>
            <a:endParaRPr dirty="0" lang="en-US"/>
          </a:p>
        </p:txBody>
      </p:sp>
      <p:sp>
        <p:nvSpPr>
          <p:cNvPr id="1048707"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pic>
        <p:nvPicPr>
          <p:cNvPr id="2097165"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2"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dirty="0" lang="en-US"/>
          </a:p>
        </p:txBody>
      </p:sp>
      <p:sp>
        <p:nvSpPr>
          <p:cNvPr id="1048663" name="Vertical Text Placeholder 2"/>
          <p:cNvSpPr>
            <a:spLocks noGrp="1"/>
          </p:cNvSpPr>
          <p:nvPr>
            <p:ph type="body" orient="vert" sz="quarter" idx="13"/>
          </p:nvPr>
        </p:nvSpPr>
        <p:spPr>
          <a:xfrm>
            <a:off x="913775" y="609601"/>
            <a:ext cx="7658724" cy="518159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3"/>
          <p:cNvSpPr>
            <a:spLocks noGrp="1"/>
          </p:cNvSpPr>
          <p:nvPr>
            <p:ph type="dt" sz="half" idx="10"/>
          </p:nvPr>
        </p:nvSpPr>
        <p:spPr/>
        <p:txBody>
          <a:bodyPr/>
          <a:p>
            <a:fld id="{48A87A34-81AB-432B-8DAE-1953F412C126}" type="datetimeFigureOut">
              <a:rPr lang="en-US" smtClean="0"/>
              <a:t>9/5/2024</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pic>
        <p:nvPicPr>
          <p:cNvPr id="2097154" name="Picture 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sz="quarter" idx="13"/>
          </p:nvPr>
        </p:nvSpPr>
        <p:spPr>
          <a:xfrm>
            <a:off x="913774" y="2367092"/>
            <a:ext cx="103638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48A87A34-81AB-432B-8DAE-1953F412C126}" type="datetimeFigureOut">
              <a:rPr lang="en-US" smtClean="0"/>
              <a:t>9/5/2024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pic>
        <p:nvPicPr>
          <p:cNvPr id="2097162"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46"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dirty="0" lang="en-US"/>
          </a:p>
        </p:txBody>
      </p:sp>
      <p:sp>
        <p:nvSpPr>
          <p:cNvPr id="1048647" name="Text Placeholder 2"/>
          <p:cNvSpPr>
            <a:spLocks noGrp="1"/>
          </p:cNvSpPr>
          <p:nvPr>
            <p:ph type="body" idx="1"/>
          </p:nvPr>
        </p:nvSpPr>
        <p:spPr>
          <a:xfrm>
            <a:off x="913774" y="3657457"/>
            <a:ext cx="10351752" cy="1368183"/>
          </a:xfrm>
        </p:spPr>
        <p:txBody>
          <a:bodyPr>
            <a:normAutofit/>
          </a:bodyPr>
          <a:lstStyle>
            <a:lvl1pPr algn="ctr"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48A87A34-81AB-432B-8DAE-1953F412C126}" type="datetimeFigureOut">
              <a:rPr lang="en-US" smtClean="0"/>
              <a:t>9/5/2024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pic>
        <p:nvPicPr>
          <p:cNvPr id="2097168"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1"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82" name="Content Placeholder 2"/>
          <p:cNvSpPr>
            <a:spLocks noGrp="1"/>
          </p:cNvSpPr>
          <p:nvPr>
            <p:ph sz="quarter" idx="13"/>
          </p:nvPr>
        </p:nvSpPr>
        <p:spPr>
          <a:xfrm>
            <a:off x="913774" y="2367092"/>
            <a:ext cx="51060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3" name="Content Placeholder 3"/>
          <p:cNvSpPr>
            <a:spLocks noGrp="1"/>
          </p:cNvSpPr>
          <p:nvPr>
            <p:ph sz="quarter" idx="14"/>
          </p:nvPr>
        </p:nvSpPr>
        <p:spPr>
          <a:xfrm>
            <a:off x="6172200" y="2367092"/>
            <a:ext cx="5105400"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4"/>
          <p:cNvSpPr>
            <a:spLocks noGrp="1"/>
          </p:cNvSpPr>
          <p:nvPr>
            <p:ph type="dt" sz="half" idx="10"/>
          </p:nvPr>
        </p:nvSpPr>
        <p:spPr/>
        <p:txBody>
          <a:bodyPr/>
          <a:p>
            <a:fld id="{48A87A34-81AB-432B-8DAE-1953F412C126}" type="datetimeFigureOut">
              <a:rPr lang="en-US" smtClean="0"/>
              <a:t>9/5/2024</a:t>
            </a:fld>
            <a:endParaRPr dirty="0" lang="en-US"/>
          </a:p>
        </p:txBody>
      </p:sp>
      <p:sp>
        <p:nvSpPr>
          <p:cNvPr id="1048685" name="Footer Placeholder 5"/>
          <p:cNvSpPr>
            <a:spLocks noGrp="1"/>
          </p:cNvSpPr>
          <p:nvPr>
            <p:ph type="ftr" sz="quarter" idx="11"/>
          </p:nvPr>
        </p:nvSpPr>
        <p:spPr/>
        <p:txBody>
          <a:bodyPr/>
          <a:p>
            <a:endParaRPr dirty="0" lang="en-US"/>
          </a:p>
        </p:txBody>
      </p:sp>
      <p:sp>
        <p:nvSpPr>
          <p:cNvPr id="1048686"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pic>
        <p:nvPicPr>
          <p:cNvPr id="2097163" name="Picture 14"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1"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52" name="Text Placeholder 2"/>
          <p:cNvSpPr>
            <a:spLocks noGrp="1"/>
          </p:cNvSpPr>
          <p:nvPr>
            <p:ph type="body" idx="1"/>
          </p:nvPr>
        </p:nvSpPr>
        <p:spPr>
          <a:xfrm>
            <a:off x="1146328" y="2371018"/>
            <a:ext cx="487347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Content Placeholder 3"/>
          <p:cNvSpPr>
            <a:spLocks noGrp="1"/>
          </p:cNvSpPr>
          <p:nvPr>
            <p:ph sz="quarter" idx="13"/>
          </p:nvPr>
        </p:nvSpPr>
        <p:spPr>
          <a:xfrm>
            <a:off x="913774" y="3051012"/>
            <a:ext cx="5106027"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4" name="Text Placeholder 4"/>
          <p:cNvSpPr>
            <a:spLocks noGrp="1"/>
          </p:cNvSpPr>
          <p:nvPr>
            <p:ph type="body" sz="quarter" idx="3"/>
          </p:nvPr>
        </p:nvSpPr>
        <p:spPr>
          <a:xfrm>
            <a:off x="6396423" y="2371018"/>
            <a:ext cx="488180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5"/>
          <p:cNvSpPr>
            <a:spLocks noGrp="1"/>
          </p:cNvSpPr>
          <p:nvPr>
            <p:ph sz="quarter" idx="14"/>
          </p:nvPr>
        </p:nvSpPr>
        <p:spPr>
          <a:xfrm>
            <a:off x="6172200" y="3051012"/>
            <a:ext cx="5105401"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Date Placeholder 6"/>
          <p:cNvSpPr>
            <a:spLocks noGrp="1"/>
          </p:cNvSpPr>
          <p:nvPr>
            <p:ph type="dt" sz="half" idx="10"/>
          </p:nvPr>
        </p:nvSpPr>
        <p:spPr/>
        <p:txBody>
          <a:bodyPr/>
          <a:p>
            <a:fld id="{48A87A34-81AB-432B-8DAE-1953F412C126}" type="datetimeFigureOut">
              <a:rPr lang="en-US" smtClean="0"/>
              <a:t>9/5/2024</a:t>
            </a:fld>
            <a:endParaRPr dirty="0" lang="en-US"/>
          </a:p>
        </p:txBody>
      </p:sp>
      <p:sp>
        <p:nvSpPr>
          <p:cNvPr id="1048657" name="Footer Placeholder 7"/>
          <p:cNvSpPr>
            <a:spLocks noGrp="1"/>
          </p:cNvSpPr>
          <p:nvPr>
            <p:ph type="ftr" sz="quarter" idx="11"/>
          </p:nvPr>
        </p:nvSpPr>
        <p:spPr/>
        <p:txBody>
          <a:bodyPr/>
          <a:p>
            <a:endParaRPr dirty="0" lang="en-US"/>
          </a:p>
        </p:txBody>
      </p:sp>
      <p:sp>
        <p:nvSpPr>
          <p:cNvPr id="1048658" name="Slide Number Placeholder 8"/>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pic>
        <p:nvPicPr>
          <p:cNvPr id="2097157"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13" name="Title 1"/>
          <p:cNvSpPr>
            <a:spLocks noGrp="1"/>
          </p:cNvSpPr>
          <p:nvPr>
            <p:ph type="title"/>
          </p:nvPr>
        </p:nvSpPr>
        <p:spPr/>
        <p:txBody>
          <a:bodyPr/>
          <a:p>
            <a:r>
              <a:rPr lang="en-US"/>
              <a:t>Click to edit Master title style</a:t>
            </a:r>
            <a:endParaRPr dirty="0" lang="en-US"/>
          </a:p>
        </p:txBody>
      </p:sp>
      <p:sp>
        <p:nvSpPr>
          <p:cNvPr id="1048614" name="Date Placeholder 2"/>
          <p:cNvSpPr>
            <a:spLocks noGrp="1"/>
          </p:cNvSpPr>
          <p:nvPr>
            <p:ph type="dt" sz="half" idx="10"/>
          </p:nvPr>
        </p:nvSpPr>
        <p:spPr/>
        <p:txBody>
          <a:bodyPr/>
          <a:p>
            <a:fld id="{48A87A34-81AB-432B-8DAE-1953F412C126}" type="datetimeFigureOut">
              <a:rPr lang="en-US" smtClean="0"/>
              <a:t>9/5/2024</a:t>
            </a:fld>
            <a:endParaRPr dirty="0" lang="en-US"/>
          </a:p>
        </p:txBody>
      </p:sp>
      <p:sp>
        <p:nvSpPr>
          <p:cNvPr id="1048615" name="Footer Placeholder 3"/>
          <p:cNvSpPr>
            <a:spLocks noGrp="1"/>
          </p:cNvSpPr>
          <p:nvPr>
            <p:ph type="ftr" sz="quarter" idx="11"/>
          </p:nvPr>
        </p:nvSpPr>
        <p:spPr/>
        <p:txBody>
          <a:bodyPr/>
          <a:p>
            <a:endParaRPr dirty="0" lang="en-US"/>
          </a:p>
        </p:txBody>
      </p:sp>
      <p:sp>
        <p:nvSpPr>
          <p:cNvPr id="1048616" name="Slide Number Placeholder 4"/>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pic>
        <p:nvPicPr>
          <p:cNvPr id="2097164" name="Picture 6"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9" name="Date Placeholder 1"/>
          <p:cNvSpPr>
            <a:spLocks noGrp="1"/>
          </p:cNvSpPr>
          <p:nvPr>
            <p:ph type="dt" sz="half" idx="10"/>
          </p:nvPr>
        </p:nvSpPr>
        <p:spPr/>
        <p:txBody>
          <a:bodyPr/>
          <a:p>
            <a:fld id="{48A87A34-81AB-432B-8DAE-1953F412C126}" type="datetimeFigureOut">
              <a:rPr lang="en-US" smtClean="0"/>
              <a:t>9/5/2024</a:t>
            </a:fld>
            <a:endParaRPr dirty="0" lang="en-US"/>
          </a:p>
        </p:txBody>
      </p:sp>
      <p:sp>
        <p:nvSpPr>
          <p:cNvPr id="1048660" name="Footer Placeholder 2"/>
          <p:cNvSpPr>
            <a:spLocks noGrp="1"/>
          </p:cNvSpPr>
          <p:nvPr>
            <p:ph type="ftr" sz="quarter" idx="11"/>
          </p:nvPr>
        </p:nvSpPr>
        <p:spPr/>
        <p:txBody>
          <a:bodyPr/>
          <a:p>
            <a:endParaRPr dirty="0" lang="en-US"/>
          </a:p>
        </p:txBody>
      </p:sp>
      <p:sp>
        <p:nvSpPr>
          <p:cNvPr id="1048661" name="Slide Number Placeholder 3"/>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pic>
        <p:nvPicPr>
          <p:cNvPr id="2097170"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7"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dirty="0" lang="en-US"/>
          </a:p>
        </p:txBody>
      </p:sp>
      <p:sp>
        <p:nvSpPr>
          <p:cNvPr id="1048698" name="Content Placeholder 2"/>
          <p:cNvSpPr>
            <a:spLocks noGrp="1"/>
          </p:cNvSpPr>
          <p:nvPr>
            <p:ph sz="quarter" idx="13"/>
          </p:nvPr>
        </p:nvSpPr>
        <p:spPr>
          <a:xfrm>
            <a:off x="5078062" y="609600"/>
            <a:ext cx="6200163" cy="518159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913774" y="2632852"/>
            <a:ext cx="3935689" cy="3158348"/>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0" name="Date Placeholder 4"/>
          <p:cNvSpPr>
            <a:spLocks noGrp="1"/>
          </p:cNvSpPr>
          <p:nvPr>
            <p:ph type="dt" sz="half" idx="10"/>
          </p:nvPr>
        </p:nvSpPr>
        <p:spPr/>
        <p:txBody>
          <a:bodyPr/>
          <a:p>
            <a:fld id="{48A87A34-81AB-432B-8DAE-1953F412C126}" type="datetimeFigureOut">
              <a:rPr lang="en-US" smtClean="0"/>
              <a:t>9/5/2024</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pic>
        <p:nvPicPr>
          <p:cNvPr id="2097160"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7"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dirty="0" lang="en-US"/>
          </a:p>
        </p:txBody>
      </p:sp>
      <p:sp>
        <p:nvSpPr>
          <p:cNvPr id="1048628" name="Picture Placeholder 2"/>
          <p:cNvSpPr>
            <a:spLocks noChangeAspect="1" noGrp="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29" name="Text Placeholder 3"/>
          <p:cNvSpPr>
            <a:spLocks noGrp="1"/>
          </p:cNvSpPr>
          <p:nvPr>
            <p:ph type="body" sz="half" idx="2"/>
          </p:nvPr>
        </p:nvSpPr>
        <p:spPr>
          <a:xfrm>
            <a:off x="913794" y="2632852"/>
            <a:ext cx="5934949" cy="3158347"/>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0" name="Date Placeholder 4"/>
          <p:cNvSpPr>
            <a:spLocks noGrp="1"/>
          </p:cNvSpPr>
          <p:nvPr>
            <p:ph type="dt" sz="half" idx="10"/>
          </p:nvPr>
        </p:nvSpPr>
        <p:spPr/>
        <p:txBody>
          <a:bodyPr/>
          <a:p>
            <a:fld id="{48A87A34-81AB-432B-8DAE-1953F412C126}" type="datetimeFigureOut">
              <a:rPr lang="en-US" smtClean="0"/>
              <a:t>9/5/2024</a:t>
            </a:fld>
            <a:endParaRPr dirty="0" lang="en-US"/>
          </a:p>
        </p:txBody>
      </p:sp>
      <p:sp>
        <p:nvSpPr>
          <p:cNvPr id="1048631" name="Footer Placeholder 5"/>
          <p:cNvSpPr>
            <a:spLocks noGrp="1"/>
          </p:cNvSpPr>
          <p:nvPr>
            <p:ph type="ftr" sz="quarter" idx="11"/>
          </p:nvPr>
        </p:nvSpPr>
        <p:spPr/>
        <p:txBody>
          <a:bodyPr/>
          <a:p>
            <a:endParaRPr dirty="0" lang="en-US"/>
          </a:p>
        </p:txBody>
      </p:sp>
      <p:sp>
        <p:nvSpPr>
          <p:cNvPr id="1048632"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8">
            <a:alphaModFix amt="80000"/>
          </a:blip>
          <a:srcRect/>
          <a:stretch>
            <a:fillRect/>
          </a:stretch>
        </p:blipFill>
        <p:spPr bwMode="auto">
          <a:xfrm>
            <a:off x="0" y="0"/>
            <a:ext cx="12192003" cy="6858001"/>
          </a:xfrm>
          <a:prstGeom prst="rect"/>
          <a:noFill/>
        </p:spPr>
      </p:pic>
      <p:sp>
        <p:nvSpPr>
          <p:cNvPr id="1048576" name="Title Placeholder 1"/>
          <p:cNvSpPr>
            <a:spLocks noGrp="1"/>
          </p:cNvSpPr>
          <p:nvPr>
            <p:ph type="title"/>
          </p:nvPr>
        </p:nvSpPr>
        <p:spPr>
          <a:xfrm>
            <a:off x="913775" y="618517"/>
            <a:ext cx="10364451" cy="1596177"/>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75" y="2367093"/>
            <a:ext cx="10364452" cy="3424107"/>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7" y="5883275"/>
            <a:ext cx="2743200" cy="365125"/>
          </a:xfrm>
          <a:prstGeom prst="rect"/>
        </p:spPr>
        <p:txBody>
          <a:bodyPr anchor="ctr" bIns="45720" lIns="91440" rIns="91440" rtlCol="0" tIns="45720" vert="horz"/>
          <a:lstStyle>
            <a:lvl1pPr algn="r">
              <a:defRPr sz="1000">
                <a:solidFill>
                  <a:schemeClr val="tx1"/>
                </a:solidFill>
              </a:defRPr>
            </a:lvl1pPr>
          </a:lstStyle>
          <a:p>
            <a:fld id="{48A87A34-81AB-432B-8DAE-1953F412C126}" type="datetimeFigureOut">
              <a:rPr lang="en-US" smtClean="0"/>
              <a:t>9/5/2024</a:t>
            </a:fld>
            <a:endParaRPr dirty="0" lang="en-US"/>
          </a:p>
        </p:txBody>
      </p:sp>
      <p:sp>
        <p:nvSpPr>
          <p:cNvPr id="1048579" name="Footer Placeholder 4"/>
          <p:cNvSpPr>
            <a:spLocks noGrp="1"/>
          </p:cNvSpPr>
          <p:nvPr>
            <p:ph type="ftr" sz="quarter" idx="3"/>
          </p:nvPr>
        </p:nvSpPr>
        <p:spPr>
          <a:xfrm>
            <a:off x="913774" y="5883275"/>
            <a:ext cx="6672887" cy="365125"/>
          </a:xfrm>
          <a:prstGeom prst="rect"/>
        </p:spPr>
        <p:txBody>
          <a:bodyPr anchor="ctr" bIns="45720" lIns="91440" rIns="91440" rtlCol="0" tIns="45720" vert="horz"/>
          <a:lstStyle>
            <a:lvl1pPr algn="l">
              <a:defRPr sz="1000">
                <a:solidFill>
                  <a:schemeClr val="tx1"/>
                </a:solidFill>
              </a:defRPr>
            </a:lvl1pPr>
          </a:lstStyle>
          <a:p>
            <a:endParaRPr dirty="0" lang="en-US"/>
          </a:p>
        </p:txBody>
      </p:sp>
      <p:sp>
        <p:nvSpPr>
          <p:cNvPr id="1048580" name="Slide Number Placeholder 5"/>
          <p:cNvSpPr>
            <a:spLocks noGrp="1"/>
          </p:cNvSpPr>
          <p:nvPr>
            <p:ph type="sldNum" sz="quarter" idx="4"/>
          </p:nvPr>
        </p:nvSpPr>
        <p:spPr>
          <a:xfrm>
            <a:off x="10514011" y="5883275"/>
            <a:ext cx="764215" cy="365125"/>
          </a:xfrm>
          <a:prstGeom prst="rect"/>
        </p:spPr>
        <p:txBody>
          <a:bodyPr anchor="ctr" bIns="45720" lIns="91440" rIns="91440" rtlCol="0" tIns="45720" vert="horz"/>
          <a:lstStyle>
            <a:lvl1pPr algn="r">
              <a:defRPr sz="1000">
                <a:solidFill>
                  <a:schemeClr val="tx1"/>
                </a:solidFill>
              </a:defRPr>
            </a:lvl1pPr>
          </a:lstStyle>
          <a:p>
            <a:fld id="{6D22F896-40B5-4ADD-8801-0D06FADFA09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eaLnBrk="1" hangingPunct="1" latinLnBrk="0" rtl="0">
        <a:lnSpc>
          <a:spcPct val="90000"/>
        </a:lnSpc>
        <a:spcBef>
          <a:spcPct val="0"/>
        </a:spcBef>
        <a:buNone/>
        <a:defRPr baseline="0" cap="all" sz="360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6" name="Title 1"/>
          <p:cNvSpPr>
            <a:spLocks noGrp="1"/>
          </p:cNvSpPr>
          <p:nvPr>
            <p:ph type="ctrTitle"/>
          </p:nvPr>
        </p:nvSpPr>
        <p:spPr>
          <a:xfrm>
            <a:off x="1042219" y="1300785"/>
            <a:ext cx="10510683" cy="1137615"/>
          </a:xfrm>
        </p:spPr>
        <p:txBody>
          <a:bodyPr>
            <a:normAutofit/>
          </a:bodyPr>
          <a:p>
            <a:r>
              <a:rPr b="1" dirty="0" sz="3600" lang="en-US">
                <a:latin typeface="Times New Roman" panose="02020603050405020304" pitchFamily="18" charset="0"/>
                <a:cs typeface="Times New Roman" panose="02020603050405020304" pitchFamily="18" charset="0"/>
              </a:rPr>
              <a:t>EMPLOYEE DATA ANALYSIS USING EXCEL</a:t>
            </a:r>
            <a:endParaRPr b="1" dirty="0" sz="3600" lang="en-IN">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a:xfrm>
            <a:off x="1751012" y="2723536"/>
            <a:ext cx="8689976" cy="2534264"/>
          </a:xfrm>
        </p:spPr>
        <p:txBody>
          <a:bodyPr anchor="ctr"/>
          <a:p>
            <a:r>
              <a:rPr b="1" dirty="0" lang="en-US" err="1">
                <a:solidFill>
                  <a:schemeClr val="tx1"/>
                </a:solidFill>
                <a:latin typeface="Times New Roman" panose="02020603050405020304" pitchFamily="18" charset="0"/>
                <a:cs typeface="Times New Roman" panose="02020603050405020304" pitchFamily="18" charset="0"/>
              </a:rPr>
              <a:t>STuDENT</a:t>
            </a:r>
            <a:r>
              <a:rPr b="1" dirty="0" lang="en-US">
                <a:solidFill>
                  <a:schemeClr val="tx1"/>
                </a:solidFill>
                <a:latin typeface="Times New Roman" panose="02020603050405020304" pitchFamily="18" charset="0"/>
                <a:cs typeface="Times New Roman" panose="02020603050405020304" pitchFamily="18" charset="0"/>
              </a:rPr>
              <a:t> NAME: </a:t>
            </a:r>
            <a:r>
              <a:rPr b="1" dirty="0" lang="en-US" err="1">
                <a:solidFill>
                  <a:schemeClr val="tx1"/>
                </a:solidFill>
                <a:latin typeface="Times New Roman" panose="02020603050405020304" pitchFamily="18" charset="0"/>
                <a:cs typeface="Times New Roman" panose="02020603050405020304" pitchFamily="18" charset="0"/>
              </a:rPr>
              <a:t>Lokesh.R</a:t>
            </a:r>
            <a:br>
              <a:rPr b="1" dirty="0" lang="en-US">
                <a:solidFill>
                  <a:schemeClr val="tx1"/>
                </a:solidFill>
                <a:latin typeface="Times New Roman" panose="02020603050405020304" pitchFamily="18" charset="0"/>
                <a:cs typeface="Times New Roman" panose="02020603050405020304" pitchFamily="18" charset="0"/>
              </a:rPr>
            </a:br>
            <a:r>
              <a:rPr b="1" dirty="0" lang="en-US">
                <a:solidFill>
                  <a:schemeClr val="tx1"/>
                </a:solidFill>
                <a:latin typeface="Times New Roman" panose="02020603050405020304" pitchFamily="18" charset="0"/>
                <a:cs typeface="Times New Roman" panose="02020603050405020304" pitchFamily="18" charset="0"/>
              </a:rPr>
              <a:t>register no : </a:t>
            </a:r>
            <a:r>
              <a:rPr b="1" cap="none" dirty="0" lang="en-US">
                <a:solidFill>
                  <a:schemeClr val="tx1"/>
                </a:solidFill>
                <a:latin typeface="Times New Roman" panose="02020603050405020304" pitchFamily="18" charset="0"/>
                <a:cs typeface="Times New Roman" panose="02020603050405020304" pitchFamily="18" charset="0"/>
              </a:rPr>
              <a:t>asunm110312201249</a:t>
            </a:r>
            <a:br>
              <a:rPr b="1" dirty="0" lang="en-US">
                <a:solidFill>
                  <a:schemeClr val="tx1"/>
                </a:solidFill>
                <a:latin typeface="Times New Roman" panose="02020603050405020304" pitchFamily="18" charset="0"/>
                <a:cs typeface="Times New Roman" panose="02020603050405020304" pitchFamily="18" charset="0"/>
              </a:rPr>
            </a:br>
            <a:r>
              <a:rPr b="1" dirty="0" lang="en-US">
                <a:solidFill>
                  <a:schemeClr val="tx1"/>
                </a:solidFill>
                <a:latin typeface="Times New Roman" panose="02020603050405020304" pitchFamily="18" charset="0"/>
                <a:cs typeface="Times New Roman" panose="02020603050405020304" pitchFamily="18" charset="0"/>
              </a:rPr>
              <a:t>Department : department of commerce </a:t>
            </a:r>
            <a:br>
              <a:rPr b="1" dirty="0" lang="en-US">
                <a:solidFill>
                  <a:schemeClr val="tx1"/>
                </a:solidFill>
                <a:latin typeface="Times New Roman" panose="02020603050405020304" pitchFamily="18" charset="0"/>
                <a:cs typeface="Times New Roman" panose="02020603050405020304" pitchFamily="18" charset="0"/>
              </a:rPr>
            </a:br>
            <a:r>
              <a:rPr b="1" dirty="0" lang="en-US">
                <a:solidFill>
                  <a:schemeClr val="tx1"/>
                </a:solidFill>
                <a:latin typeface="Times New Roman" panose="02020603050405020304" pitchFamily="18" charset="0"/>
                <a:cs typeface="Times New Roman" panose="02020603050405020304" pitchFamily="18" charset="0"/>
              </a:rPr>
              <a:t>college : </a:t>
            </a:r>
            <a:r>
              <a:rPr b="1" dirty="0" lang="en-US" err="1">
                <a:solidFill>
                  <a:schemeClr val="tx1"/>
                </a:solidFill>
                <a:latin typeface="Times New Roman" panose="02020603050405020304" pitchFamily="18" charset="0"/>
                <a:cs typeface="Times New Roman" panose="02020603050405020304" pitchFamily="18" charset="0"/>
              </a:rPr>
              <a:t>d.r.b.c.c.c.hindu</a:t>
            </a:r>
            <a:r>
              <a:rPr b="1" dirty="0" lang="en-US">
                <a:solidFill>
                  <a:schemeClr val="tx1"/>
                </a:solidFill>
                <a:latin typeface="Times New Roman" panose="02020603050405020304" pitchFamily="18" charset="0"/>
                <a:cs typeface="Times New Roman" panose="02020603050405020304" pitchFamily="18" charset="0"/>
              </a:rPr>
              <a:t> college</a:t>
            </a:r>
            <a:endParaRPr b="1" dirty="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p:txBody>
          <a:bodyPr/>
          <a:p>
            <a:pPr algn="l"/>
            <a:r>
              <a:rPr lang="en-US" u="sng"/>
              <a:t>Modelling approach</a:t>
            </a:r>
            <a:br>
              <a:rPr lang="en-US" u="sng"/>
            </a:br>
            <a:endParaRPr lang="en-US" u="sng"/>
          </a:p>
        </p:txBody>
      </p:sp>
      <p:sp>
        <p:nvSpPr>
          <p:cNvPr id="1048608" name="Content Placeholder 2"/>
          <p:cNvSpPr>
            <a:spLocks noGrp="1"/>
          </p:cNvSpPr>
          <p:nvPr>
            <p:ph sz="quarter" idx="13"/>
          </p:nvPr>
        </p:nvSpPr>
        <p:spPr>
          <a:xfrm>
            <a:off x="913774" y="1638091"/>
            <a:ext cx="10363826" cy="4153108"/>
          </a:xfrm>
        </p:spPr>
        <p:txBody>
          <a:bodyPr/>
          <a:p>
            <a:pPr indent="0" marL="0">
              <a:buNone/>
            </a:pPr>
            <a:r>
              <a:rPr lang="en-US"/>
              <a:t>I get data from dashboard employee data analysis. And brief about the problem statement and project overview  what to do and accurate information about the projectoverwview.And end users are where it was started and where it was ended ..our solution and prospostion are solution the project . It is the profit motivate and satisfied the employee wants and needs .</a:t>
            </a:r>
            <a:endParaRPr lang="en-US"/>
          </a:p>
          <a:p>
            <a:pPr indent="0" marL="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p:txBody>
          <a:bodyPr/>
          <a:p>
            <a:pPr algn="l"/>
            <a:r>
              <a:rPr altLang="en-IN" lang="en-US" u="sng"/>
              <a:t>R</a:t>
            </a:r>
            <a:r>
              <a:rPr altLang="en-IN" lang="en-US" u="sng"/>
              <a:t>e</a:t>
            </a:r>
            <a:r>
              <a:rPr altLang="en-IN" lang="en-US" u="sng"/>
              <a:t>s</a:t>
            </a:r>
            <a:r>
              <a:rPr altLang="en-IN" lang="en-US" u="sng"/>
              <a:t>u</a:t>
            </a:r>
            <a:r>
              <a:rPr altLang="en-IN" lang="en-US" u="sng"/>
              <a:t>l</a:t>
            </a:r>
            <a:r>
              <a:rPr altLang="en-IN" lang="en-US" u="sng"/>
              <a:t>t</a:t>
            </a:r>
            <a:r>
              <a:rPr altLang="en-IN" lang="en-US" u="sng"/>
              <a:t>s</a:t>
            </a:r>
            <a:r>
              <a:rPr altLang="en-IN" lang="en-US" u="sng"/>
              <a:t> </a:t>
            </a:r>
            <a:r>
              <a:rPr altLang="en-IN" lang="en-US" u="sng"/>
              <a:t>and</a:t>
            </a:r>
            <a:r>
              <a:rPr altLang="en-IN" lang="en-US" u="sng"/>
              <a:t> </a:t>
            </a:r>
            <a:r>
              <a:rPr altLang="en-IN" lang="en-US" u="sng"/>
              <a:t>discuss</a:t>
            </a:r>
            <a:r>
              <a:rPr altLang="en-IN" lang="en-US" u="sng"/>
              <a:t>i</a:t>
            </a:r>
            <a:r>
              <a:rPr altLang="en-IN" lang="en-US" u="sng"/>
              <a:t>o</a:t>
            </a:r>
            <a:r>
              <a:rPr altLang="en-IN" lang="en-US" u="sng"/>
              <a:t>n</a:t>
            </a:r>
            <a:r>
              <a:rPr altLang="en-IN" lang="en-US" u="sng"/>
              <a:t> </a:t>
            </a:r>
            <a:endParaRPr lang="en-US" u="sng"/>
          </a:p>
        </p:txBody>
      </p:sp>
      <p:sp>
        <p:nvSpPr>
          <p:cNvPr id="1048610" name="Content Placeholder 2"/>
          <p:cNvSpPr>
            <a:spLocks noGrp="1"/>
          </p:cNvSpPr>
          <p:nvPr>
            <p:ph sz="quarter" idx="13"/>
          </p:nvPr>
        </p:nvSpPr>
        <p:spPr/>
        <p:txBody>
          <a:bodyPr/>
          <a:p>
            <a:pPr indent="0" marL="0">
              <a:buNone/>
            </a:pPr>
            <a:r>
              <a:rPr altLang="en-IN" b="1" lang="en-US"/>
              <a:t>R</a:t>
            </a:r>
            <a:r>
              <a:rPr altLang="en-IN" b="1" lang="en-US"/>
              <a:t>e</a:t>
            </a:r>
            <a:r>
              <a:rPr altLang="en-IN" b="1" lang="en-US"/>
              <a:t>s</a:t>
            </a:r>
            <a:r>
              <a:rPr altLang="en-IN" b="1" lang="en-US"/>
              <a:t>u</a:t>
            </a:r>
            <a:r>
              <a:rPr altLang="en-IN" b="1" lang="en-US"/>
              <a:t>l</a:t>
            </a:r>
            <a:r>
              <a:rPr altLang="en-IN" b="1" lang="en-US"/>
              <a:t>t</a:t>
            </a:r>
            <a:r>
              <a:rPr altLang="en-IN" b="1" lang="en-US"/>
              <a:t> </a:t>
            </a:r>
            <a:r>
              <a:rPr altLang="en-IN" b="1" lang="en-US"/>
              <a:t>i</a:t>
            </a:r>
            <a:r>
              <a:rPr altLang="en-IN" b="1" lang="en-US"/>
              <a:t>n</a:t>
            </a:r>
            <a:r>
              <a:rPr altLang="en-IN" b="1" lang="en-US"/>
              <a:t> </a:t>
            </a:r>
            <a:r>
              <a:rPr altLang="en-IN" b="1" lang="en-US"/>
              <a:t>e</a:t>
            </a:r>
            <a:r>
              <a:rPr altLang="en-IN" b="1" lang="en-US"/>
              <a:t>x</a:t>
            </a:r>
            <a:r>
              <a:rPr altLang="en-IN" b="1" lang="en-US"/>
              <a:t>c</a:t>
            </a:r>
            <a:r>
              <a:rPr altLang="en-IN" b="1" lang="en-US"/>
              <a:t>el</a:t>
            </a:r>
            <a:r>
              <a:rPr altLang="en-IN" b="1" lang="en-US"/>
              <a:t> </a:t>
            </a:r>
            <a:endParaRPr b="1" lang="en-US"/>
          </a:p>
        </p:txBody>
      </p:sp>
      <p:graphicFrame>
        <p:nvGraphicFramePr>
          <p:cNvPr id="4194307" name=""/>
          <p:cNvGraphicFramePr>
            <a:graphicFrameLocks/>
          </p:cNvGraphicFramePr>
          <p:nvPr/>
        </p:nvGraphicFramePr>
        <p:xfrm>
          <a:off x="913775" y="2938814"/>
          <a:ext cx="4483100" cy="1955800"/>
        </p:xfrm>
        <a:graphic>
          <a:graphicData uri="http://schemas.openxmlformats.org/drawingml/2006/table">
            <a:tbl>
              <a:tblPr/>
              <a:tblGrid>
                <a:gridCol w="774700"/>
                <a:gridCol w="1143000"/>
                <a:gridCol w="1422400"/>
                <a:gridCol w="1143000"/>
              </a:tblGrid>
              <a:tr h="177800">
                <a:tc>
                  <a:txBody>
                    <a:bodyPr/>
                    <a:p>
                      <a:pPr algn="l" fontAlgn="b"/>
                      <a:r>
                        <a:rPr sz="1100">
                          <a:solidFill>
                            <a:srgbClr val="000000"/>
                          </a:solidFill>
                          <a:latin typeface="Times New Roman"/>
                        </a:rPr>
                        <a:t>EMP ID</a:t>
                      </a:r>
                    </a:p>
                  </a:txBody>
                  <a:tcPr anchor="b">
                    <a:lnL>
                      <a:noFill/>
                    </a:lnL>
                    <a:lnR>
                      <a:noFill/>
                    </a:lnR>
                    <a:lnT>
                      <a:noFill/>
                    </a:lnT>
                    <a:lnB>
                      <a:noFill/>
                    </a:lnB>
                  </a:tcPr>
                </a:tc>
                <a:tc>
                  <a:txBody>
                    <a:bodyPr/>
                    <a:p>
                      <a:pPr algn="l" fontAlgn="b"/>
                      <a:r>
                        <a:rPr sz="1100">
                          <a:solidFill>
                            <a:srgbClr val="000000"/>
                          </a:solidFill>
                          <a:latin typeface="Times New Roman"/>
                        </a:rPr>
                        <a:t>NAME</a:t>
                      </a:r>
                    </a:p>
                  </a:txBody>
                  <a:tcPr anchor="b">
                    <a:lnL>
                      <a:noFill/>
                    </a:lnL>
                    <a:lnR>
                      <a:noFill/>
                    </a:lnR>
                    <a:lnT>
                      <a:noFill/>
                    </a:lnT>
                    <a:lnB>
                      <a:noFill/>
                    </a:lnB>
                  </a:tcPr>
                </a:tc>
                <a:tc>
                  <a:txBody>
                    <a:bodyPr/>
                    <a:p>
                      <a:pPr algn="l" fontAlgn="b"/>
                      <a:r>
                        <a:rPr sz="1100">
                          <a:solidFill>
                            <a:srgbClr val="000000"/>
                          </a:solidFill>
                          <a:latin typeface="Times New Roman"/>
                        </a:rPr>
                        <a:t>JOB TYPE</a:t>
                      </a:r>
                    </a:p>
                  </a:txBody>
                  <a:tcPr anchor="b">
                    <a:lnL>
                      <a:noFill/>
                    </a:lnL>
                    <a:lnR>
                      <a:noFill/>
                    </a:lnR>
                    <a:lnT>
                      <a:noFill/>
                    </a:lnT>
                    <a:lnB>
                      <a:noFill/>
                    </a:lnB>
                  </a:tcPr>
                </a:tc>
                <a:tc>
                  <a:txBody>
                    <a:bodyPr/>
                    <a:p>
                      <a:pPr algn="l" fontAlgn="b"/>
                      <a:r>
                        <a:rPr sz="1100">
                          <a:solidFill>
                            <a:srgbClr val="000000"/>
                          </a:solidFill>
                          <a:latin typeface="Times New Roman"/>
                        </a:rPr>
                        <a:t>Salary</a:t>
                      </a:r>
                    </a:p>
                  </a:txBody>
                  <a:tcPr anchor="b">
                    <a:lnL>
                      <a:noFill/>
                    </a:lnL>
                    <a:lnR>
                      <a:noFill/>
                    </a:lnR>
                    <a:lnT>
                      <a:noFill/>
                    </a:lnT>
                    <a:lnB>
                      <a:noFill/>
                    </a:lnB>
                  </a:tcPr>
                </a:tc>
              </a:tr>
              <a:tr h="177800">
                <a:tc>
                  <a:txBody>
                    <a:bodyPr/>
                    <a:p>
                      <a:pPr algn="l" fontAlgn="b"/>
                      <a:r>
                        <a:rPr sz="1100">
                          <a:solidFill>
                            <a:srgbClr val="000000"/>
                          </a:solidFill>
                          <a:latin typeface="Times New Roman"/>
                        </a:rPr>
                        <a:t>PR00210</a:t>
                      </a:r>
                    </a:p>
                  </a:txBody>
                  <a:tcPr anchor="b">
                    <a:lnL>
                      <a:noFill/>
                    </a:lnL>
                    <a:lnR>
                      <a:noFill/>
                    </a:lnR>
                    <a:lnT>
                      <a:noFill/>
                    </a:lnT>
                    <a:lnB>
                      <a:noFill/>
                    </a:lnB>
                  </a:tcPr>
                </a:tc>
                <a:tc>
                  <a:txBody>
                    <a:bodyPr/>
                    <a:p>
                      <a:pPr algn="l" fontAlgn="b"/>
                      <a:r>
                        <a:rPr sz="1100">
                          <a:solidFill>
                            <a:srgbClr val="000000"/>
                          </a:solidFill>
                          <a:latin typeface="Times New Roman"/>
                        </a:rPr>
                        <a:t>Dare Tully</a:t>
                      </a:r>
                    </a:p>
                  </a:txBody>
                  <a:tcPr anchor="b">
                    <a:lnL>
                      <a:noFill/>
                    </a:lnL>
                    <a:lnR>
                      <a:noFill/>
                    </a:lnR>
                    <a:lnT>
                      <a:noFill/>
                    </a:lnT>
                    <a:lnB>
                      <a:noFill/>
                    </a:lnB>
                  </a:tcPr>
                </a:tc>
                <a:tc>
                  <a:txBody>
                    <a:bodyPr/>
                    <a:p>
                      <a:pPr algn="l" fontAlgn="b"/>
                      <a:r>
                        <a:rPr sz="1100">
                          <a:solidFill>
                            <a:srgbClr val="000000"/>
                          </a:solidFill>
                          <a:latin typeface="Times New Roman"/>
                        </a:rPr>
                        <a:t>Accountant</a:t>
                      </a:r>
                    </a:p>
                  </a:txBody>
                  <a:tcPr anchor="b">
                    <a:lnL>
                      <a:noFill/>
                    </a:lnL>
                    <a:lnR>
                      <a:noFill/>
                    </a:lnR>
                    <a:lnT>
                      <a:noFill/>
                    </a:lnT>
                    <a:lnB>
                      <a:noFill/>
                    </a:lnB>
                  </a:tcPr>
                </a:tc>
                <a:tc>
                  <a:txBody>
                    <a:bodyPr/>
                    <a:p>
                      <a:pPr algn="r" fontAlgn="b"/>
                      <a:r>
                        <a:rPr sz="1100">
                          <a:solidFill>
                            <a:srgbClr val="000000"/>
                          </a:solidFill>
                          <a:latin typeface="Times New Roman"/>
                        </a:rPr>
                        <a:t>15000</a:t>
                      </a:r>
                    </a:p>
                  </a:txBody>
                  <a:tcPr anchor="b">
                    <a:lnL>
                      <a:noFill/>
                    </a:lnL>
                    <a:lnR>
                      <a:noFill/>
                    </a:lnR>
                    <a:lnT>
                      <a:noFill/>
                    </a:lnT>
                    <a:lnB>
                      <a:noFill/>
                    </a:lnB>
                  </a:tcPr>
                </a:tc>
              </a:tr>
              <a:tr h="177800">
                <a:tc>
                  <a:txBody>
                    <a:bodyPr/>
                    <a:p>
                      <a:pPr algn="l" fontAlgn="b"/>
                      <a:r>
                        <a:rPr sz="1100">
                          <a:solidFill>
                            <a:srgbClr val="000000"/>
                          </a:solidFill>
                          <a:latin typeface="Times New Roman"/>
                        </a:rPr>
                        <a:t>PR00211</a:t>
                      </a:r>
                    </a:p>
                  </a:txBody>
                  <a:tcPr anchor="b">
                    <a:lnL>
                      <a:noFill/>
                    </a:lnL>
                    <a:lnR>
                      <a:noFill/>
                    </a:lnR>
                    <a:lnT>
                      <a:noFill/>
                    </a:lnT>
                    <a:lnB>
                      <a:noFill/>
                    </a:lnB>
                  </a:tcPr>
                </a:tc>
                <a:tc>
                  <a:txBody>
                    <a:bodyPr/>
                    <a:p>
                      <a:pPr algn="l" fontAlgn="b"/>
                      <a:r>
                        <a:rPr sz="1100">
                          <a:solidFill>
                            <a:srgbClr val="000000"/>
                          </a:solidFill>
                          <a:latin typeface="Times New Roman"/>
                        </a:rPr>
                        <a:t>Bari Toffano</a:t>
                      </a:r>
                    </a:p>
                  </a:txBody>
                  <a:tcPr anchor="b">
                    <a:lnL>
                      <a:noFill/>
                    </a:lnL>
                    <a:lnR>
                      <a:noFill/>
                    </a:lnR>
                    <a:lnT>
                      <a:noFill/>
                    </a:lnT>
                    <a:lnB>
                      <a:noFill/>
                    </a:lnB>
                  </a:tcPr>
                </a:tc>
                <a:tc>
                  <a:txBody>
                    <a:bodyPr/>
                    <a:p>
                      <a:pPr algn="l" fontAlgn="b"/>
                      <a:r>
                        <a:rPr sz="1100">
                          <a:solidFill>
                            <a:srgbClr val="000000"/>
                          </a:solidFill>
                          <a:latin typeface="Times New Roman"/>
                        </a:rPr>
                        <a:t>Product Manager</a:t>
                      </a:r>
                    </a:p>
                  </a:txBody>
                  <a:tcPr anchor="b">
                    <a:lnL>
                      <a:noFill/>
                    </a:lnL>
                    <a:lnR>
                      <a:noFill/>
                    </a:lnR>
                    <a:lnT>
                      <a:noFill/>
                    </a:lnT>
                    <a:lnB>
                      <a:noFill/>
                    </a:lnB>
                  </a:tcPr>
                </a:tc>
                <a:tc>
                  <a:txBody>
                    <a:bodyPr/>
                    <a:p>
                      <a:pPr algn="r" fontAlgn="b"/>
                      <a:r>
                        <a:rPr sz="1100">
                          <a:solidFill>
                            <a:srgbClr val="000000"/>
                          </a:solidFill>
                          <a:latin typeface="Times New Roman"/>
                        </a:rPr>
                        <a:t>32000</a:t>
                      </a:r>
                    </a:p>
                  </a:txBody>
                  <a:tcPr anchor="b">
                    <a:lnL>
                      <a:noFill/>
                    </a:lnL>
                    <a:lnR>
                      <a:noFill/>
                    </a:lnR>
                    <a:lnT>
                      <a:noFill/>
                    </a:lnT>
                    <a:lnB>
                      <a:noFill/>
                    </a:lnB>
                  </a:tcPr>
                </a:tc>
              </a:tr>
              <a:tr h="177800">
                <a:tc>
                  <a:txBody>
                    <a:bodyPr/>
                    <a:p>
                      <a:pPr algn="l" fontAlgn="b"/>
                      <a:r>
                        <a:rPr sz="1100">
                          <a:solidFill>
                            <a:srgbClr val="000000"/>
                          </a:solidFill>
                          <a:latin typeface="Times New Roman"/>
                        </a:rPr>
                        <a:t>PR00212</a:t>
                      </a:r>
                    </a:p>
                  </a:txBody>
                  <a:tcPr anchor="b">
                    <a:lnL>
                      <a:noFill/>
                    </a:lnL>
                    <a:lnR>
                      <a:noFill/>
                    </a:lnR>
                    <a:lnT>
                      <a:noFill/>
                    </a:lnT>
                    <a:lnB>
                      <a:noFill/>
                    </a:lnB>
                  </a:tcPr>
                </a:tc>
                <a:tc>
                  <a:txBody>
                    <a:bodyPr/>
                    <a:p>
                      <a:pPr algn="l" fontAlgn="b"/>
                      <a:r>
                        <a:rPr sz="1100">
                          <a:solidFill>
                            <a:srgbClr val="000000"/>
                          </a:solidFill>
                          <a:latin typeface="Times New Roman"/>
                        </a:rPr>
                        <a:t>Richy Gray</a:t>
                      </a:r>
                    </a:p>
                  </a:txBody>
                  <a:tcPr anchor="b">
                    <a:lnL>
                      <a:noFill/>
                    </a:lnL>
                    <a:lnR>
                      <a:noFill/>
                    </a:lnR>
                    <a:lnT>
                      <a:noFill/>
                    </a:lnT>
                    <a:lnB>
                      <a:noFill/>
                    </a:lnB>
                  </a:tcPr>
                </a:tc>
                <a:tc>
                  <a:txBody>
                    <a:bodyPr/>
                    <a:p>
                      <a:pPr algn="l" fontAlgn="b"/>
                      <a:r>
                        <a:rPr sz="1100">
                          <a:solidFill>
                            <a:srgbClr val="000000"/>
                          </a:solidFill>
                          <a:latin typeface="Times New Roman"/>
                        </a:rPr>
                        <a:t>Business Development</a:t>
                      </a:r>
                    </a:p>
                  </a:txBody>
                  <a:tcPr anchor="b">
                    <a:lnL>
                      <a:noFill/>
                    </a:lnL>
                    <a:lnR>
                      <a:noFill/>
                    </a:lnR>
                    <a:lnT>
                      <a:noFill/>
                    </a:lnT>
                    <a:lnB>
                      <a:noFill/>
                    </a:lnB>
                  </a:tcPr>
                </a:tc>
                <a:tc>
                  <a:txBody>
                    <a:bodyPr/>
                    <a:p>
                      <a:pPr algn="r" fontAlgn="b"/>
                      <a:r>
                        <a:rPr sz="1100">
                          <a:solidFill>
                            <a:srgbClr val="000000"/>
                          </a:solidFill>
                          <a:latin typeface="Times New Roman"/>
                        </a:rPr>
                        <a:t>45000</a:t>
                      </a:r>
                    </a:p>
                  </a:txBody>
                  <a:tcPr anchor="b">
                    <a:lnL>
                      <a:noFill/>
                    </a:lnL>
                    <a:lnR>
                      <a:noFill/>
                    </a:lnR>
                    <a:lnT>
                      <a:noFill/>
                    </a:lnT>
                    <a:lnB>
                      <a:noFill/>
                    </a:lnB>
                  </a:tcPr>
                </a:tc>
              </a:tr>
              <a:tr h="177800">
                <a:tc>
                  <a:txBody>
                    <a:bodyPr/>
                    <a:p>
                      <a:pPr algn="l" fontAlgn="b"/>
                      <a:r>
                        <a:rPr sz="1100">
                          <a:solidFill>
                            <a:srgbClr val="000000"/>
                          </a:solidFill>
                          <a:latin typeface="Times New Roman"/>
                        </a:rPr>
                        <a:t>PR00213</a:t>
                      </a:r>
                    </a:p>
                  </a:txBody>
                  <a:tcPr anchor="b">
                    <a:lnL>
                      <a:noFill/>
                    </a:lnL>
                    <a:lnR>
                      <a:noFill/>
                    </a:lnR>
                    <a:lnT>
                      <a:noFill/>
                    </a:lnT>
                    <a:lnB>
                      <a:noFill/>
                    </a:lnB>
                  </a:tcPr>
                </a:tc>
                <a:tc>
                  <a:txBody>
                    <a:bodyPr/>
                    <a:p>
                      <a:pPr algn="l" fontAlgn="b"/>
                      <a:r>
                        <a:rPr sz="1100">
                          <a:solidFill>
                            <a:srgbClr val="000000"/>
                          </a:solidFill>
                          <a:latin typeface="Times New Roman"/>
                        </a:rPr>
                        <a:t>Michale Rolf</a:t>
                      </a:r>
                    </a:p>
                  </a:txBody>
                  <a:tcPr anchor="b">
                    <a:lnL>
                      <a:noFill/>
                    </a:lnL>
                    <a:lnR>
                      <a:noFill/>
                    </a:lnR>
                    <a:lnT>
                      <a:noFill/>
                    </a:lnT>
                    <a:lnB>
                      <a:noFill/>
                    </a:lnB>
                  </a:tcPr>
                </a:tc>
                <a:tc>
                  <a:txBody>
                    <a:bodyPr/>
                    <a:p>
                      <a:pPr algn="l" fontAlgn="b"/>
                      <a:r>
                        <a:rPr sz="1100">
                          <a:solidFill>
                            <a:srgbClr val="000000"/>
                          </a:solidFill>
                          <a:latin typeface="Times New Roman"/>
                        </a:rPr>
                        <a:t>Service</a:t>
                      </a:r>
                    </a:p>
                  </a:txBody>
                  <a:tcPr anchor="b">
                    <a:lnL>
                      <a:noFill/>
                    </a:lnL>
                    <a:lnR>
                      <a:noFill/>
                    </a:lnR>
                    <a:lnT>
                      <a:noFill/>
                    </a:lnT>
                    <a:lnB>
                      <a:noFill/>
                    </a:lnB>
                  </a:tcPr>
                </a:tc>
                <a:tc>
                  <a:txBody>
                    <a:bodyPr/>
                    <a:p>
                      <a:pPr algn="r" fontAlgn="b"/>
                      <a:r>
                        <a:rPr sz="1100">
                          <a:solidFill>
                            <a:srgbClr val="000000"/>
                          </a:solidFill>
                          <a:latin typeface="Times New Roman"/>
                        </a:rPr>
                        <a:t>45000</a:t>
                      </a:r>
                    </a:p>
                  </a:txBody>
                  <a:tcPr anchor="b">
                    <a:lnL>
                      <a:noFill/>
                    </a:lnL>
                    <a:lnR>
                      <a:noFill/>
                    </a:lnR>
                    <a:lnT>
                      <a:noFill/>
                    </a:lnT>
                    <a:lnB>
                      <a:noFill/>
                    </a:lnB>
                  </a:tcPr>
                </a:tc>
              </a:tr>
              <a:tr h="177800">
                <a:tc>
                  <a:txBody>
                    <a:bodyPr/>
                    <a:p>
                      <a:pPr algn="l" fontAlgn="b"/>
                      <a:r>
                        <a:rPr sz="1100">
                          <a:solidFill>
                            <a:srgbClr val="000000"/>
                          </a:solidFill>
                          <a:latin typeface="Times New Roman"/>
                        </a:rPr>
                        <a:t>PR00214</a:t>
                      </a:r>
                    </a:p>
                  </a:txBody>
                  <a:tcPr anchor="b">
                    <a:lnL>
                      <a:noFill/>
                    </a:lnL>
                    <a:lnR>
                      <a:noFill/>
                    </a:lnR>
                    <a:lnT>
                      <a:noFill/>
                    </a:lnT>
                    <a:lnB>
                      <a:noFill/>
                    </a:lnB>
                  </a:tcPr>
                </a:tc>
                <a:tc>
                  <a:txBody>
                    <a:bodyPr/>
                    <a:p>
                      <a:pPr algn="l" fontAlgn="b"/>
                      <a:r>
                        <a:rPr sz="1100">
                          <a:solidFill>
                            <a:srgbClr val="000000"/>
                          </a:solidFill>
                          <a:latin typeface="Times New Roman"/>
                        </a:rPr>
                        <a:t>Katya Hundy</a:t>
                      </a:r>
                    </a:p>
                  </a:txBody>
                  <a:tcPr anchor="b">
                    <a:lnL>
                      <a:noFill/>
                    </a:lnL>
                    <a:lnR>
                      <a:noFill/>
                    </a:lnR>
                    <a:lnT>
                      <a:noFill/>
                    </a:lnT>
                    <a:lnB>
                      <a:noFill/>
                    </a:lnB>
                  </a:tcPr>
                </a:tc>
                <a:tc>
                  <a:txBody>
                    <a:bodyPr/>
                    <a:p>
                      <a:pPr algn="l" fontAlgn="b"/>
                      <a:r>
                        <a:rPr sz="1100">
                          <a:solidFill>
                            <a:srgbClr val="000000"/>
                          </a:solidFill>
                          <a:latin typeface="Times New Roman"/>
                        </a:rPr>
                        <a:t>Business Development</a:t>
                      </a:r>
                    </a:p>
                  </a:txBody>
                  <a:tcPr anchor="b">
                    <a:lnL>
                      <a:noFill/>
                    </a:lnL>
                    <a:lnR>
                      <a:noFill/>
                    </a:lnR>
                    <a:lnT>
                      <a:noFill/>
                    </a:lnT>
                    <a:lnB>
                      <a:noFill/>
                    </a:lnB>
                  </a:tcPr>
                </a:tc>
                <a:tc>
                  <a:txBody>
                    <a:bodyPr/>
                    <a:p>
                      <a:pPr algn="r" fontAlgn="b"/>
                      <a:r>
                        <a:rPr sz="1100">
                          <a:solidFill>
                            <a:srgbClr val="000000"/>
                          </a:solidFill>
                          <a:latin typeface="Times New Roman"/>
                        </a:rPr>
                        <a:t>45000</a:t>
                      </a:r>
                    </a:p>
                  </a:txBody>
                  <a:tcPr anchor="b">
                    <a:lnL>
                      <a:noFill/>
                    </a:lnL>
                    <a:lnR>
                      <a:noFill/>
                    </a:lnR>
                    <a:lnT>
                      <a:noFill/>
                    </a:lnT>
                    <a:lnB>
                      <a:noFill/>
                    </a:lnB>
                  </a:tcPr>
                </a:tc>
              </a:tr>
              <a:tr h="177800">
                <a:tc>
                  <a:txBody>
                    <a:bodyPr/>
                    <a:p>
                      <a:pPr algn="l" fontAlgn="b"/>
                      <a:r>
                        <a:rPr sz="1100">
                          <a:solidFill>
                            <a:srgbClr val="000000"/>
                          </a:solidFill>
                          <a:latin typeface="Times New Roman"/>
                        </a:rPr>
                        <a:t>PR00215</a:t>
                      </a:r>
                    </a:p>
                  </a:txBody>
                  <a:tcPr anchor="b">
                    <a:lnL>
                      <a:noFill/>
                    </a:lnL>
                    <a:lnR>
                      <a:noFill/>
                    </a:lnR>
                    <a:lnT>
                      <a:noFill/>
                    </a:lnT>
                    <a:lnB>
                      <a:noFill/>
                    </a:lnB>
                  </a:tcPr>
                </a:tc>
                <a:tc>
                  <a:txBody>
                    <a:bodyPr/>
                    <a:p>
                      <a:pPr algn="l" fontAlgn="b"/>
                      <a:r>
                        <a:rPr sz="1100">
                          <a:solidFill>
                            <a:srgbClr val="000000"/>
                          </a:solidFill>
                          <a:latin typeface="Times New Roman"/>
                        </a:rPr>
                        <a:t>Alicea Pudsall</a:t>
                      </a:r>
                    </a:p>
                  </a:txBody>
                  <a:tcPr anchor="b">
                    <a:lnL>
                      <a:noFill/>
                    </a:lnL>
                    <a:lnR>
                      <a:noFill/>
                    </a:lnR>
                    <a:lnT>
                      <a:noFill/>
                    </a:lnT>
                    <a:lnB>
                      <a:noFill/>
                    </a:lnB>
                  </a:tcPr>
                </a:tc>
                <a:tc>
                  <a:txBody>
                    <a:bodyPr/>
                    <a:p>
                      <a:pPr algn="l" fontAlgn="b"/>
                      <a:r>
                        <a:rPr sz="1100">
                          <a:solidFill>
                            <a:srgbClr val="000000"/>
                          </a:solidFill>
                          <a:latin typeface="Times New Roman"/>
                        </a:rPr>
                        <a:t>Product Manager</a:t>
                      </a:r>
                    </a:p>
                  </a:txBody>
                  <a:tcPr anchor="b">
                    <a:lnL>
                      <a:noFill/>
                    </a:lnL>
                    <a:lnR>
                      <a:noFill/>
                    </a:lnR>
                    <a:lnT>
                      <a:noFill/>
                    </a:lnT>
                    <a:lnB>
                      <a:noFill/>
                    </a:lnB>
                  </a:tcPr>
                </a:tc>
                <a:tc>
                  <a:txBody>
                    <a:bodyPr/>
                    <a:p>
                      <a:pPr algn="r" fontAlgn="b"/>
                      <a:r>
                        <a:rPr sz="1100">
                          <a:solidFill>
                            <a:srgbClr val="000000"/>
                          </a:solidFill>
                          <a:latin typeface="Times New Roman"/>
                        </a:rPr>
                        <a:t>45000</a:t>
                      </a:r>
                    </a:p>
                  </a:txBody>
                  <a:tcPr anchor="b">
                    <a:lnL>
                      <a:noFill/>
                    </a:lnL>
                    <a:lnR>
                      <a:noFill/>
                    </a:lnR>
                    <a:lnT>
                      <a:noFill/>
                    </a:lnT>
                    <a:lnB>
                      <a:noFill/>
                    </a:lnB>
                  </a:tcPr>
                </a:tc>
              </a:tr>
              <a:tr h="177800">
                <a:tc>
                  <a:txBody>
                    <a:bodyPr/>
                    <a:p>
                      <a:pPr algn="l" fontAlgn="b"/>
                      <a:r>
                        <a:rPr sz="1100">
                          <a:solidFill>
                            <a:srgbClr val="000000"/>
                          </a:solidFill>
                          <a:latin typeface="Times New Roman"/>
                        </a:rPr>
                        <a:t>PR00216</a:t>
                      </a:r>
                    </a:p>
                  </a:txBody>
                  <a:tcPr anchor="b">
                    <a:lnL>
                      <a:noFill/>
                    </a:lnL>
                    <a:lnR>
                      <a:noFill/>
                    </a:lnR>
                    <a:lnT>
                      <a:noFill/>
                    </a:lnT>
                    <a:lnB>
                      <a:noFill/>
                    </a:lnB>
                  </a:tcPr>
                </a:tc>
                <a:tc>
                  <a:txBody>
                    <a:bodyPr/>
                    <a:p>
                      <a:pPr algn="l" fontAlgn="b"/>
                      <a:r>
                        <a:rPr sz="1100">
                          <a:solidFill>
                            <a:srgbClr val="000000"/>
                          </a:solidFill>
                          <a:latin typeface="Times New Roman"/>
                        </a:rPr>
                        <a:t>Marline </a:t>
                      </a:r>
                    </a:p>
                  </a:txBody>
                  <a:tcPr anchor="b">
                    <a:lnL>
                      <a:noFill/>
                    </a:lnL>
                    <a:lnR>
                      <a:noFill/>
                    </a:lnR>
                    <a:lnT>
                      <a:noFill/>
                    </a:lnT>
                    <a:lnB>
                      <a:noFill/>
                    </a:lnB>
                  </a:tcPr>
                </a:tc>
                <a:tc>
                  <a:txBody>
                    <a:bodyPr/>
                    <a:p>
                      <a:pPr algn="l" fontAlgn="b"/>
                      <a:r>
                        <a:rPr sz="1100">
                          <a:solidFill>
                            <a:srgbClr val="000000"/>
                          </a:solidFill>
                          <a:latin typeface="Times New Roman"/>
                        </a:rPr>
                        <a:t>Sales</a:t>
                      </a:r>
                    </a:p>
                  </a:txBody>
                  <a:tcPr anchor="b">
                    <a:lnL>
                      <a:noFill/>
                    </a:lnL>
                    <a:lnR>
                      <a:noFill/>
                    </a:lnR>
                    <a:lnT>
                      <a:noFill/>
                    </a:lnT>
                    <a:lnB>
                      <a:noFill/>
                    </a:lnB>
                  </a:tcPr>
                </a:tc>
                <a:tc>
                  <a:txBody>
                    <a:bodyPr/>
                    <a:p>
                      <a:pPr algn="r" fontAlgn="b"/>
                      <a:r>
                        <a:rPr sz="1100">
                          <a:solidFill>
                            <a:srgbClr val="000000"/>
                          </a:solidFill>
                          <a:latin typeface="Times New Roman"/>
                        </a:rPr>
                        <a:t>45000</a:t>
                      </a:r>
                    </a:p>
                  </a:txBody>
                  <a:tcPr anchor="b">
                    <a:lnL>
                      <a:noFill/>
                    </a:lnL>
                    <a:lnR>
                      <a:noFill/>
                    </a:lnR>
                    <a:lnT>
                      <a:noFill/>
                    </a:lnT>
                    <a:lnB>
                      <a:noFill/>
                    </a:lnB>
                  </a:tcPr>
                </a:tc>
              </a:tr>
              <a:tr h="177800">
                <a:tc>
                  <a:txBody>
                    <a:bodyPr/>
                    <a:p>
                      <a:pPr algn="l" fontAlgn="b"/>
                      <a:r>
                        <a:rPr sz="1100">
                          <a:solidFill>
                            <a:srgbClr val="000000"/>
                          </a:solidFill>
                          <a:latin typeface="Times New Roman"/>
                        </a:rPr>
                        <a:t>PR00217</a:t>
                      </a:r>
                    </a:p>
                  </a:txBody>
                  <a:tcPr anchor="b">
                    <a:lnL>
                      <a:noFill/>
                    </a:lnL>
                    <a:lnR>
                      <a:noFill/>
                    </a:lnR>
                    <a:lnT>
                      <a:noFill/>
                    </a:lnT>
                    <a:lnB>
                      <a:noFill/>
                    </a:lnB>
                  </a:tcPr>
                </a:tc>
                <a:tc>
                  <a:txBody>
                    <a:bodyPr/>
                    <a:p>
                      <a:pPr algn="l" fontAlgn="b"/>
                      <a:r>
                        <a:rPr sz="1100">
                          <a:solidFill>
                            <a:srgbClr val="000000"/>
                          </a:solidFill>
                          <a:latin typeface="Times New Roman"/>
                        </a:rPr>
                        <a:t>David</a:t>
                      </a:r>
                    </a:p>
                  </a:txBody>
                  <a:tcPr anchor="b">
                    <a:lnL>
                      <a:noFill/>
                    </a:lnL>
                    <a:lnR>
                      <a:noFill/>
                    </a:lnR>
                    <a:lnT>
                      <a:noFill/>
                    </a:lnT>
                    <a:lnB>
                      <a:noFill/>
                    </a:lnB>
                  </a:tcPr>
                </a:tc>
                <a:tc>
                  <a:txBody>
                    <a:bodyPr/>
                    <a:p>
                      <a:pPr algn="l" fontAlgn="b"/>
                      <a:r>
                        <a:rPr sz="1100">
                          <a:solidFill>
                            <a:srgbClr val="000000"/>
                          </a:solidFill>
                          <a:latin typeface="Times New Roman"/>
                        </a:rPr>
                        <a:t>Marketing</a:t>
                      </a:r>
                    </a:p>
                  </a:txBody>
                  <a:tcPr anchor="b">
                    <a:lnL>
                      <a:noFill/>
                    </a:lnL>
                    <a:lnR>
                      <a:noFill/>
                    </a:lnR>
                    <a:lnT>
                      <a:noFill/>
                    </a:lnT>
                    <a:lnB>
                      <a:noFill/>
                    </a:lnB>
                  </a:tcPr>
                </a:tc>
                <a:tc>
                  <a:txBody>
                    <a:bodyPr/>
                    <a:p>
                      <a:pPr algn="r" fontAlgn="b"/>
                      <a:r>
                        <a:rPr sz="1100">
                          <a:solidFill>
                            <a:srgbClr val="000000"/>
                          </a:solidFill>
                          <a:latin typeface="Times New Roman"/>
                        </a:rPr>
                        <a:t>50000</a:t>
                      </a:r>
                    </a:p>
                  </a:txBody>
                  <a:tcPr anchor="b">
                    <a:lnL>
                      <a:noFill/>
                    </a:lnL>
                    <a:lnR>
                      <a:noFill/>
                    </a:lnR>
                    <a:lnT>
                      <a:noFill/>
                    </a:lnT>
                    <a:lnB>
                      <a:noFill/>
                    </a:lnB>
                  </a:tcPr>
                </a:tc>
              </a:tr>
            </a:tbl>
          </a:graphicData>
        </a:graphic>
      </p:graphicFrame>
      <p:graphicFrame>
        <p:nvGraphicFramePr>
          <p:cNvPr id="4194308" name=""/>
          <p:cNvGraphicFramePr>
            <a:graphicFrameLocks/>
          </p:cNvGraphicFramePr>
          <p:nvPr/>
        </p:nvGraphicFramePr>
        <p:xfrm>
          <a:off x="5479130" y="2526525"/>
          <a:ext cx="5799096" cy="346363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p>
            <a:pPr algn="l"/>
            <a:r>
              <a:rPr altLang="en-IN" b="1" lang="en-US" u="sng"/>
              <a:t>C</a:t>
            </a:r>
            <a:r>
              <a:rPr altLang="en-IN" b="1" lang="en-US" u="sng"/>
              <a:t>o</a:t>
            </a:r>
            <a:r>
              <a:rPr altLang="en-IN" b="1" lang="en-US" u="sng"/>
              <a:t>n</a:t>
            </a:r>
            <a:r>
              <a:rPr altLang="en-IN" b="1" lang="en-US" u="sng"/>
              <a:t>c</a:t>
            </a:r>
            <a:r>
              <a:rPr altLang="en-IN" b="1" lang="en-US" u="sng"/>
              <a:t>l</a:t>
            </a:r>
            <a:r>
              <a:rPr altLang="en-IN" b="1" lang="en-US" u="sng"/>
              <a:t>usion</a:t>
            </a:r>
            <a:r>
              <a:rPr altLang="en-IN" b="1" lang="en-US" u="sng"/>
              <a:t> </a:t>
            </a:r>
            <a:endParaRPr b="1" lang="en-US" u="sng"/>
          </a:p>
        </p:txBody>
      </p:sp>
      <p:sp>
        <p:nvSpPr>
          <p:cNvPr id="1048612" name="Content Placeholder 2"/>
          <p:cNvSpPr>
            <a:spLocks noGrp="1"/>
          </p:cNvSpPr>
          <p:nvPr>
            <p:ph sz="quarter" idx="13"/>
          </p:nvPr>
        </p:nvSpPr>
        <p:spPr>
          <a:xfrm>
            <a:off x="913774" y="1709974"/>
            <a:ext cx="10363826" cy="4081225"/>
          </a:xfrm>
        </p:spPr>
        <p:txBody>
          <a:bodyPr/>
          <a:p>
            <a:pPr indent="0" marL="0">
              <a:buNone/>
            </a:pPr>
            <a:r>
              <a:rPr lang="en-US"/>
              <a:t>Now I conclude the presentation Improve hiring and talent acquisition: Data analytics can help recruiters find professionals with the right skills and qualifications. </a:t>
            </a:r>
            <a:endParaRPr lang="en-US"/>
          </a:p>
          <a:p>
            <a:pPr indent="0" marL="0">
              <a:buNone/>
            </a:pPr>
            <a:r>
              <a:rPr lang="en-US"/>
              <a:t>Employee strengths are important because they can affect performance, motivation, and retention. According to the strengths-based approach, focusing on and developing the strengths of your employees can lead to greater productivity and quality, higher engagement and satisfaction, and lower turnover and absenteeism</a:t>
            </a:r>
            <a:endParaRPr lang="en-US"/>
          </a:p>
          <a:p>
            <a:pPr indent="0" marL="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718" name=""/>
          <p:cNvSpPr>
            <a:spLocks noGrp="1"/>
          </p:cNvSpPr>
          <p:nvPr>
            <p:ph type="body" sz="half" idx="2"/>
          </p:nvPr>
        </p:nvSpPr>
        <p:spPr>
          <a:xfrm>
            <a:off x="913774" y="2931995"/>
            <a:ext cx="10364452" cy="1981332"/>
          </a:xfrm>
        </p:spPr>
        <p:txBody>
          <a:bodyPr/>
          <a:p>
            <a:r>
              <a:rPr altLang="en-IN" b="1" sz="3600" lang="en-US"/>
              <a:t>T</a:t>
            </a:r>
            <a:r>
              <a:rPr altLang="en-IN" b="1" sz="3600" lang="en-US"/>
              <a:t>h</a:t>
            </a:r>
            <a:r>
              <a:rPr altLang="en-IN" b="1" sz="3600" lang="en-US"/>
              <a:t>ank</a:t>
            </a:r>
            <a:r>
              <a:rPr altLang="en-IN" b="1" sz="3600" lang="en-US"/>
              <a:t> </a:t>
            </a:r>
            <a:r>
              <a:rPr altLang="en-IN" b="1" sz="3600" lang="en-US"/>
              <a:t>you</a:t>
            </a:r>
            <a:r>
              <a:rPr altLang="en-IN" b="1" sz="3600" lang="en-US"/>
              <a:t> </a:t>
            </a:r>
            <a:endParaRPr b="1"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8" name="Title 1"/>
          <p:cNvSpPr>
            <a:spLocks noGrp="1"/>
          </p:cNvSpPr>
          <p:nvPr>
            <p:ph type="ctrTitle"/>
          </p:nvPr>
        </p:nvSpPr>
        <p:spPr>
          <a:xfrm>
            <a:off x="1751012" y="2802194"/>
            <a:ext cx="8689976" cy="1007804"/>
          </a:xfrm>
        </p:spPr>
        <p:txBody>
          <a:bodyPr>
            <a:normAutofit/>
          </a:bodyPr>
          <a:p>
            <a:r>
              <a:rPr b="1" dirty="0" sz="3200" lang="en-US" u="sng">
                <a:latin typeface="Times New Roman" panose="02020603050405020304" pitchFamily="18" charset="0"/>
                <a:cs typeface="Times New Roman" panose="02020603050405020304" pitchFamily="18" charset="0"/>
              </a:rPr>
              <a:t>Project title</a:t>
            </a:r>
            <a:endParaRPr b="1" dirty="0" sz="3200" lang="en-IN" u="sng">
              <a:latin typeface="Times New Roman" panose="02020603050405020304" pitchFamily="18" charset="0"/>
              <a:cs typeface="Times New Roman" panose="02020603050405020304" pitchFamily="18" charset="0"/>
            </a:endParaRPr>
          </a:p>
        </p:txBody>
      </p:sp>
      <p:sp>
        <p:nvSpPr>
          <p:cNvPr id="1048589" name="Subtitle 2"/>
          <p:cNvSpPr>
            <a:spLocks noGrp="1"/>
          </p:cNvSpPr>
          <p:nvPr>
            <p:ph type="subTitle" idx="1"/>
          </p:nvPr>
        </p:nvSpPr>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EMPLOYEE DATA ANALYSIS USING EXCEL</a:t>
            </a:r>
            <a:endParaRPr b="1" dirty="0" sz="3200" lang="en-IN">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5" name="Title 1"/>
          <p:cNvSpPr>
            <a:spLocks noGrp="1"/>
          </p:cNvSpPr>
          <p:nvPr>
            <p:ph type="title"/>
          </p:nvPr>
        </p:nvSpPr>
        <p:spPr>
          <a:xfrm>
            <a:off x="913775" y="618517"/>
            <a:ext cx="10364451" cy="984141"/>
          </a:xfrm>
        </p:spPr>
        <p:txBody>
          <a:bodyPr>
            <a:normAutofit/>
          </a:bodyPr>
          <a:p>
            <a:pPr algn="l"/>
            <a:r>
              <a:rPr b="1" dirty="0" sz="2800" lang="en-US" u="sng">
                <a:latin typeface="Times New Roman" panose="02020603050405020304" pitchFamily="18" charset="0"/>
                <a:cs typeface="Times New Roman" panose="02020603050405020304" pitchFamily="18" charset="0"/>
              </a:rPr>
              <a:t>Agenda</a:t>
            </a:r>
            <a:r>
              <a:rPr b="1" dirty="0" sz="2800" lang="en-US">
                <a:latin typeface="Times New Roman" panose="02020603050405020304" pitchFamily="18" charset="0"/>
                <a:cs typeface="Times New Roman" panose="02020603050405020304" pitchFamily="18" charset="0"/>
              </a:rPr>
              <a:t>:</a:t>
            </a:r>
            <a:endParaRPr b="1" dirty="0" sz="2800" lang="en-IN">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sz="quarter" idx="13"/>
          </p:nvPr>
        </p:nvSpPr>
        <p:spPr>
          <a:xfrm>
            <a:off x="913774" y="1681316"/>
            <a:ext cx="10363826" cy="4109883"/>
          </a:xfrm>
        </p:spPr>
        <p:txBody>
          <a:bodyPr>
            <a:normAutofit fontScale="30000" lnSpcReduction="20000"/>
          </a:bodyPr>
          <a:p>
            <a:r>
              <a:rPr cap="none" dirty="0" sz="9600" lang="en-US">
                <a:latin typeface="Times New Roman" panose="02020603050405020304" pitchFamily="18" charset="0"/>
                <a:cs typeface="Times New Roman" panose="02020603050405020304" pitchFamily="18" charset="0"/>
              </a:rPr>
              <a:t>Problem</a:t>
            </a:r>
            <a:r>
              <a:rPr dirty="0" sz="9600" lang="en-US"/>
              <a:t> </a:t>
            </a:r>
            <a:r>
              <a:rPr cap="none" dirty="0" sz="9600" lang="en-US">
                <a:latin typeface="Times New Roman" panose="02020603050405020304" pitchFamily="18" charset="0"/>
                <a:cs typeface="Times New Roman" panose="02020603050405020304" pitchFamily="18" charset="0"/>
              </a:rPr>
              <a:t>Statement</a:t>
            </a:r>
            <a:r>
              <a:rPr dirty="0" sz="9600" lang="en-US"/>
              <a:t> </a:t>
            </a:r>
          </a:p>
          <a:p>
            <a:r>
              <a:rPr cap="none" dirty="0" sz="9600" lang="en-US">
                <a:latin typeface="Times New Roman" panose="02020603050405020304" pitchFamily="18" charset="0"/>
                <a:cs typeface="Times New Roman" panose="02020603050405020304" pitchFamily="18" charset="0"/>
              </a:rPr>
              <a:t>Project Overview</a:t>
            </a:r>
          </a:p>
          <a:p>
            <a:r>
              <a:rPr cap="none" dirty="0" sz="9600" lang="en-US">
                <a:latin typeface="Times New Roman" panose="02020603050405020304" pitchFamily="18" charset="0"/>
                <a:cs typeface="Times New Roman" panose="02020603050405020304" pitchFamily="18" charset="0"/>
              </a:rPr>
              <a:t>End Users</a:t>
            </a:r>
          </a:p>
          <a:p>
            <a:r>
              <a:rPr cap="none" dirty="0" sz="9600" lang="en-US">
                <a:latin typeface="Times New Roman" panose="02020603050405020304" pitchFamily="18" charset="0"/>
                <a:cs typeface="Times New Roman" panose="02020603050405020304" pitchFamily="18" charset="0"/>
              </a:rPr>
              <a:t>Our solution and Proposition </a:t>
            </a:r>
          </a:p>
          <a:p>
            <a:r>
              <a:rPr cap="none" dirty="0" sz="9600" lang="en-US">
                <a:latin typeface="Times New Roman" panose="02020603050405020304" pitchFamily="18" charset="0"/>
                <a:cs typeface="Times New Roman" panose="02020603050405020304" pitchFamily="18" charset="0"/>
              </a:rPr>
              <a:t>Dataset Description</a:t>
            </a:r>
          </a:p>
          <a:p>
            <a:r>
              <a:rPr cap="none" dirty="0" sz="9600" lang="en-US">
                <a:latin typeface="Times New Roman" panose="02020603050405020304" pitchFamily="18" charset="0"/>
                <a:cs typeface="Times New Roman" panose="02020603050405020304" pitchFamily="18" charset="0"/>
              </a:rPr>
              <a:t>Modelling Approach </a:t>
            </a:r>
          </a:p>
          <a:p>
            <a:r>
              <a:rPr cap="none" dirty="0" sz="9600" lang="en-US">
                <a:latin typeface="Times New Roman" panose="02020603050405020304" pitchFamily="18" charset="0"/>
                <a:cs typeface="Times New Roman" panose="02020603050405020304" pitchFamily="18" charset="0"/>
              </a:rPr>
              <a:t>Result and Discussion </a:t>
            </a:r>
          </a:p>
          <a:p>
            <a:r>
              <a:rPr cap="none" dirty="0" sz="9600" lang="en-US">
                <a:latin typeface="Times New Roman" panose="02020603050405020304" pitchFamily="18" charset="0"/>
                <a:cs typeface="Times New Roman" panose="02020603050405020304" pitchFamily="18" charset="0"/>
              </a:rPr>
              <a:t>Conclusion </a:t>
            </a:r>
          </a:p>
          <a:p>
            <a:pPr indent="0" marL="0">
              <a:buNone/>
            </a:pPr>
            <a:br>
              <a:rPr dirty="0" sz="2400" lang="en-US"/>
            </a:br>
            <a:endParaRPr dirty="0" sz="2400" lang="en-US"/>
          </a:p>
          <a:p>
            <a:pPr indent="0" marL="0">
              <a:buNone/>
            </a:pP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7" name="Title 1"/>
          <p:cNvSpPr>
            <a:spLocks noGrp="1"/>
          </p:cNvSpPr>
          <p:nvPr>
            <p:ph type="title"/>
          </p:nvPr>
        </p:nvSpPr>
        <p:spPr>
          <a:xfrm>
            <a:off x="510652" y="1121288"/>
            <a:ext cx="10364451" cy="591961"/>
          </a:xfrm>
        </p:spPr>
        <p:txBody>
          <a:bodyPr/>
          <a:p>
            <a:pPr algn="l"/>
            <a:r>
              <a:rPr b="1" dirty="0" lang="en-US" u="sng">
                <a:latin typeface="Times New Roman" panose="02020603050405020304" pitchFamily="18" charset="0"/>
                <a:cs typeface="Times New Roman" panose="02020603050405020304" pitchFamily="18" charset="0"/>
              </a:rPr>
              <a:t>Problem statement</a:t>
            </a:r>
            <a:endParaRPr b="1" dirty="0" lang="en-IN" u="sng">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sz="quarter" idx="13"/>
          </p:nvPr>
        </p:nvSpPr>
        <p:spPr>
          <a:xfrm>
            <a:off x="913774" y="2017089"/>
            <a:ext cx="10363826" cy="3397770"/>
          </a:xfrm>
        </p:spPr>
        <p:txBody>
          <a:bodyPr/>
          <a:p>
            <a:pPr indent="0" marL="0">
              <a:buNone/>
            </a:pPr>
            <a:endParaRPr lang="en-IN"/>
          </a:p>
          <a:p>
            <a:r>
              <a:rPr lang="en-IN"/>
              <a:t>The problem statement should address not only what the problem is, but why it's a problem and why it's important to solve it. This will wrap the other 'W' questions in organically, in most cases.</a:t>
            </a:r>
            <a:endParaRPr lang="en-IN"/>
          </a:p>
        </p:txBody>
      </p:sp>
      <p:pic>
        <p:nvPicPr>
          <p:cNvPr id="2097172" name=""/>
          <p:cNvPicPr>
            <a:picLocks/>
          </p:cNvPicPr>
          <p:nvPr/>
        </p:nvPicPr>
        <p:blipFill>
          <a:blip xmlns:r="http://schemas.openxmlformats.org/officeDocument/2006/relationships" r:embed="rId1"/>
          <a:stretch>
            <a:fillRect/>
          </a:stretch>
        </p:blipFill>
        <p:spPr>
          <a:xfrm rot="0">
            <a:off x="3133768" y="3715974"/>
            <a:ext cx="6756492" cy="2958409"/>
          </a:xfrm>
          <a:prstGeom prst="rect"/>
        </p:spPr>
      </p:pic>
      <p:pic>
        <p:nvPicPr>
          <p:cNvPr id="2097173" name=""/>
          <p:cNvPicPr>
            <a:picLocks/>
          </p:cNvPicPr>
          <p:nvPr/>
        </p:nvPicPr>
        <p:blipFill>
          <a:blip xmlns:r="http://schemas.openxmlformats.org/officeDocument/2006/relationships" r:embed="rId2"/>
          <a:stretch>
            <a:fillRect/>
          </a:stretch>
        </p:blipFill>
        <p:spPr>
          <a:xfrm rot="0">
            <a:off x="7338289" y="565356"/>
            <a:ext cx="4223089" cy="1930193"/>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9" name="Title 1"/>
          <p:cNvSpPr>
            <a:spLocks noGrp="1"/>
          </p:cNvSpPr>
          <p:nvPr>
            <p:ph type="title"/>
          </p:nvPr>
        </p:nvSpPr>
        <p:spPr>
          <a:xfrm>
            <a:off x="913775" y="618518"/>
            <a:ext cx="10364451" cy="1033302"/>
          </a:xfrm>
        </p:spPr>
        <p:txBody>
          <a:bodyPr>
            <a:normAutofit/>
          </a:bodyPr>
          <a:p>
            <a:pPr algn="l"/>
            <a:r>
              <a:rPr b="1" dirty="0" lang="en-US" u="sng">
                <a:latin typeface="Times New Roman" panose="02020603050405020304" pitchFamily="18" charset="0"/>
                <a:cs typeface="Times New Roman" panose="02020603050405020304" pitchFamily="18" charset="0"/>
              </a:rPr>
              <a:t>Project overview</a:t>
            </a:r>
            <a:endParaRPr b="1" dirty="0" lang="en-IN" u="sng">
              <a:latin typeface="Times New Roman" panose="02020603050405020304" pitchFamily="18" charset="0"/>
              <a:cs typeface="Times New Roman" panose="02020603050405020304" pitchFamily="18" charset="0"/>
            </a:endParaRPr>
          </a:p>
        </p:txBody>
      </p:sp>
      <p:pic>
        <p:nvPicPr>
          <p:cNvPr id="2097155" name="Content Placeholder 5"/>
          <p:cNvPicPr>
            <a:picLocks noChangeAspect="1" noGrp="1"/>
          </p:cNvPicPr>
          <p:nvPr>
            <p:ph sz="quarter" idx="13"/>
          </p:nvPr>
        </p:nvPicPr>
        <p:blipFill>
          <a:blip xmlns:r="http://schemas.openxmlformats.org/officeDocument/2006/relationships" r:embed="rId1"/>
          <a:stretch>
            <a:fillRect/>
          </a:stretch>
        </p:blipFill>
        <p:spPr>
          <a:xfrm>
            <a:off x="1396181" y="1972282"/>
            <a:ext cx="8209936" cy="426720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0" name="Title 1"/>
          <p:cNvSpPr>
            <a:spLocks noGrp="1"/>
          </p:cNvSpPr>
          <p:nvPr>
            <p:ph type="title"/>
          </p:nvPr>
        </p:nvSpPr>
        <p:spPr>
          <a:xfrm>
            <a:off x="481156" y="471948"/>
            <a:ext cx="10364451" cy="1054488"/>
          </a:xfrm>
        </p:spPr>
        <p:txBody>
          <a:bodyPr/>
          <a:p>
            <a:pPr algn="l"/>
            <a:r>
              <a:rPr b="1" dirty="0" lang="en-US" u="sng">
                <a:latin typeface="Times New Roman" panose="02020603050405020304" pitchFamily="18" charset="0"/>
                <a:cs typeface="Times New Roman" panose="02020603050405020304" pitchFamily="18" charset="0"/>
              </a:rPr>
              <a:t>End users</a:t>
            </a:r>
            <a:endParaRPr b="1" dirty="0" lang="en-IN" u="sng">
              <a:latin typeface="Times New Roman" panose="02020603050405020304" pitchFamily="18" charset="0"/>
              <a:cs typeface="Times New Roman" panose="02020603050405020304" pitchFamily="18" charset="0"/>
            </a:endParaRPr>
          </a:p>
        </p:txBody>
      </p:sp>
      <p:pic>
        <p:nvPicPr>
          <p:cNvPr id="2097156" name="Content Placeholder 3"/>
          <p:cNvPicPr>
            <a:picLocks noChangeAspect="1" noGrp="1"/>
          </p:cNvPicPr>
          <p:nvPr>
            <p:ph sz="quarter" idx="13"/>
          </p:nvPr>
        </p:nvPicPr>
        <p:blipFill>
          <a:blip xmlns:r="http://schemas.openxmlformats.org/officeDocument/2006/relationships" r:embed="rId1"/>
          <a:stretch>
            <a:fillRect/>
          </a:stretch>
        </p:blipFill>
        <p:spPr>
          <a:xfrm>
            <a:off x="2064774" y="1526436"/>
            <a:ext cx="7914968" cy="523815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p:txBody>
          <a:bodyPr/>
          <a:p>
            <a:pPr algn="l"/>
            <a:r>
              <a:rPr altLang="en-IN" b="1" lang="en-US" u="sng"/>
              <a:t>Our</a:t>
            </a:r>
            <a:r>
              <a:rPr altLang="en-IN" b="1" lang="en-US" u="sng"/>
              <a:t> </a:t>
            </a:r>
            <a:r>
              <a:rPr altLang="en-IN" b="1" lang="en-US" u="sng"/>
              <a:t>s</a:t>
            </a:r>
            <a:r>
              <a:rPr altLang="en-IN" b="1" lang="en-US" u="sng"/>
              <a:t>o</a:t>
            </a:r>
            <a:r>
              <a:rPr altLang="en-IN" b="1" lang="en-US" u="sng"/>
              <a:t>l</a:t>
            </a:r>
            <a:r>
              <a:rPr altLang="en-IN" b="1" lang="en-US" u="sng"/>
              <a:t>utions</a:t>
            </a:r>
            <a:r>
              <a:rPr altLang="en-IN" b="1" lang="en-US" u="sng"/>
              <a:t> </a:t>
            </a:r>
            <a:r>
              <a:rPr altLang="en-IN" b="1" lang="en-US" u="sng"/>
              <a:t>and</a:t>
            </a:r>
            <a:r>
              <a:rPr altLang="en-IN" b="1" lang="en-US" u="sng"/>
              <a:t> </a:t>
            </a:r>
            <a:r>
              <a:rPr altLang="en-IN" b="1" lang="en-US" u="sng"/>
              <a:t>propositions</a:t>
            </a:r>
            <a:r>
              <a:rPr altLang="en-IN" b="1" lang="en-US" u="sng"/>
              <a:t> </a:t>
            </a:r>
            <a:endParaRPr b="1" lang="en-US" u="sng"/>
          </a:p>
        </p:txBody>
      </p:sp>
      <p:sp>
        <p:nvSpPr>
          <p:cNvPr id="1048602" name="Content Placeholder 2"/>
          <p:cNvSpPr>
            <a:spLocks noGrp="1"/>
          </p:cNvSpPr>
          <p:nvPr>
            <p:ph sz="quarter" idx="13"/>
          </p:nvPr>
        </p:nvSpPr>
        <p:spPr/>
        <p:txBody>
          <a:bodyPr/>
          <a:p>
            <a:endParaRPr lang="en-US"/>
          </a:p>
        </p:txBody>
      </p:sp>
      <p:pic>
        <p:nvPicPr>
          <p:cNvPr id="2097174" name=""/>
          <p:cNvPicPr>
            <a:picLocks/>
          </p:cNvPicPr>
          <p:nvPr/>
        </p:nvPicPr>
        <p:blipFill>
          <a:blip xmlns:r="http://schemas.openxmlformats.org/officeDocument/2006/relationships" r:embed="rId1"/>
          <a:stretch>
            <a:fillRect/>
          </a:stretch>
        </p:blipFill>
        <p:spPr>
          <a:xfrm rot="0">
            <a:off x="913775" y="2173727"/>
            <a:ext cx="10546035" cy="4375498"/>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p:txBody>
          <a:bodyPr/>
          <a:p>
            <a:pPr algn="l"/>
            <a:r>
              <a:rPr altLang="en-IN" dirty="0" lang="en-US" u="sng"/>
              <a:t>D</a:t>
            </a:r>
            <a:r>
              <a:rPr altLang="en-IN" dirty="0" lang="en-US" u="sng"/>
              <a:t>a</a:t>
            </a:r>
            <a:r>
              <a:rPr altLang="en-IN" dirty="0" lang="en-US" u="sng"/>
              <a:t>t</a:t>
            </a:r>
            <a:r>
              <a:rPr altLang="en-IN" dirty="0" lang="en-US" u="sng"/>
              <a:t>a</a:t>
            </a:r>
            <a:r>
              <a:rPr altLang="en-IN" dirty="0" lang="en-US" u="sng"/>
              <a:t> </a:t>
            </a:r>
            <a:r>
              <a:rPr altLang="en-IN" dirty="0" lang="en-US" u="sng"/>
              <a:t>d</a:t>
            </a:r>
            <a:r>
              <a:rPr altLang="en-IN" dirty="0" lang="en-US" u="sng"/>
              <a:t>e</a:t>
            </a:r>
            <a:r>
              <a:rPr altLang="en-IN" dirty="0" lang="en-US" u="sng"/>
              <a:t>s</a:t>
            </a:r>
            <a:r>
              <a:rPr altLang="en-IN" dirty="0" lang="en-US" u="sng"/>
              <a:t>c</a:t>
            </a:r>
            <a:r>
              <a:rPr altLang="en-IN" dirty="0" lang="en-US" u="sng"/>
              <a:t>r</a:t>
            </a:r>
            <a:r>
              <a:rPr altLang="en-IN" dirty="0" lang="en-US" u="sng"/>
              <a:t>iption</a:t>
            </a:r>
            <a:r>
              <a:rPr altLang="en-IN" dirty="0" lang="en-US" u="sng"/>
              <a:t> </a:t>
            </a:r>
            <a:endParaRPr dirty="0" lang="en-IN" u="sng"/>
          </a:p>
        </p:txBody>
      </p:sp>
      <p:sp>
        <p:nvSpPr>
          <p:cNvPr id="1048604" name="Content Placeholder 2"/>
          <p:cNvSpPr>
            <a:spLocks noGrp="1"/>
          </p:cNvSpPr>
          <p:nvPr>
            <p:ph sz="quarter" idx="13"/>
          </p:nvPr>
        </p:nvSpPr>
        <p:spPr>
          <a:xfrm>
            <a:off x="913774" y="1833176"/>
            <a:ext cx="10363826" cy="4851304"/>
          </a:xfrm>
        </p:spPr>
        <p:txBody>
          <a:bodyPr/>
          <a:p>
            <a:r>
              <a:rPr altLang="en-IN" lang="en-US"/>
              <a:t>E</a:t>
            </a:r>
            <a:r>
              <a:rPr altLang="en-IN" lang="en-US"/>
              <a:t>m</a:t>
            </a:r>
            <a:r>
              <a:rPr altLang="en-IN" lang="en-US"/>
              <a:t>p</a:t>
            </a:r>
            <a:r>
              <a:rPr altLang="en-IN" lang="en-US"/>
              <a:t>loyee</a:t>
            </a:r>
            <a:r>
              <a:rPr altLang="en-IN" lang="en-US"/>
              <a:t> </a:t>
            </a:r>
            <a:r>
              <a:rPr altLang="en-IN" lang="en-US"/>
              <a:t>data</a:t>
            </a:r>
            <a:r>
              <a:rPr altLang="en-IN" lang="en-US"/>
              <a:t> </a:t>
            </a:r>
            <a:r>
              <a:rPr altLang="en-IN" lang="en-US"/>
              <a:t>d</a:t>
            </a:r>
            <a:r>
              <a:rPr altLang="en-IN" lang="en-US"/>
              <a:t>e</a:t>
            </a:r>
            <a:r>
              <a:rPr altLang="en-IN" lang="en-US"/>
              <a:t>s</a:t>
            </a:r>
            <a:r>
              <a:rPr altLang="en-IN" lang="en-US"/>
              <a:t>c</a:t>
            </a:r>
            <a:r>
              <a:rPr altLang="en-IN" lang="en-US"/>
              <a:t>ription</a:t>
            </a:r>
            <a:r>
              <a:rPr altLang="en-IN" lang="en-US"/>
              <a:t>:</a:t>
            </a:r>
            <a:endParaRPr lang="en-IN"/>
          </a:p>
        </p:txBody>
      </p:sp>
      <p:graphicFrame>
        <p:nvGraphicFramePr>
          <p:cNvPr id="4194304" name=""/>
          <p:cNvGraphicFramePr>
            <a:graphicFrameLocks/>
          </p:cNvGraphicFramePr>
          <p:nvPr/>
        </p:nvGraphicFramePr>
        <p:xfrm>
          <a:off x="2156148" y="2708417"/>
          <a:ext cx="4483100" cy="1955800"/>
        </p:xfrm>
        <a:graphic>
          <a:graphicData uri="http://schemas.openxmlformats.org/drawingml/2006/table">
            <a:tbl>
              <a:tblPr/>
              <a:tblGrid>
                <a:gridCol w="774700"/>
                <a:gridCol w="1143000"/>
                <a:gridCol w="1422400"/>
                <a:gridCol w="1143000"/>
              </a:tblGrid>
              <a:tr h="177800">
                <a:tc>
                  <a:txBody>
                    <a:bodyPr/>
                    <a:p>
                      <a:pPr algn="l" fontAlgn="b"/>
                      <a:r>
                        <a:rPr sz="1100">
                          <a:solidFill>
                            <a:srgbClr val="000000"/>
                          </a:solidFill>
                          <a:latin typeface="Times New Roman"/>
                        </a:rPr>
                        <a:t>EMP ID</a:t>
                      </a:r>
                    </a:p>
                  </a:txBody>
                  <a:tcPr anchor="b">
                    <a:lnL>
                      <a:noFill/>
                    </a:lnL>
                    <a:lnR>
                      <a:noFill/>
                    </a:lnR>
                    <a:lnT>
                      <a:noFill/>
                    </a:lnT>
                    <a:lnB>
                      <a:noFill/>
                    </a:lnB>
                  </a:tcPr>
                </a:tc>
                <a:tc>
                  <a:txBody>
                    <a:bodyPr/>
                    <a:p>
                      <a:pPr algn="l" fontAlgn="b"/>
                      <a:r>
                        <a:rPr sz="1100">
                          <a:solidFill>
                            <a:srgbClr val="000000"/>
                          </a:solidFill>
                          <a:latin typeface="Times New Roman"/>
                        </a:rPr>
                        <a:t>NAME</a:t>
                      </a:r>
                    </a:p>
                  </a:txBody>
                  <a:tcPr anchor="b">
                    <a:lnL>
                      <a:noFill/>
                    </a:lnL>
                    <a:lnR>
                      <a:noFill/>
                    </a:lnR>
                    <a:lnT>
                      <a:noFill/>
                    </a:lnT>
                    <a:lnB>
                      <a:noFill/>
                    </a:lnB>
                  </a:tcPr>
                </a:tc>
                <a:tc>
                  <a:txBody>
                    <a:bodyPr/>
                    <a:p>
                      <a:pPr algn="l" fontAlgn="b"/>
                      <a:r>
                        <a:rPr sz="1100">
                          <a:solidFill>
                            <a:srgbClr val="000000"/>
                          </a:solidFill>
                          <a:latin typeface="Times New Roman"/>
                        </a:rPr>
                        <a:t>JOB TYPE</a:t>
                      </a:r>
                    </a:p>
                  </a:txBody>
                  <a:tcPr anchor="b">
                    <a:lnL>
                      <a:noFill/>
                    </a:lnL>
                    <a:lnR>
                      <a:noFill/>
                    </a:lnR>
                    <a:lnT>
                      <a:noFill/>
                    </a:lnT>
                    <a:lnB>
                      <a:noFill/>
                    </a:lnB>
                  </a:tcPr>
                </a:tc>
                <a:tc>
                  <a:txBody>
                    <a:bodyPr/>
                    <a:p>
                      <a:pPr algn="l" fontAlgn="b"/>
                      <a:r>
                        <a:rPr sz="1100">
                          <a:solidFill>
                            <a:srgbClr val="000000"/>
                          </a:solidFill>
                          <a:latin typeface="Times New Roman"/>
                        </a:rPr>
                        <a:t>Salary</a:t>
                      </a:r>
                    </a:p>
                  </a:txBody>
                  <a:tcPr anchor="b">
                    <a:lnL>
                      <a:noFill/>
                    </a:lnL>
                    <a:lnR>
                      <a:noFill/>
                    </a:lnR>
                    <a:lnT>
                      <a:noFill/>
                    </a:lnT>
                    <a:lnB>
                      <a:noFill/>
                    </a:lnB>
                  </a:tcPr>
                </a:tc>
              </a:tr>
              <a:tr h="177800">
                <a:tc>
                  <a:txBody>
                    <a:bodyPr/>
                    <a:p>
                      <a:pPr algn="l" fontAlgn="b"/>
                      <a:r>
                        <a:rPr sz="1100">
                          <a:solidFill>
                            <a:srgbClr val="000000"/>
                          </a:solidFill>
                          <a:latin typeface="Times New Roman"/>
                        </a:rPr>
                        <a:t>PR00210</a:t>
                      </a:r>
                    </a:p>
                  </a:txBody>
                  <a:tcPr anchor="b">
                    <a:lnL>
                      <a:noFill/>
                    </a:lnL>
                    <a:lnR>
                      <a:noFill/>
                    </a:lnR>
                    <a:lnT>
                      <a:noFill/>
                    </a:lnT>
                    <a:lnB>
                      <a:noFill/>
                    </a:lnB>
                  </a:tcPr>
                </a:tc>
                <a:tc>
                  <a:txBody>
                    <a:bodyPr/>
                    <a:p>
                      <a:pPr algn="l" fontAlgn="b"/>
                      <a:r>
                        <a:rPr sz="1100">
                          <a:solidFill>
                            <a:srgbClr val="000000"/>
                          </a:solidFill>
                          <a:latin typeface="Times New Roman"/>
                        </a:rPr>
                        <a:t>Dare Tully</a:t>
                      </a:r>
                    </a:p>
                  </a:txBody>
                  <a:tcPr anchor="b">
                    <a:lnL>
                      <a:noFill/>
                    </a:lnL>
                    <a:lnR>
                      <a:noFill/>
                    </a:lnR>
                    <a:lnT>
                      <a:noFill/>
                    </a:lnT>
                    <a:lnB>
                      <a:noFill/>
                    </a:lnB>
                  </a:tcPr>
                </a:tc>
                <a:tc>
                  <a:txBody>
                    <a:bodyPr/>
                    <a:p>
                      <a:pPr algn="l" fontAlgn="b"/>
                      <a:r>
                        <a:rPr sz="1100">
                          <a:solidFill>
                            <a:srgbClr val="000000"/>
                          </a:solidFill>
                          <a:latin typeface="Times New Roman"/>
                        </a:rPr>
                        <a:t>Accountant</a:t>
                      </a:r>
                    </a:p>
                  </a:txBody>
                  <a:tcPr anchor="b">
                    <a:lnL>
                      <a:noFill/>
                    </a:lnL>
                    <a:lnR>
                      <a:noFill/>
                    </a:lnR>
                    <a:lnT>
                      <a:noFill/>
                    </a:lnT>
                    <a:lnB>
                      <a:noFill/>
                    </a:lnB>
                  </a:tcPr>
                </a:tc>
                <a:tc>
                  <a:txBody>
                    <a:bodyPr/>
                    <a:p>
                      <a:pPr algn="r" fontAlgn="b"/>
                      <a:r>
                        <a:rPr sz="1100">
                          <a:solidFill>
                            <a:srgbClr val="000000"/>
                          </a:solidFill>
                          <a:latin typeface="Times New Roman"/>
                        </a:rPr>
                        <a:t>15000</a:t>
                      </a:r>
                    </a:p>
                  </a:txBody>
                  <a:tcPr anchor="b">
                    <a:lnL>
                      <a:noFill/>
                    </a:lnL>
                    <a:lnR>
                      <a:noFill/>
                    </a:lnR>
                    <a:lnT>
                      <a:noFill/>
                    </a:lnT>
                    <a:lnB>
                      <a:noFill/>
                    </a:lnB>
                  </a:tcPr>
                </a:tc>
              </a:tr>
              <a:tr h="177800">
                <a:tc>
                  <a:txBody>
                    <a:bodyPr/>
                    <a:p>
                      <a:pPr algn="l" fontAlgn="b"/>
                      <a:r>
                        <a:rPr sz="1100">
                          <a:solidFill>
                            <a:srgbClr val="000000"/>
                          </a:solidFill>
                          <a:latin typeface="Times New Roman"/>
                        </a:rPr>
                        <a:t>PR00211</a:t>
                      </a:r>
                    </a:p>
                  </a:txBody>
                  <a:tcPr anchor="b">
                    <a:lnL>
                      <a:noFill/>
                    </a:lnL>
                    <a:lnR>
                      <a:noFill/>
                    </a:lnR>
                    <a:lnT>
                      <a:noFill/>
                    </a:lnT>
                    <a:lnB>
                      <a:noFill/>
                    </a:lnB>
                  </a:tcPr>
                </a:tc>
                <a:tc>
                  <a:txBody>
                    <a:bodyPr/>
                    <a:p>
                      <a:pPr algn="l" fontAlgn="b"/>
                      <a:r>
                        <a:rPr sz="1100">
                          <a:solidFill>
                            <a:srgbClr val="000000"/>
                          </a:solidFill>
                          <a:latin typeface="Times New Roman"/>
                        </a:rPr>
                        <a:t>Bari Toffano</a:t>
                      </a:r>
                    </a:p>
                  </a:txBody>
                  <a:tcPr anchor="b">
                    <a:lnL>
                      <a:noFill/>
                    </a:lnL>
                    <a:lnR>
                      <a:noFill/>
                    </a:lnR>
                    <a:lnT>
                      <a:noFill/>
                    </a:lnT>
                    <a:lnB>
                      <a:noFill/>
                    </a:lnB>
                  </a:tcPr>
                </a:tc>
                <a:tc>
                  <a:txBody>
                    <a:bodyPr/>
                    <a:p>
                      <a:pPr algn="l" fontAlgn="b"/>
                      <a:r>
                        <a:rPr sz="1100">
                          <a:solidFill>
                            <a:srgbClr val="000000"/>
                          </a:solidFill>
                          <a:latin typeface="Times New Roman"/>
                        </a:rPr>
                        <a:t>Product Manager</a:t>
                      </a:r>
                    </a:p>
                  </a:txBody>
                  <a:tcPr anchor="b">
                    <a:lnL>
                      <a:noFill/>
                    </a:lnL>
                    <a:lnR>
                      <a:noFill/>
                    </a:lnR>
                    <a:lnT>
                      <a:noFill/>
                    </a:lnT>
                    <a:lnB>
                      <a:noFill/>
                    </a:lnB>
                  </a:tcPr>
                </a:tc>
                <a:tc>
                  <a:txBody>
                    <a:bodyPr/>
                    <a:p>
                      <a:pPr algn="r" fontAlgn="b"/>
                      <a:r>
                        <a:rPr sz="1100">
                          <a:solidFill>
                            <a:srgbClr val="000000"/>
                          </a:solidFill>
                          <a:latin typeface="Times New Roman"/>
                        </a:rPr>
                        <a:t>32000</a:t>
                      </a:r>
                    </a:p>
                  </a:txBody>
                  <a:tcPr anchor="b">
                    <a:lnL>
                      <a:noFill/>
                    </a:lnL>
                    <a:lnR>
                      <a:noFill/>
                    </a:lnR>
                    <a:lnT>
                      <a:noFill/>
                    </a:lnT>
                    <a:lnB>
                      <a:noFill/>
                    </a:lnB>
                  </a:tcPr>
                </a:tc>
              </a:tr>
              <a:tr h="177800">
                <a:tc>
                  <a:txBody>
                    <a:bodyPr/>
                    <a:p>
                      <a:pPr algn="l" fontAlgn="b"/>
                      <a:r>
                        <a:rPr sz="1100">
                          <a:solidFill>
                            <a:srgbClr val="000000"/>
                          </a:solidFill>
                          <a:latin typeface="Times New Roman"/>
                        </a:rPr>
                        <a:t>PR00212</a:t>
                      </a:r>
                    </a:p>
                  </a:txBody>
                  <a:tcPr anchor="b">
                    <a:lnL>
                      <a:noFill/>
                    </a:lnL>
                    <a:lnR>
                      <a:noFill/>
                    </a:lnR>
                    <a:lnT>
                      <a:noFill/>
                    </a:lnT>
                    <a:lnB>
                      <a:noFill/>
                    </a:lnB>
                  </a:tcPr>
                </a:tc>
                <a:tc>
                  <a:txBody>
                    <a:bodyPr/>
                    <a:p>
                      <a:pPr algn="l" fontAlgn="b"/>
                      <a:r>
                        <a:rPr sz="1100">
                          <a:solidFill>
                            <a:srgbClr val="000000"/>
                          </a:solidFill>
                          <a:latin typeface="Times New Roman"/>
                        </a:rPr>
                        <a:t>Richy Gray</a:t>
                      </a:r>
                    </a:p>
                  </a:txBody>
                  <a:tcPr anchor="b">
                    <a:lnL>
                      <a:noFill/>
                    </a:lnL>
                    <a:lnR>
                      <a:noFill/>
                    </a:lnR>
                    <a:lnT>
                      <a:noFill/>
                    </a:lnT>
                    <a:lnB>
                      <a:noFill/>
                    </a:lnB>
                  </a:tcPr>
                </a:tc>
                <a:tc>
                  <a:txBody>
                    <a:bodyPr/>
                    <a:p>
                      <a:pPr algn="l" fontAlgn="b"/>
                      <a:r>
                        <a:rPr sz="1100">
                          <a:solidFill>
                            <a:srgbClr val="000000"/>
                          </a:solidFill>
                          <a:latin typeface="Times New Roman"/>
                        </a:rPr>
                        <a:t>Business Development</a:t>
                      </a:r>
                    </a:p>
                  </a:txBody>
                  <a:tcPr anchor="b">
                    <a:lnL>
                      <a:noFill/>
                    </a:lnL>
                    <a:lnR>
                      <a:noFill/>
                    </a:lnR>
                    <a:lnT>
                      <a:noFill/>
                    </a:lnT>
                    <a:lnB>
                      <a:noFill/>
                    </a:lnB>
                  </a:tcPr>
                </a:tc>
                <a:tc>
                  <a:txBody>
                    <a:bodyPr/>
                    <a:p>
                      <a:pPr algn="r" fontAlgn="b"/>
                      <a:r>
                        <a:rPr sz="1100">
                          <a:solidFill>
                            <a:srgbClr val="000000"/>
                          </a:solidFill>
                          <a:latin typeface="Times New Roman"/>
                        </a:rPr>
                        <a:t>45000</a:t>
                      </a:r>
                    </a:p>
                  </a:txBody>
                  <a:tcPr anchor="b">
                    <a:lnL>
                      <a:noFill/>
                    </a:lnL>
                    <a:lnR>
                      <a:noFill/>
                    </a:lnR>
                    <a:lnT>
                      <a:noFill/>
                    </a:lnT>
                    <a:lnB>
                      <a:noFill/>
                    </a:lnB>
                  </a:tcPr>
                </a:tc>
              </a:tr>
              <a:tr h="177800">
                <a:tc>
                  <a:txBody>
                    <a:bodyPr/>
                    <a:p>
                      <a:pPr algn="l" fontAlgn="b"/>
                      <a:r>
                        <a:rPr sz="1100">
                          <a:solidFill>
                            <a:srgbClr val="000000"/>
                          </a:solidFill>
                          <a:latin typeface="Times New Roman"/>
                        </a:rPr>
                        <a:t>PR00213</a:t>
                      </a:r>
                    </a:p>
                  </a:txBody>
                  <a:tcPr anchor="b">
                    <a:lnL>
                      <a:noFill/>
                    </a:lnL>
                    <a:lnR>
                      <a:noFill/>
                    </a:lnR>
                    <a:lnT>
                      <a:noFill/>
                    </a:lnT>
                    <a:lnB>
                      <a:noFill/>
                    </a:lnB>
                  </a:tcPr>
                </a:tc>
                <a:tc>
                  <a:txBody>
                    <a:bodyPr/>
                    <a:p>
                      <a:pPr algn="l" fontAlgn="b"/>
                      <a:r>
                        <a:rPr sz="1100">
                          <a:solidFill>
                            <a:srgbClr val="000000"/>
                          </a:solidFill>
                          <a:latin typeface="Times New Roman"/>
                        </a:rPr>
                        <a:t>Michale Rolf</a:t>
                      </a:r>
                    </a:p>
                  </a:txBody>
                  <a:tcPr anchor="b">
                    <a:lnL>
                      <a:noFill/>
                    </a:lnL>
                    <a:lnR>
                      <a:noFill/>
                    </a:lnR>
                    <a:lnT>
                      <a:noFill/>
                    </a:lnT>
                    <a:lnB>
                      <a:noFill/>
                    </a:lnB>
                  </a:tcPr>
                </a:tc>
                <a:tc>
                  <a:txBody>
                    <a:bodyPr/>
                    <a:p>
                      <a:pPr algn="l" fontAlgn="b"/>
                      <a:r>
                        <a:rPr sz="1100">
                          <a:solidFill>
                            <a:srgbClr val="000000"/>
                          </a:solidFill>
                          <a:latin typeface="Times New Roman"/>
                        </a:rPr>
                        <a:t>Service</a:t>
                      </a:r>
                    </a:p>
                  </a:txBody>
                  <a:tcPr anchor="b">
                    <a:lnL>
                      <a:noFill/>
                    </a:lnL>
                    <a:lnR>
                      <a:noFill/>
                    </a:lnR>
                    <a:lnT>
                      <a:noFill/>
                    </a:lnT>
                    <a:lnB>
                      <a:noFill/>
                    </a:lnB>
                  </a:tcPr>
                </a:tc>
                <a:tc>
                  <a:txBody>
                    <a:bodyPr/>
                    <a:p>
                      <a:pPr algn="r" fontAlgn="b"/>
                      <a:r>
                        <a:rPr sz="1100">
                          <a:solidFill>
                            <a:srgbClr val="000000"/>
                          </a:solidFill>
                          <a:latin typeface="Times New Roman"/>
                        </a:rPr>
                        <a:t>45000</a:t>
                      </a:r>
                    </a:p>
                  </a:txBody>
                  <a:tcPr anchor="b">
                    <a:lnL>
                      <a:noFill/>
                    </a:lnL>
                    <a:lnR>
                      <a:noFill/>
                    </a:lnR>
                    <a:lnT>
                      <a:noFill/>
                    </a:lnT>
                    <a:lnB>
                      <a:noFill/>
                    </a:lnB>
                  </a:tcPr>
                </a:tc>
              </a:tr>
              <a:tr h="177800">
                <a:tc>
                  <a:txBody>
                    <a:bodyPr/>
                    <a:p>
                      <a:pPr algn="l" fontAlgn="b"/>
                      <a:r>
                        <a:rPr sz="1100">
                          <a:solidFill>
                            <a:srgbClr val="000000"/>
                          </a:solidFill>
                          <a:latin typeface="Times New Roman"/>
                        </a:rPr>
                        <a:t>PR00214</a:t>
                      </a:r>
                    </a:p>
                  </a:txBody>
                  <a:tcPr anchor="b">
                    <a:lnL>
                      <a:noFill/>
                    </a:lnL>
                    <a:lnR>
                      <a:noFill/>
                    </a:lnR>
                    <a:lnT>
                      <a:noFill/>
                    </a:lnT>
                    <a:lnB>
                      <a:noFill/>
                    </a:lnB>
                  </a:tcPr>
                </a:tc>
                <a:tc>
                  <a:txBody>
                    <a:bodyPr/>
                    <a:p>
                      <a:pPr algn="l" fontAlgn="b"/>
                      <a:r>
                        <a:rPr sz="1100">
                          <a:solidFill>
                            <a:srgbClr val="000000"/>
                          </a:solidFill>
                          <a:latin typeface="Times New Roman"/>
                        </a:rPr>
                        <a:t>Katya Hundy</a:t>
                      </a:r>
                    </a:p>
                  </a:txBody>
                  <a:tcPr anchor="b">
                    <a:lnL>
                      <a:noFill/>
                    </a:lnL>
                    <a:lnR>
                      <a:noFill/>
                    </a:lnR>
                    <a:lnT>
                      <a:noFill/>
                    </a:lnT>
                    <a:lnB>
                      <a:noFill/>
                    </a:lnB>
                  </a:tcPr>
                </a:tc>
                <a:tc>
                  <a:txBody>
                    <a:bodyPr/>
                    <a:p>
                      <a:pPr algn="l" fontAlgn="b"/>
                      <a:r>
                        <a:rPr sz="1100">
                          <a:solidFill>
                            <a:srgbClr val="000000"/>
                          </a:solidFill>
                          <a:latin typeface="Times New Roman"/>
                        </a:rPr>
                        <a:t>Business Development</a:t>
                      </a:r>
                    </a:p>
                  </a:txBody>
                  <a:tcPr anchor="b">
                    <a:lnL>
                      <a:noFill/>
                    </a:lnL>
                    <a:lnR>
                      <a:noFill/>
                    </a:lnR>
                    <a:lnT>
                      <a:noFill/>
                    </a:lnT>
                    <a:lnB>
                      <a:noFill/>
                    </a:lnB>
                  </a:tcPr>
                </a:tc>
                <a:tc>
                  <a:txBody>
                    <a:bodyPr/>
                    <a:p>
                      <a:pPr algn="r" fontAlgn="b"/>
                      <a:r>
                        <a:rPr sz="1100">
                          <a:solidFill>
                            <a:srgbClr val="000000"/>
                          </a:solidFill>
                          <a:latin typeface="Times New Roman"/>
                        </a:rPr>
                        <a:t>45000</a:t>
                      </a:r>
                    </a:p>
                  </a:txBody>
                  <a:tcPr anchor="b">
                    <a:lnL>
                      <a:noFill/>
                    </a:lnL>
                    <a:lnR>
                      <a:noFill/>
                    </a:lnR>
                    <a:lnT>
                      <a:noFill/>
                    </a:lnT>
                    <a:lnB>
                      <a:noFill/>
                    </a:lnB>
                  </a:tcPr>
                </a:tc>
              </a:tr>
              <a:tr h="177800">
                <a:tc>
                  <a:txBody>
                    <a:bodyPr/>
                    <a:p>
                      <a:pPr algn="l" fontAlgn="b"/>
                      <a:r>
                        <a:rPr sz="1100">
                          <a:solidFill>
                            <a:srgbClr val="000000"/>
                          </a:solidFill>
                          <a:latin typeface="Times New Roman"/>
                        </a:rPr>
                        <a:t>PR00215</a:t>
                      </a:r>
                    </a:p>
                  </a:txBody>
                  <a:tcPr anchor="b">
                    <a:lnL>
                      <a:noFill/>
                    </a:lnL>
                    <a:lnR>
                      <a:noFill/>
                    </a:lnR>
                    <a:lnT>
                      <a:noFill/>
                    </a:lnT>
                    <a:lnB>
                      <a:noFill/>
                    </a:lnB>
                  </a:tcPr>
                </a:tc>
                <a:tc>
                  <a:txBody>
                    <a:bodyPr/>
                    <a:p>
                      <a:pPr algn="l" fontAlgn="b"/>
                      <a:r>
                        <a:rPr sz="1100">
                          <a:solidFill>
                            <a:srgbClr val="000000"/>
                          </a:solidFill>
                          <a:latin typeface="Times New Roman"/>
                        </a:rPr>
                        <a:t>Alicea Pudsall</a:t>
                      </a:r>
                    </a:p>
                  </a:txBody>
                  <a:tcPr anchor="b">
                    <a:lnL>
                      <a:noFill/>
                    </a:lnL>
                    <a:lnR>
                      <a:noFill/>
                    </a:lnR>
                    <a:lnT>
                      <a:noFill/>
                    </a:lnT>
                    <a:lnB>
                      <a:noFill/>
                    </a:lnB>
                  </a:tcPr>
                </a:tc>
                <a:tc>
                  <a:txBody>
                    <a:bodyPr/>
                    <a:p>
                      <a:pPr algn="l" fontAlgn="b"/>
                      <a:r>
                        <a:rPr sz="1100">
                          <a:solidFill>
                            <a:srgbClr val="000000"/>
                          </a:solidFill>
                          <a:latin typeface="Times New Roman"/>
                        </a:rPr>
                        <a:t>Product Manager</a:t>
                      </a:r>
                    </a:p>
                  </a:txBody>
                  <a:tcPr anchor="b">
                    <a:lnL>
                      <a:noFill/>
                    </a:lnL>
                    <a:lnR>
                      <a:noFill/>
                    </a:lnR>
                    <a:lnT>
                      <a:noFill/>
                    </a:lnT>
                    <a:lnB>
                      <a:noFill/>
                    </a:lnB>
                  </a:tcPr>
                </a:tc>
                <a:tc>
                  <a:txBody>
                    <a:bodyPr/>
                    <a:p>
                      <a:pPr algn="r" fontAlgn="b"/>
                      <a:r>
                        <a:rPr sz="1100">
                          <a:solidFill>
                            <a:srgbClr val="000000"/>
                          </a:solidFill>
                          <a:latin typeface="Times New Roman"/>
                        </a:rPr>
                        <a:t>45000</a:t>
                      </a:r>
                    </a:p>
                  </a:txBody>
                  <a:tcPr anchor="b">
                    <a:lnL>
                      <a:noFill/>
                    </a:lnL>
                    <a:lnR>
                      <a:noFill/>
                    </a:lnR>
                    <a:lnT>
                      <a:noFill/>
                    </a:lnT>
                    <a:lnB>
                      <a:noFill/>
                    </a:lnB>
                  </a:tcPr>
                </a:tc>
              </a:tr>
              <a:tr h="177800">
                <a:tc>
                  <a:txBody>
                    <a:bodyPr/>
                    <a:p>
                      <a:pPr algn="l" fontAlgn="b"/>
                      <a:r>
                        <a:rPr sz="1100">
                          <a:solidFill>
                            <a:srgbClr val="000000"/>
                          </a:solidFill>
                          <a:latin typeface="Times New Roman"/>
                        </a:rPr>
                        <a:t>PR00216</a:t>
                      </a:r>
                    </a:p>
                  </a:txBody>
                  <a:tcPr anchor="b">
                    <a:lnL>
                      <a:noFill/>
                    </a:lnL>
                    <a:lnR>
                      <a:noFill/>
                    </a:lnR>
                    <a:lnT>
                      <a:noFill/>
                    </a:lnT>
                    <a:lnB>
                      <a:noFill/>
                    </a:lnB>
                  </a:tcPr>
                </a:tc>
                <a:tc>
                  <a:txBody>
                    <a:bodyPr/>
                    <a:p>
                      <a:pPr algn="l" fontAlgn="b"/>
                      <a:r>
                        <a:rPr sz="1100">
                          <a:solidFill>
                            <a:srgbClr val="000000"/>
                          </a:solidFill>
                          <a:latin typeface="Times New Roman"/>
                        </a:rPr>
                        <a:t>Marline </a:t>
                      </a:r>
                    </a:p>
                  </a:txBody>
                  <a:tcPr anchor="b">
                    <a:lnL>
                      <a:noFill/>
                    </a:lnL>
                    <a:lnR>
                      <a:noFill/>
                    </a:lnR>
                    <a:lnT>
                      <a:noFill/>
                    </a:lnT>
                    <a:lnB>
                      <a:noFill/>
                    </a:lnB>
                  </a:tcPr>
                </a:tc>
                <a:tc>
                  <a:txBody>
                    <a:bodyPr/>
                    <a:p>
                      <a:pPr algn="l" fontAlgn="b"/>
                      <a:r>
                        <a:rPr sz="1100">
                          <a:solidFill>
                            <a:srgbClr val="000000"/>
                          </a:solidFill>
                          <a:latin typeface="Times New Roman"/>
                        </a:rPr>
                        <a:t>Sales</a:t>
                      </a:r>
                    </a:p>
                  </a:txBody>
                  <a:tcPr anchor="b">
                    <a:lnL>
                      <a:noFill/>
                    </a:lnL>
                    <a:lnR>
                      <a:noFill/>
                    </a:lnR>
                    <a:lnT>
                      <a:noFill/>
                    </a:lnT>
                    <a:lnB>
                      <a:noFill/>
                    </a:lnB>
                  </a:tcPr>
                </a:tc>
                <a:tc>
                  <a:txBody>
                    <a:bodyPr/>
                    <a:p>
                      <a:pPr algn="r" fontAlgn="b"/>
                      <a:r>
                        <a:rPr sz="1100">
                          <a:solidFill>
                            <a:srgbClr val="000000"/>
                          </a:solidFill>
                          <a:latin typeface="Times New Roman"/>
                        </a:rPr>
                        <a:t>45000</a:t>
                      </a:r>
                    </a:p>
                  </a:txBody>
                  <a:tcPr anchor="b">
                    <a:lnL>
                      <a:noFill/>
                    </a:lnL>
                    <a:lnR>
                      <a:noFill/>
                    </a:lnR>
                    <a:lnT>
                      <a:noFill/>
                    </a:lnT>
                    <a:lnB>
                      <a:noFill/>
                    </a:lnB>
                  </a:tcPr>
                </a:tc>
              </a:tr>
              <a:tr h="177800">
                <a:tc>
                  <a:txBody>
                    <a:bodyPr/>
                    <a:p>
                      <a:pPr algn="l" fontAlgn="b"/>
                      <a:r>
                        <a:rPr sz="1100">
                          <a:solidFill>
                            <a:srgbClr val="000000"/>
                          </a:solidFill>
                          <a:latin typeface="Times New Roman"/>
                        </a:rPr>
                        <a:t>PR00217</a:t>
                      </a:r>
                    </a:p>
                  </a:txBody>
                  <a:tcPr anchor="b">
                    <a:lnL>
                      <a:noFill/>
                    </a:lnL>
                    <a:lnR>
                      <a:noFill/>
                    </a:lnR>
                    <a:lnT>
                      <a:noFill/>
                    </a:lnT>
                    <a:lnB>
                      <a:noFill/>
                    </a:lnB>
                  </a:tcPr>
                </a:tc>
                <a:tc>
                  <a:txBody>
                    <a:bodyPr/>
                    <a:p>
                      <a:pPr algn="l" fontAlgn="b"/>
                      <a:r>
                        <a:rPr sz="1100">
                          <a:solidFill>
                            <a:srgbClr val="000000"/>
                          </a:solidFill>
                          <a:latin typeface="Times New Roman"/>
                        </a:rPr>
                        <a:t>David</a:t>
                      </a:r>
                    </a:p>
                  </a:txBody>
                  <a:tcPr anchor="b">
                    <a:lnL>
                      <a:noFill/>
                    </a:lnL>
                    <a:lnR>
                      <a:noFill/>
                    </a:lnR>
                    <a:lnT>
                      <a:noFill/>
                    </a:lnT>
                    <a:lnB>
                      <a:noFill/>
                    </a:lnB>
                  </a:tcPr>
                </a:tc>
                <a:tc>
                  <a:txBody>
                    <a:bodyPr/>
                    <a:p>
                      <a:pPr algn="l" fontAlgn="b"/>
                      <a:r>
                        <a:rPr sz="1100">
                          <a:solidFill>
                            <a:srgbClr val="000000"/>
                          </a:solidFill>
                          <a:latin typeface="Times New Roman"/>
                        </a:rPr>
                        <a:t>Marketing</a:t>
                      </a:r>
                    </a:p>
                  </a:txBody>
                  <a:tcPr anchor="b">
                    <a:lnL>
                      <a:noFill/>
                    </a:lnL>
                    <a:lnR>
                      <a:noFill/>
                    </a:lnR>
                    <a:lnT>
                      <a:noFill/>
                    </a:lnT>
                    <a:lnB>
                      <a:noFill/>
                    </a:lnB>
                  </a:tcPr>
                </a:tc>
                <a:tc>
                  <a:txBody>
                    <a:bodyPr/>
                    <a:p>
                      <a:pPr algn="r" fontAlgn="b"/>
                      <a:r>
                        <a:rPr sz="1100">
                          <a:solidFill>
                            <a:srgbClr val="000000"/>
                          </a:solidFill>
                          <a:latin typeface="Times New Roman"/>
                        </a:rPr>
                        <a:t>50000</a:t>
                      </a:r>
                    </a:p>
                  </a:txBody>
                  <a:tcPr anchor="b">
                    <a:lnL>
                      <a:noFill/>
                    </a:lnL>
                    <a:lnR>
                      <a:noFill/>
                    </a:lnR>
                    <a:lnT>
                      <a:noFill/>
                    </a:lnT>
                    <a:lnB>
                      <a:noFill/>
                    </a:lnB>
                  </a:tcPr>
                </a:tc>
              </a:tr>
              <a:tr h="177800">
                <a:tc>
                  <a:txBody>
                    <a:bodyPr/>
                    <a:p>
                      <a:pPr algn="l" fontAlgn="b"/>
                      <a:r>
                        <a:rPr sz="1100">
                          <a:solidFill>
                            <a:srgbClr val="000000"/>
                          </a:solidFill>
                          <a:latin typeface="Times New Roman"/>
                        </a:rPr>
                        <a:t>PR00218</a:t>
                      </a:r>
                    </a:p>
                  </a:txBody>
                  <a:tcPr anchor="b">
                    <a:lnL>
                      <a:noFill/>
                    </a:lnL>
                    <a:lnR>
                      <a:noFill/>
                    </a:lnR>
                    <a:lnT>
                      <a:noFill/>
                    </a:lnT>
                    <a:lnB>
                      <a:noFill/>
                    </a:lnB>
                  </a:tcPr>
                </a:tc>
                <a:tc>
                  <a:txBody>
                    <a:bodyPr/>
                    <a:p>
                      <a:pPr algn="l" fontAlgn="b"/>
                      <a:r>
                        <a:rPr sz="1100">
                          <a:solidFill>
                            <a:srgbClr val="000000"/>
                          </a:solidFill>
                          <a:latin typeface="Times New Roman"/>
                        </a:rPr>
                        <a:t>Danica Nayshe</a:t>
                      </a:r>
                    </a:p>
                  </a:txBody>
                  <a:tcPr anchor="b">
                    <a:lnL>
                      <a:noFill/>
                    </a:lnL>
                    <a:lnR>
                      <a:noFill/>
                    </a:lnR>
                    <a:lnT>
                      <a:noFill/>
                    </a:lnT>
                    <a:lnB>
                      <a:noFill/>
                    </a:lnB>
                  </a:tcPr>
                </a:tc>
                <a:tc>
                  <a:txBody>
                    <a:bodyPr/>
                    <a:p>
                      <a:pPr algn="l" fontAlgn="b"/>
                      <a:r>
                        <a:rPr sz="1100">
                          <a:solidFill>
                            <a:srgbClr val="000000"/>
                          </a:solidFill>
                          <a:latin typeface="Times New Roman"/>
                        </a:rPr>
                        <a:t>Business Development</a:t>
                      </a:r>
                    </a:p>
                  </a:txBody>
                  <a:tcPr anchor="b">
                    <a:lnL>
                      <a:noFill/>
                    </a:lnL>
                    <a:lnR>
                      <a:noFill/>
                    </a:lnR>
                    <a:lnT>
                      <a:noFill/>
                    </a:lnT>
                    <a:lnB>
                      <a:noFill/>
                    </a:lnB>
                  </a:tcPr>
                </a:tc>
                <a:tc>
                  <a:txBody>
                    <a:bodyPr/>
                    <a:p>
                      <a:pPr algn="r" fontAlgn="b"/>
                      <a:r>
                        <a:rPr sz="1100">
                          <a:solidFill>
                            <a:srgbClr val="000000"/>
                          </a:solidFill>
                          <a:latin typeface="Times New Roman"/>
                        </a:rPr>
                        <a:t>45500</a:t>
                      </a:r>
                    </a:p>
                  </a:txBody>
                  <a:tcPr anchor="b">
                    <a:lnL>
                      <a:noFill/>
                    </a:lnL>
                    <a:lnR>
                      <a:noFill/>
                    </a:lnR>
                    <a:lnT>
                      <a:noFill/>
                    </a:lnT>
                    <a:lnB>
                      <a:noFill/>
                    </a:lnB>
                  </a:tcPr>
                </a:tc>
              </a:tr>
              <a:tr h="177800">
                <a:tc>
                  <a:txBody>
                    <a:bodyPr/>
                    <a:p>
                      <a:pPr algn="l" fontAlgn="b"/>
                      <a:r>
                        <a:rPr sz="1100">
                          <a:solidFill>
                            <a:srgbClr val="000000"/>
                          </a:solidFill>
                          <a:latin typeface="Times New Roman"/>
                        </a:rPr>
                        <a:t>PR00219</a:t>
                      </a:r>
                    </a:p>
                  </a:txBody>
                  <a:tcPr anchor="b">
                    <a:lnL>
                      <a:noFill/>
                    </a:lnL>
                    <a:lnR>
                      <a:noFill/>
                    </a:lnR>
                    <a:lnT>
                      <a:noFill/>
                    </a:lnT>
                    <a:lnB>
                      <a:noFill/>
                    </a:lnB>
                  </a:tcPr>
                </a:tc>
                <a:tc>
                  <a:txBody>
                    <a:bodyPr/>
                    <a:p>
                      <a:pPr algn="l" fontAlgn="b"/>
                      <a:r>
                        <a:rPr sz="1100">
                          <a:solidFill>
                            <a:srgbClr val="000000"/>
                          </a:solidFill>
                          <a:latin typeface="Times New Roman"/>
                        </a:rPr>
                        <a:t>Natalee Craaiker</a:t>
                      </a:r>
                    </a:p>
                  </a:txBody>
                  <a:tcPr anchor="b">
                    <a:lnL>
                      <a:noFill/>
                    </a:lnL>
                    <a:lnR>
                      <a:noFill/>
                    </a:lnR>
                    <a:lnT>
                      <a:noFill/>
                    </a:lnT>
                    <a:lnB>
                      <a:noFill/>
                    </a:lnB>
                  </a:tcPr>
                </a:tc>
                <a:tc>
                  <a:txBody>
                    <a:bodyPr/>
                    <a:p>
                      <a:pPr algn="l" fontAlgn="b"/>
                      <a:r>
                        <a:rPr sz="1100">
                          <a:solidFill>
                            <a:srgbClr val="000000"/>
                          </a:solidFill>
                          <a:latin typeface="Times New Roman"/>
                        </a:rPr>
                        <a:t>Product Manager</a:t>
                      </a:r>
                    </a:p>
                  </a:txBody>
                  <a:tcPr anchor="b">
                    <a:lnL>
                      <a:noFill/>
                    </a:lnL>
                    <a:lnR>
                      <a:noFill/>
                    </a:lnR>
                    <a:lnT>
                      <a:noFill/>
                    </a:lnT>
                    <a:lnB>
                      <a:noFill/>
                    </a:lnB>
                  </a:tcPr>
                </a:tc>
                <a:tc>
                  <a:txBody>
                    <a:bodyPr/>
                    <a:p>
                      <a:pPr algn="r" fontAlgn="b"/>
                      <a:r>
                        <a:rPr sz="1100">
                          <a:solidFill>
                            <a:srgbClr val="000000"/>
                          </a:solidFill>
                          <a:latin typeface="Times New Roman"/>
                        </a:rPr>
                        <a:t>25500</a:t>
                      </a:r>
                    </a:p>
                  </a:txBody>
                  <a:tcPr anchor="b">
                    <a:lnL>
                      <a:noFill/>
                    </a:lnL>
                    <a:lnR>
                      <a:noFill/>
                    </a:lnR>
                    <a:lnT>
                      <a:noFill/>
                    </a:lnT>
                    <a:lnB>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pPr algn="l"/>
            <a:r>
              <a:rPr altLang="en-IN" lang="en-US" u="sng"/>
              <a:t>Data set description </a:t>
            </a:r>
            <a:br>
              <a:rPr altLang="en-IN" lang="en-US" u="sng"/>
            </a:br>
            <a:endParaRPr lang="en-US" u="sng"/>
          </a:p>
        </p:txBody>
      </p:sp>
      <p:sp>
        <p:nvSpPr>
          <p:cNvPr id="1048606" name="Content Placeholder 2"/>
          <p:cNvSpPr>
            <a:spLocks noGrp="1"/>
          </p:cNvSpPr>
          <p:nvPr>
            <p:ph sz="quarter" idx="13"/>
          </p:nvPr>
        </p:nvSpPr>
        <p:spPr>
          <a:xfrm>
            <a:off x="1056148" y="1833176"/>
            <a:ext cx="10221452" cy="3958023"/>
          </a:xfrm>
        </p:spPr>
        <p:txBody>
          <a:bodyPr/>
          <a:p>
            <a:pPr indent="0" marL="0">
              <a:buNone/>
            </a:pPr>
            <a:r>
              <a:rPr lang="en-US"/>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a:p>
          <a:p>
            <a:pPr indent="0" marL="0">
              <a:buNone/>
            </a:pPr>
            <a:r>
              <a:rPr lang="en-US"/>
              <a:t> the highest level, there are two kinds of data: quantitative and qualitative. These two types of data break down further into four classifications. The two subcategories of qualitative data are nominal data and ordinal data.</a:t>
            </a:r>
            <a:endParaRPr lang="en-US"/>
          </a:p>
        </p:txBody>
      </p:sp>
    </p:spTree>
  </p:cSld>
  <p:clrMapOvr>
    <a:masterClrMapping/>
  </p:clrMapOvr>
</p:sld>
</file>

<file path=ppt/theme/theme1.xml><?xml version="1.0" encoding="utf-8"?>
<a:theme xmlns:a="http://schemas.openxmlformats.org/drawingml/2006/main" name="Droplet">
  <a:themeElements>
    <a:clrScheme name="Droplet">
      <a:dk1>
        <a:sysClr lastClr="000000" val="windowText"/>
      </a:dk1>
      <a:lt1>
        <a:sysClr lastClr="FFFFFF" val="window"/>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effectStyle>
        <a:effectStyle>
          <a:effectLst>
            <a:outerShdw algn="ctr" blurRad="63500" dir="5400000" dist="25400" rotWithShape="0">
              <a:srgbClr val="000000">
                <a:alpha val="69000"/>
              </a:srgbClr>
            </a:outerShdw>
          </a:effectLst>
          <a:scene3d>
            <a:camera prst="orthographicFront">
              <a:rot lat="0" lon="0" rev="0"/>
            </a:camera>
            <a:lightRig dir="t" rig="balanced">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Mythily Sundaram</dc:creator>
  <cp:lastModifiedBy>Ashwin K</cp:lastModifiedBy>
  <dcterms:created xsi:type="dcterms:W3CDTF">2024-09-04T20:32:17Z</dcterms:created>
  <dcterms:modified xsi:type="dcterms:W3CDTF">2024-09-06T10:00:15Z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140c4e58a03742d988de4cd372337b8c</vt:lpwstr>
  </property>
</Properties>
</file>