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5022850"/>
          </a:xfrm>
        </p:spPr>
        <p:txBody>
          <a:bodyPr>
            <a:normAutofit fontScale="90000"/>
          </a:bodyPr>
          <a:lstStyle/>
          <a:p>
            <a:r>
              <a:rPr lang="en-US" sz="4445" b="1" dirty="0">
                <a:cs typeface="+mn-lt"/>
                <a:sym typeface="+mn-ea"/>
              </a:rPr>
              <a:t>ARTIFICIAL INTELLIGENCE </a:t>
            </a:r>
            <a:br>
              <a:rPr lang="en-US" sz="4445" b="1" dirty="0">
                <a:cs typeface="+mn-lt"/>
                <a:sym typeface="+mn-ea"/>
              </a:rPr>
            </a:br>
            <a:r>
              <a:rPr lang="en-US" sz="4445" b="1" dirty="0">
                <a:cs typeface="+mn-lt"/>
                <a:sym typeface="+mn-ea"/>
              </a:rPr>
              <a:t>FOR  MEDICAL DIAGNOSIS:</a:t>
            </a:r>
            <a:br>
              <a:rPr lang="en-US" sz="4445" b="1" dirty="0">
                <a:cs typeface="+mn-lt"/>
                <a:sym typeface="+mn-ea"/>
              </a:rPr>
            </a:br>
            <a:r>
              <a:rPr lang="en-US" sz="4445" b="1" dirty="0">
                <a:cs typeface="+mn-lt"/>
                <a:sym typeface="+mn-ea"/>
              </a:rPr>
              <a:t>HEALTHCARE CHAT BOT</a:t>
            </a:r>
            <a:br>
              <a:rPr lang="en-US" sz="4445" dirty="0">
                <a:cs typeface="+mn-lt"/>
                <a:sym typeface="+mn-ea"/>
              </a:rPr>
            </a:br>
            <a:br>
              <a:rPr lang="en-US" sz="4445" i="0" dirty="0">
                <a:cs typeface="+mn-lt"/>
                <a:sym typeface="+mn-ea"/>
              </a:rPr>
            </a:br>
            <a:r>
              <a:rPr lang="en-US" sz="4445" dirty="0">
                <a:cs typeface="+mn-lt"/>
                <a:sym typeface="+mn-ea"/>
              </a:rPr>
              <a:t>By</a:t>
            </a:r>
            <a:br>
              <a:rPr lang="en-US" sz="4445" dirty="0">
                <a:cs typeface="+mn-lt"/>
                <a:sym typeface="+mn-ea"/>
              </a:rPr>
            </a:br>
            <a:r>
              <a:rPr lang="en-US" sz="4445" dirty="0">
                <a:cs typeface="+mn-lt"/>
                <a:sym typeface="+mn-ea"/>
              </a:rPr>
              <a:t>LOKESH REDDY</a:t>
            </a:r>
            <a:br>
              <a:rPr lang="en-US" sz="4445" dirty="0">
                <a:cs typeface="+mn-lt"/>
                <a:sym typeface="+mn-ea"/>
              </a:rPr>
            </a:br>
            <a:r>
              <a:rPr lang="en-US" sz="4445" dirty="0">
                <a:cs typeface="+mn-lt"/>
                <a:sym typeface="+mn-ea"/>
              </a:rPr>
              <a:t>KOUSHIK AKKENAPALLY</a:t>
            </a:r>
            <a:br>
              <a:rPr lang="en-US" sz="4445" i="0">
                <a:cs typeface="+mn-lt"/>
              </a:rPr>
            </a:br>
            <a:br>
              <a:rPr lang="en-US" sz="4445">
                <a:cs typeface="+mn-lt"/>
              </a:rPr>
            </a:br>
            <a:endParaRPr lang="en-US" sz="444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b="1">
                <a:sym typeface="+mn-ea"/>
              </a:rPr>
              <a:t>HealthCare Chat Bot</a:t>
            </a:r>
            <a:br>
              <a:rPr lang="en-US" b="1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640"/>
            <a:ext cx="10515600" cy="4485640"/>
          </a:xfrm>
        </p:spPr>
        <p:txBody>
          <a:bodyPr/>
          <a:p>
            <a:r>
              <a:rPr lang="en-US" sz="2400">
                <a:sym typeface="+mn-ea"/>
              </a:rPr>
              <a:t>Described as a “personal health companion,” offers a platform that uses AI and machine learning to track patient health and offer users a better understanding of changes to their health. The platform is offered to individual users, organizations and physicians.</a:t>
            </a:r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A conversational Agent (Chat Bot) Interacts with The Users by using natural language.</a:t>
            </a:r>
            <a:endParaRPr sz="2400">
              <a:solidFill>
                <a:schemeClr val="tx1"/>
              </a:solidFill>
            </a:endParaRPr>
          </a:p>
          <a:p>
            <a:r>
              <a:rPr lang="en-US" sz="2400" dirty="0">
                <a:sym typeface="+mn-ea"/>
              </a:rPr>
              <a:t>Flavor of chatting with a human being.</a:t>
            </a:r>
            <a:endParaRPr sz="2400">
              <a:solidFill>
                <a:schemeClr val="tx1"/>
              </a:solidFill>
            </a:endParaRPr>
          </a:p>
          <a:p>
            <a:r>
              <a:rPr lang="en-US" sz="2400">
                <a:sym typeface="+mn-ea"/>
              </a:rPr>
              <a:t>Designed to mimic Human Interactions.</a:t>
            </a:r>
            <a:endParaRPr sz="2400">
              <a:solidFill>
                <a:schemeClr val="tx1"/>
              </a:solidFill>
            </a:endParaRPr>
          </a:p>
          <a:p>
            <a:r>
              <a:rPr lang="en-US" sz="2400">
                <a:sym typeface="+mn-ea"/>
              </a:rPr>
              <a:t>Example:  the response to someone describing flu-like symptoms might be a       recommendation to visit the pharmacy for over-the-counter medication.</a:t>
            </a:r>
            <a:endParaRPr sz="2400">
              <a:solidFill>
                <a:schemeClr val="tx1"/>
              </a:solidFill>
            </a:endParaRPr>
          </a:p>
          <a:p>
            <a:endParaRPr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 algn="ctr"/>
            <a:r>
              <a:rPr lang="en-US" b="1">
                <a:sym typeface="+mn-ea"/>
              </a:rPr>
              <a:t>Approaches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0825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/>
              <a:t>Python Programming language we are going to use for developing chat bot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Decision tree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Modules:  Pandas, Numpy, sklearn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Most Significant word approach.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Deliverables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chatbot will reportedly compare the symptoms that it recieves from user against a symptoms of symptoms of diseases.</a:t>
            </a:r>
            <a:endParaRPr lang="en-US"/>
          </a:p>
          <a:p>
            <a:r>
              <a:rPr lang="en-US"/>
              <a:t>In response,it will recommend an appropriate course of action base on a combination of the reported symptoms</a:t>
            </a:r>
            <a:endParaRPr lang="en-US"/>
          </a:p>
          <a:p>
            <a:r>
              <a:rPr lang="en-US"/>
              <a:t>Intutive chatbot iteraction</a:t>
            </a:r>
            <a:endParaRPr lang="en-US"/>
          </a:p>
          <a:p>
            <a:r>
              <a:rPr lang="en-US"/>
              <a:t>The test data will help to take the decision according to the queries answered by the user.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Evaluation Methodology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Decision Tree</a:t>
            </a:r>
            <a:endParaRPr lang="en-US"/>
          </a:p>
          <a:p>
            <a:r>
              <a:rPr lang="en-US"/>
              <a:t>User can find exactly what they’re looking for :they map out a step-by-step process to discover the precise answer to the customer’s question in a conversational format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1415</Words>
  <Application>WPS Presentation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 FOR  MEDICAL DIAGNOSIS: HEALTHCARE CHAT BOT  By LOKESH REDDY KOUSHIK AKKENAPALLY  </dc:title>
  <dc:creator/>
  <cp:lastModifiedBy>HP</cp:lastModifiedBy>
  <cp:revision>3</cp:revision>
  <dcterms:created xsi:type="dcterms:W3CDTF">2021-11-13T06:06:35Z</dcterms:created>
  <dcterms:modified xsi:type="dcterms:W3CDTF">2021-11-13T06:08:00Z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FF3A5DFCCDC045B59CB6637F74A621E6</vt:lpwstr>
  </property>
  <property fmtid="{D5CDD505-2E9C-101B-9397-08002B2CF9AE}" pid="3" name="KSOProductBuildVer">
    <vt:lpwstr>1033-11.2.0.10351</vt:lpwstr>
  </property>
</Properties>
</file>