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7" r:id="rId4"/>
    <p:sldId id="264" r:id="rId5"/>
    <p:sldId id="265" r:id="rId6"/>
    <p:sldId id="260" r:id="rId7"/>
    <p:sldId id="258" r:id="rId8"/>
    <p:sldId id="262" r:id="rId9"/>
    <p:sldId id="263" r:id="rId10"/>
    <p:sldId id="259" r:id="rId11"/>
    <p:sldId id="261" r:id="rId12"/>
    <p:sldId id="267" r:id="rId13"/>
    <p:sldId id="266" r:id="rId14"/>
  </p:sldIdLst>
  <p:sldSz cx="12192000" cy="6858000"/>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50A681E-EC96-4860-A12D-16C47A6D23CC}" type="doc">
      <dgm:prSet loTypeId="urn:microsoft.com/office/officeart/2009/3/layout/RandomtoResultProcess" loCatId="process" qsTypeId="urn:microsoft.com/office/officeart/2005/8/quickstyle/simple1" qsCatId="simple" csTypeId="urn:microsoft.com/office/officeart/2005/8/colors/accent1_2" csCatId="accent1" phldr="1"/>
      <dgm:spPr/>
      <dgm:t>
        <a:bodyPr/>
        <a:lstStyle/>
        <a:p>
          <a:endParaRPr lang="en-IN"/>
        </a:p>
      </dgm:t>
    </dgm:pt>
    <dgm:pt modelId="{9C6E167F-48B7-453F-BB36-B4BC7871DB92}">
      <dgm:prSet phldrT="[Text]"/>
      <dgm:spPr/>
      <dgm:t>
        <a:bodyPr/>
        <a:lstStyle/>
        <a:p>
          <a:r>
            <a:rPr lang="en-US" dirty="0"/>
            <a:t>Loading</a:t>
          </a:r>
          <a:endParaRPr lang="en-IN" dirty="0"/>
        </a:p>
      </dgm:t>
    </dgm:pt>
    <dgm:pt modelId="{2F745562-F369-48BD-A0A0-52414B6BCAD2}" cxnId="{5F8A0680-B287-49BE-AEE6-0D40C496674B}" type="parTrans">
      <dgm:prSet/>
      <dgm:spPr/>
      <dgm:t>
        <a:bodyPr/>
        <a:lstStyle/>
        <a:p>
          <a:endParaRPr lang="en-IN"/>
        </a:p>
      </dgm:t>
    </dgm:pt>
    <dgm:pt modelId="{42C6C32C-157E-4297-952B-035C2B66B04D}" cxnId="{5F8A0680-B287-49BE-AEE6-0D40C496674B}" type="sibTrans">
      <dgm:prSet/>
      <dgm:spPr/>
      <dgm:t>
        <a:bodyPr/>
        <a:lstStyle/>
        <a:p>
          <a:endParaRPr lang="en-IN"/>
        </a:p>
      </dgm:t>
    </dgm:pt>
    <dgm:pt modelId="{95DE2F97-3B6C-4867-A924-998719F9179E}">
      <dgm:prSet phldrT="[Text]"/>
      <dgm:spPr/>
      <dgm:t>
        <a:bodyPr/>
        <a:lstStyle/>
        <a:p>
          <a:r>
            <a:rPr lang="en-US" dirty="0"/>
            <a:t>Loading the csv datasets</a:t>
          </a:r>
          <a:endParaRPr lang="en-IN" dirty="0"/>
        </a:p>
      </dgm:t>
    </dgm:pt>
    <dgm:pt modelId="{FBC232AB-7C64-4D6B-B2D6-03C7652B0F29}" cxnId="{FC7B9BAD-F6DF-4EF5-91F8-2D1E201F5B1C}" type="parTrans">
      <dgm:prSet/>
      <dgm:spPr/>
      <dgm:t>
        <a:bodyPr/>
        <a:lstStyle/>
        <a:p>
          <a:endParaRPr lang="en-IN"/>
        </a:p>
      </dgm:t>
    </dgm:pt>
    <dgm:pt modelId="{26087FF5-FA8D-4766-8E88-8A363AF834D2}" cxnId="{FC7B9BAD-F6DF-4EF5-91F8-2D1E201F5B1C}" type="sibTrans">
      <dgm:prSet/>
      <dgm:spPr/>
      <dgm:t>
        <a:bodyPr/>
        <a:lstStyle/>
        <a:p>
          <a:endParaRPr lang="en-IN"/>
        </a:p>
      </dgm:t>
    </dgm:pt>
    <dgm:pt modelId="{F75B7558-1CB5-4F7C-B4C9-5091573509D4}">
      <dgm:prSet phldrT="[Text]"/>
      <dgm:spPr/>
      <dgm:t>
        <a:bodyPr/>
        <a:lstStyle/>
        <a:p>
          <a:r>
            <a:rPr lang="en-US" dirty="0"/>
            <a:t>Data Preprocessing</a:t>
          </a:r>
          <a:endParaRPr lang="en-IN" dirty="0"/>
        </a:p>
      </dgm:t>
    </dgm:pt>
    <dgm:pt modelId="{AE6DE05B-87E3-4F1A-98DD-045665CFB7E8}" cxnId="{02A547A0-269D-40E6-BFD5-6CB69CD20429}" type="parTrans">
      <dgm:prSet/>
      <dgm:spPr/>
      <dgm:t>
        <a:bodyPr/>
        <a:lstStyle/>
        <a:p>
          <a:endParaRPr lang="en-IN"/>
        </a:p>
      </dgm:t>
    </dgm:pt>
    <dgm:pt modelId="{3D456D2E-8C1C-47D8-9FED-96B775633E00}" cxnId="{02A547A0-269D-40E6-BFD5-6CB69CD20429}" type="sibTrans">
      <dgm:prSet/>
      <dgm:spPr/>
      <dgm:t>
        <a:bodyPr/>
        <a:lstStyle/>
        <a:p>
          <a:endParaRPr lang="en-IN"/>
        </a:p>
      </dgm:t>
    </dgm:pt>
    <dgm:pt modelId="{AFA66339-E55A-48CD-92B8-69E7688FA0FF}">
      <dgm:prSet phldrT="[Text]"/>
      <dgm:spPr/>
      <dgm:t>
        <a:bodyPr/>
        <a:lstStyle/>
        <a:p>
          <a:r>
            <a:rPr lang="en-US" dirty="0"/>
            <a:t>To find input features and labels</a:t>
          </a:r>
          <a:endParaRPr lang="en-IN" dirty="0"/>
        </a:p>
      </dgm:t>
    </dgm:pt>
    <dgm:pt modelId="{6AA52CE8-5FD8-465D-98FE-903D4EE614AA}" cxnId="{D6465878-1C18-4148-A92C-F1A3B301BB57}" type="parTrans">
      <dgm:prSet/>
      <dgm:spPr/>
      <dgm:t>
        <a:bodyPr/>
        <a:lstStyle/>
        <a:p>
          <a:endParaRPr lang="en-IN"/>
        </a:p>
      </dgm:t>
    </dgm:pt>
    <dgm:pt modelId="{29BFF868-F33A-424E-B0B8-0741CFE3D8D1}" cxnId="{D6465878-1C18-4148-A92C-F1A3B301BB57}" type="sibTrans">
      <dgm:prSet/>
      <dgm:spPr/>
      <dgm:t>
        <a:bodyPr/>
        <a:lstStyle/>
        <a:p>
          <a:endParaRPr lang="en-IN"/>
        </a:p>
      </dgm:t>
    </dgm:pt>
    <dgm:pt modelId="{A5B10310-09F8-40CC-91A4-D007CB9C01EF}">
      <dgm:prSet phldrT="[Text]"/>
      <dgm:spPr/>
      <dgm:t>
        <a:bodyPr/>
        <a:lstStyle/>
        <a:p>
          <a:r>
            <a:rPr lang="en-US" dirty="0"/>
            <a:t>Data Splitting</a:t>
          </a:r>
          <a:endParaRPr lang="en-IN" dirty="0"/>
        </a:p>
      </dgm:t>
    </dgm:pt>
    <dgm:pt modelId="{AF97AE4A-845C-4382-871D-23A39A9600D0}" cxnId="{4F99E3C0-2124-4573-91CD-E5F89567BB40}" type="parTrans">
      <dgm:prSet/>
      <dgm:spPr/>
      <dgm:t>
        <a:bodyPr/>
        <a:lstStyle/>
        <a:p>
          <a:endParaRPr lang="en-IN"/>
        </a:p>
      </dgm:t>
    </dgm:pt>
    <dgm:pt modelId="{C20A8B02-7425-4B48-BED2-D65407BE3770}" cxnId="{4F99E3C0-2124-4573-91CD-E5F89567BB40}" type="sibTrans">
      <dgm:prSet/>
      <dgm:spPr/>
      <dgm:t>
        <a:bodyPr/>
        <a:lstStyle/>
        <a:p>
          <a:endParaRPr lang="en-IN"/>
        </a:p>
      </dgm:t>
    </dgm:pt>
    <dgm:pt modelId="{7D7BD59F-CFFB-4DF8-BDCD-B88BF4B7BD76}">
      <dgm:prSet phldrT="[Text]"/>
      <dgm:spPr/>
      <dgm:t>
        <a:bodyPr/>
        <a:lstStyle/>
        <a:p>
          <a:r>
            <a:rPr lang="en-US" dirty="0"/>
            <a:t>Split the data into train and test</a:t>
          </a:r>
          <a:endParaRPr lang="en-IN" dirty="0"/>
        </a:p>
      </dgm:t>
    </dgm:pt>
    <dgm:pt modelId="{760A5173-C107-4E8B-9B67-3FFB2B70F616}" cxnId="{48968350-0BB9-4CA8-B000-97A85469E23B}" type="parTrans">
      <dgm:prSet/>
      <dgm:spPr/>
      <dgm:t>
        <a:bodyPr/>
        <a:lstStyle/>
        <a:p>
          <a:endParaRPr lang="en-IN"/>
        </a:p>
      </dgm:t>
    </dgm:pt>
    <dgm:pt modelId="{628214A2-124A-40E2-BC10-B7AAB5294FDA}" cxnId="{48968350-0BB9-4CA8-B000-97A85469E23B}" type="sibTrans">
      <dgm:prSet/>
      <dgm:spPr/>
      <dgm:t>
        <a:bodyPr/>
        <a:lstStyle/>
        <a:p>
          <a:endParaRPr lang="en-IN"/>
        </a:p>
      </dgm:t>
    </dgm:pt>
    <dgm:pt modelId="{08AC24DA-350E-429A-8E8D-1378B04C786E}">
      <dgm:prSet phldrT="[Text]"/>
      <dgm:spPr/>
      <dgm:t>
        <a:bodyPr/>
        <a:lstStyle/>
        <a:p>
          <a:r>
            <a:rPr lang="en-US" dirty="0"/>
            <a:t>Decision Tree Classification</a:t>
          </a:r>
          <a:endParaRPr lang="en-IN" dirty="0"/>
        </a:p>
      </dgm:t>
    </dgm:pt>
    <dgm:pt modelId="{1F4B338B-8EDF-44FF-8780-273C9CA18F62}" cxnId="{FAF479C3-A73F-4169-B519-8A379ACAD884}" type="parTrans">
      <dgm:prSet/>
      <dgm:spPr/>
      <dgm:t>
        <a:bodyPr/>
        <a:lstStyle/>
        <a:p>
          <a:endParaRPr lang="en-IN"/>
        </a:p>
      </dgm:t>
    </dgm:pt>
    <dgm:pt modelId="{D0A565CB-2E0C-4402-9030-2BC158C24992}" cxnId="{FAF479C3-A73F-4169-B519-8A379ACAD884}" type="sibTrans">
      <dgm:prSet/>
      <dgm:spPr/>
      <dgm:t>
        <a:bodyPr/>
        <a:lstStyle/>
        <a:p>
          <a:endParaRPr lang="en-IN"/>
        </a:p>
      </dgm:t>
    </dgm:pt>
    <dgm:pt modelId="{203BC707-0933-471C-B12A-797B1EA2489F}">
      <dgm:prSet phldrT="[Text]"/>
      <dgm:spPr/>
      <dgm:t>
        <a:bodyPr/>
        <a:lstStyle/>
        <a:p>
          <a:r>
            <a:rPr lang="en-US" dirty="0"/>
            <a:t>Binary Search in Tree</a:t>
          </a:r>
          <a:endParaRPr lang="en-IN" dirty="0"/>
        </a:p>
      </dgm:t>
    </dgm:pt>
    <dgm:pt modelId="{53BB2759-BC67-4D69-98B6-FCA6245B7712}" cxnId="{32C14167-C715-4042-99E5-05BA74D0721D}" type="parTrans">
      <dgm:prSet/>
      <dgm:spPr/>
      <dgm:t>
        <a:bodyPr/>
        <a:lstStyle/>
        <a:p>
          <a:endParaRPr lang="en-IN"/>
        </a:p>
      </dgm:t>
    </dgm:pt>
    <dgm:pt modelId="{6053EF3A-8E50-411F-9CEB-E939FD647476}" cxnId="{32C14167-C715-4042-99E5-05BA74D0721D}" type="sibTrans">
      <dgm:prSet/>
      <dgm:spPr/>
      <dgm:t>
        <a:bodyPr/>
        <a:lstStyle/>
        <a:p>
          <a:endParaRPr lang="en-IN"/>
        </a:p>
      </dgm:t>
    </dgm:pt>
    <dgm:pt modelId="{99472AFD-3F01-4164-94CE-7BD708522E57}">
      <dgm:prSet phldrT="[Text]"/>
      <dgm:spPr/>
      <dgm:t>
        <a:bodyPr/>
        <a:lstStyle/>
        <a:p>
          <a:r>
            <a:rPr lang="en-US" dirty="0"/>
            <a:t>Print disease to the user</a:t>
          </a:r>
          <a:endParaRPr lang="en-IN" dirty="0"/>
        </a:p>
      </dgm:t>
    </dgm:pt>
    <dgm:pt modelId="{7C6C4340-0B2D-4881-A57C-7FCC14124510}" cxnId="{61B2D2BE-690F-461F-92A9-B4A7843F6951}" type="parTrans">
      <dgm:prSet/>
      <dgm:spPr/>
      <dgm:t>
        <a:bodyPr/>
        <a:lstStyle/>
        <a:p>
          <a:endParaRPr lang="en-IN"/>
        </a:p>
      </dgm:t>
    </dgm:pt>
    <dgm:pt modelId="{887DC9E1-27C1-469D-B08D-C985D0948101}" cxnId="{61B2D2BE-690F-461F-92A9-B4A7843F6951}" type="sibTrans">
      <dgm:prSet/>
      <dgm:spPr/>
      <dgm:t>
        <a:bodyPr/>
        <a:lstStyle/>
        <a:p>
          <a:endParaRPr lang="en-IN"/>
        </a:p>
      </dgm:t>
    </dgm:pt>
    <dgm:pt modelId="{FEDCB7BE-5E29-4A6A-A790-D75B315BABBB}">
      <dgm:prSet phldrT="[Text]"/>
      <dgm:spPr/>
      <dgm:t>
        <a:bodyPr/>
        <a:lstStyle/>
        <a:p>
          <a:r>
            <a:rPr lang="en-US" dirty="0"/>
            <a:t>Define and train Decision tree Classifier</a:t>
          </a:r>
          <a:endParaRPr lang="en-IN" dirty="0"/>
        </a:p>
      </dgm:t>
    </dgm:pt>
    <dgm:pt modelId="{4417C2C9-B7B0-4E08-BB88-2656E1627ABA}" cxnId="{9B5AEB03-2C87-48FF-9D46-D99694AAC93A}" type="parTrans">
      <dgm:prSet/>
      <dgm:spPr/>
      <dgm:t>
        <a:bodyPr/>
        <a:lstStyle/>
        <a:p>
          <a:endParaRPr lang="en-IN"/>
        </a:p>
      </dgm:t>
    </dgm:pt>
    <dgm:pt modelId="{02E2581A-F1EF-4999-B30C-766A06B993F5}" cxnId="{9B5AEB03-2C87-48FF-9D46-D99694AAC93A}" type="sibTrans">
      <dgm:prSet/>
      <dgm:spPr/>
      <dgm:t>
        <a:bodyPr/>
        <a:lstStyle/>
        <a:p>
          <a:endParaRPr lang="en-IN"/>
        </a:p>
      </dgm:t>
    </dgm:pt>
    <dgm:pt modelId="{AB3449C0-8D39-4ECF-8C90-C2634A5EF942}">
      <dgm:prSet phldrT="[Text]"/>
      <dgm:spPr/>
      <dgm:t>
        <a:bodyPr/>
        <a:lstStyle/>
        <a:p>
          <a:r>
            <a:rPr lang="en-US" dirty="0"/>
            <a:t>This algorithm is used to search for the disease based on user details.</a:t>
          </a:r>
          <a:endParaRPr lang="en-IN" dirty="0"/>
        </a:p>
      </dgm:t>
    </dgm:pt>
    <dgm:pt modelId="{EF0C1B39-666F-430E-9FEE-BA8B4D694FDE}" cxnId="{D759C7FA-0106-4C89-A7FF-E74D5CE494B5}" type="parTrans">
      <dgm:prSet/>
      <dgm:spPr/>
      <dgm:t>
        <a:bodyPr/>
        <a:lstStyle/>
        <a:p>
          <a:endParaRPr lang="en-IN"/>
        </a:p>
      </dgm:t>
    </dgm:pt>
    <dgm:pt modelId="{FA254980-243F-4A3C-8D76-32F671676E6E}" cxnId="{D759C7FA-0106-4C89-A7FF-E74D5CE494B5}" type="sibTrans">
      <dgm:prSet/>
      <dgm:spPr/>
      <dgm:t>
        <a:bodyPr/>
        <a:lstStyle/>
        <a:p>
          <a:endParaRPr lang="en-IN"/>
        </a:p>
      </dgm:t>
    </dgm:pt>
    <dgm:pt modelId="{17FA383B-1FE1-4172-BB6A-2A7366F4D068}">
      <dgm:prSet phldrT="[Text]"/>
      <dgm:spPr/>
      <dgm:t>
        <a:bodyPr/>
        <a:lstStyle/>
        <a:p>
          <a:r>
            <a:rPr lang="en-US" dirty="0"/>
            <a:t>Map the classifier output to the appropriate label.</a:t>
          </a:r>
          <a:endParaRPr lang="en-IN" dirty="0"/>
        </a:p>
      </dgm:t>
    </dgm:pt>
    <dgm:pt modelId="{821FB262-0C9D-4497-AD26-EF22AD1E8D77}" cxnId="{38AB6B05-26F2-48D2-84A6-D440061D26A2}" type="parTrans">
      <dgm:prSet/>
      <dgm:spPr/>
      <dgm:t>
        <a:bodyPr/>
        <a:lstStyle/>
        <a:p>
          <a:endParaRPr lang="en-IN"/>
        </a:p>
      </dgm:t>
    </dgm:pt>
    <dgm:pt modelId="{93DFEEBC-1D4D-4BB4-9F7B-962237004392}" cxnId="{38AB6B05-26F2-48D2-84A6-D440061D26A2}" type="sibTrans">
      <dgm:prSet/>
      <dgm:spPr/>
      <dgm:t>
        <a:bodyPr/>
        <a:lstStyle/>
        <a:p>
          <a:endParaRPr lang="en-IN"/>
        </a:p>
      </dgm:t>
    </dgm:pt>
    <dgm:pt modelId="{6CA927EA-8CCE-42A9-B780-70E5148C12B0}" type="pres">
      <dgm:prSet presAssocID="{D50A681E-EC96-4860-A12D-16C47A6D23CC}" presName="Name0" presStyleCnt="0">
        <dgm:presLayoutVars>
          <dgm:dir/>
          <dgm:animOne val="branch"/>
          <dgm:animLvl val="lvl"/>
        </dgm:presLayoutVars>
      </dgm:prSet>
      <dgm:spPr/>
    </dgm:pt>
    <dgm:pt modelId="{2B00654B-7B43-412A-B4AC-204DCC922D5A}" type="pres">
      <dgm:prSet presAssocID="{9C6E167F-48B7-453F-BB36-B4BC7871DB92}" presName="chaos" presStyleCnt="0"/>
      <dgm:spPr/>
    </dgm:pt>
    <dgm:pt modelId="{1C7A109E-217F-4FDB-A9D0-B5FB61F9D5DB}" type="pres">
      <dgm:prSet presAssocID="{9C6E167F-48B7-453F-BB36-B4BC7871DB92}" presName="parTx1" presStyleLbl="revTx" presStyleIdx="0" presStyleCnt="11"/>
      <dgm:spPr/>
    </dgm:pt>
    <dgm:pt modelId="{FB45250F-9022-42BF-8419-5604B7820D76}" type="pres">
      <dgm:prSet presAssocID="{9C6E167F-48B7-453F-BB36-B4BC7871DB92}" presName="desTx1" presStyleLbl="revTx" presStyleIdx="1" presStyleCnt="11">
        <dgm:presLayoutVars>
          <dgm:bulletEnabled val="1"/>
        </dgm:presLayoutVars>
      </dgm:prSet>
      <dgm:spPr/>
    </dgm:pt>
    <dgm:pt modelId="{4DFA50AA-038F-4BFA-82C9-091E138FF8EB}" type="pres">
      <dgm:prSet presAssocID="{9C6E167F-48B7-453F-BB36-B4BC7871DB92}" presName="c1" presStyleLbl="node1" presStyleIdx="0" presStyleCnt="19"/>
      <dgm:spPr/>
    </dgm:pt>
    <dgm:pt modelId="{BC74E2A4-B7DD-4B6D-BC2C-8A609203B7A1}" type="pres">
      <dgm:prSet presAssocID="{9C6E167F-48B7-453F-BB36-B4BC7871DB92}" presName="c2" presStyleLbl="node1" presStyleIdx="1" presStyleCnt="19"/>
      <dgm:spPr/>
    </dgm:pt>
    <dgm:pt modelId="{030FED4A-35C6-4B9D-8C35-60D93941727E}" type="pres">
      <dgm:prSet presAssocID="{9C6E167F-48B7-453F-BB36-B4BC7871DB92}" presName="c3" presStyleLbl="node1" presStyleIdx="2" presStyleCnt="19"/>
      <dgm:spPr/>
    </dgm:pt>
    <dgm:pt modelId="{43493164-4CD9-4D64-969C-30A99C42A495}" type="pres">
      <dgm:prSet presAssocID="{9C6E167F-48B7-453F-BB36-B4BC7871DB92}" presName="c4" presStyleLbl="node1" presStyleIdx="3" presStyleCnt="19"/>
      <dgm:spPr/>
    </dgm:pt>
    <dgm:pt modelId="{2A4CB15F-8268-4DDF-9368-A80E46DD1B4E}" type="pres">
      <dgm:prSet presAssocID="{9C6E167F-48B7-453F-BB36-B4BC7871DB92}" presName="c5" presStyleLbl="node1" presStyleIdx="4" presStyleCnt="19"/>
      <dgm:spPr/>
    </dgm:pt>
    <dgm:pt modelId="{82E70AB2-98CA-44B3-AB7B-BAEC4B96EB95}" type="pres">
      <dgm:prSet presAssocID="{9C6E167F-48B7-453F-BB36-B4BC7871DB92}" presName="c6" presStyleLbl="node1" presStyleIdx="5" presStyleCnt="19"/>
      <dgm:spPr/>
    </dgm:pt>
    <dgm:pt modelId="{8BB53D56-DDC6-43A2-B459-C08BE97C2C31}" type="pres">
      <dgm:prSet presAssocID="{9C6E167F-48B7-453F-BB36-B4BC7871DB92}" presName="c7" presStyleLbl="node1" presStyleIdx="6" presStyleCnt="19"/>
      <dgm:spPr/>
    </dgm:pt>
    <dgm:pt modelId="{6FB01C24-0327-4413-B5D5-DA0EA513CF64}" type="pres">
      <dgm:prSet presAssocID="{9C6E167F-48B7-453F-BB36-B4BC7871DB92}" presName="c8" presStyleLbl="node1" presStyleIdx="7" presStyleCnt="19"/>
      <dgm:spPr/>
    </dgm:pt>
    <dgm:pt modelId="{EE04AB92-D010-447B-AB2D-A2D7916D955D}" type="pres">
      <dgm:prSet presAssocID="{9C6E167F-48B7-453F-BB36-B4BC7871DB92}" presName="c9" presStyleLbl="node1" presStyleIdx="8" presStyleCnt="19"/>
      <dgm:spPr/>
    </dgm:pt>
    <dgm:pt modelId="{34C0EB57-2FC2-459F-B8E5-289D815C1078}" type="pres">
      <dgm:prSet presAssocID="{9C6E167F-48B7-453F-BB36-B4BC7871DB92}" presName="c10" presStyleLbl="node1" presStyleIdx="9" presStyleCnt="19"/>
      <dgm:spPr/>
    </dgm:pt>
    <dgm:pt modelId="{E6BF119E-43F9-40F3-90FC-9A3070162936}" type="pres">
      <dgm:prSet presAssocID="{9C6E167F-48B7-453F-BB36-B4BC7871DB92}" presName="c11" presStyleLbl="node1" presStyleIdx="10" presStyleCnt="19"/>
      <dgm:spPr/>
    </dgm:pt>
    <dgm:pt modelId="{4335B1FC-6491-42E7-90D2-F2A276464E40}" type="pres">
      <dgm:prSet presAssocID="{9C6E167F-48B7-453F-BB36-B4BC7871DB92}" presName="c12" presStyleLbl="node1" presStyleIdx="11" presStyleCnt="19"/>
      <dgm:spPr/>
    </dgm:pt>
    <dgm:pt modelId="{65520243-7257-466C-8C5D-568B3FFA3A6C}" type="pres">
      <dgm:prSet presAssocID="{9C6E167F-48B7-453F-BB36-B4BC7871DB92}" presName="c13" presStyleLbl="node1" presStyleIdx="12" presStyleCnt="19"/>
      <dgm:spPr/>
    </dgm:pt>
    <dgm:pt modelId="{95315ACD-3A37-4D4B-B991-40701416356D}" type="pres">
      <dgm:prSet presAssocID="{9C6E167F-48B7-453F-BB36-B4BC7871DB92}" presName="c14" presStyleLbl="node1" presStyleIdx="13" presStyleCnt="19"/>
      <dgm:spPr/>
    </dgm:pt>
    <dgm:pt modelId="{AD47E61B-C43A-40F1-9529-E7E66382D672}" type="pres">
      <dgm:prSet presAssocID="{9C6E167F-48B7-453F-BB36-B4BC7871DB92}" presName="c15" presStyleLbl="node1" presStyleIdx="14" presStyleCnt="19"/>
      <dgm:spPr/>
    </dgm:pt>
    <dgm:pt modelId="{14E47B40-9804-4797-A07A-F6E3CEC2BBBE}" type="pres">
      <dgm:prSet presAssocID="{9C6E167F-48B7-453F-BB36-B4BC7871DB92}" presName="c16" presStyleLbl="node1" presStyleIdx="15" presStyleCnt="19"/>
      <dgm:spPr/>
    </dgm:pt>
    <dgm:pt modelId="{E4AACCF6-1F73-41A5-A79D-93F383B5F7A4}" type="pres">
      <dgm:prSet presAssocID="{9C6E167F-48B7-453F-BB36-B4BC7871DB92}" presName="c17" presStyleLbl="node1" presStyleIdx="16" presStyleCnt="19"/>
      <dgm:spPr/>
    </dgm:pt>
    <dgm:pt modelId="{21608F32-F5F7-4C00-B25C-2F14C457C046}" type="pres">
      <dgm:prSet presAssocID="{9C6E167F-48B7-453F-BB36-B4BC7871DB92}" presName="c18" presStyleLbl="node1" presStyleIdx="17" presStyleCnt="19"/>
      <dgm:spPr/>
    </dgm:pt>
    <dgm:pt modelId="{0EC32077-4EC0-4E01-BD1D-C0060C524EAC}" type="pres">
      <dgm:prSet presAssocID="{42C6C32C-157E-4297-952B-035C2B66B04D}" presName="chevronComposite1" presStyleCnt="0"/>
      <dgm:spPr/>
    </dgm:pt>
    <dgm:pt modelId="{32B43523-EA43-4FF0-9188-2EA136505071}" type="pres">
      <dgm:prSet presAssocID="{42C6C32C-157E-4297-952B-035C2B66B04D}" presName="chevron1" presStyleLbl="sibTrans2D1" presStyleIdx="0" presStyleCnt="5"/>
      <dgm:spPr/>
    </dgm:pt>
    <dgm:pt modelId="{32AACF3C-5203-4864-A71A-9DB5EB6D46D4}" type="pres">
      <dgm:prSet presAssocID="{42C6C32C-157E-4297-952B-035C2B66B04D}" presName="spChevron1" presStyleCnt="0"/>
      <dgm:spPr/>
    </dgm:pt>
    <dgm:pt modelId="{010C336B-2DA4-4DBB-87F0-6EA770FE0E3A}" type="pres">
      <dgm:prSet presAssocID="{F75B7558-1CB5-4F7C-B4C9-5091573509D4}" presName="middle" presStyleCnt="0"/>
      <dgm:spPr/>
    </dgm:pt>
    <dgm:pt modelId="{BC8E7EE1-17D8-48B4-BF8E-E5474C551950}" type="pres">
      <dgm:prSet presAssocID="{F75B7558-1CB5-4F7C-B4C9-5091573509D4}" presName="parTxMid" presStyleLbl="revTx" presStyleIdx="2" presStyleCnt="11"/>
      <dgm:spPr/>
    </dgm:pt>
    <dgm:pt modelId="{FF58E878-10FB-4672-B0FB-DB34B1946F0E}" type="pres">
      <dgm:prSet presAssocID="{F75B7558-1CB5-4F7C-B4C9-5091573509D4}" presName="desTxMid" presStyleLbl="revTx" presStyleIdx="3" presStyleCnt="11">
        <dgm:presLayoutVars>
          <dgm:bulletEnabled val="1"/>
        </dgm:presLayoutVars>
      </dgm:prSet>
      <dgm:spPr/>
    </dgm:pt>
    <dgm:pt modelId="{416B8621-66F2-4190-AD07-EDFA9A785FE9}" type="pres">
      <dgm:prSet presAssocID="{F75B7558-1CB5-4F7C-B4C9-5091573509D4}" presName="spMid" presStyleCnt="0"/>
      <dgm:spPr/>
    </dgm:pt>
    <dgm:pt modelId="{E3D60A61-B57C-4334-AEF1-A9755EED9D42}" type="pres">
      <dgm:prSet presAssocID="{3D456D2E-8C1C-47D8-9FED-96B775633E00}" presName="chevronComposite1" presStyleCnt="0"/>
      <dgm:spPr/>
    </dgm:pt>
    <dgm:pt modelId="{550AA295-5A61-4DDC-9990-B8CC9DABA529}" type="pres">
      <dgm:prSet presAssocID="{3D456D2E-8C1C-47D8-9FED-96B775633E00}" presName="chevron1" presStyleLbl="sibTrans2D1" presStyleIdx="1" presStyleCnt="5"/>
      <dgm:spPr/>
    </dgm:pt>
    <dgm:pt modelId="{8F871288-DB89-4961-B4A2-5A8A8C40E653}" type="pres">
      <dgm:prSet presAssocID="{3D456D2E-8C1C-47D8-9FED-96B775633E00}" presName="spChevron1" presStyleCnt="0"/>
      <dgm:spPr/>
    </dgm:pt>
    <dgm:pt modelId="{8AB9CF82-2E1F-4DDB-B76D-69AC19D58B85}" type="pres">
      <dgm:prSet presAssocID="{A5B10310-09F8-40CC-91A4-D007CB9C01EF}" presName="middle" presStyleCnt="0"/>
      <dgm:spPr/>
    </dgm:pt>
    <dgm:pt modelId="{71B23BE5-607E-43B1-BA00-C8014BF28613}" type="pres">
      <dgm:prSet presAssocID="{A5B10310-09F8-40CC-91A4-D007CB9C01EF}" presName="parTxMid" presStyleLbl="revTx" presStyleIdx="4" presStyleCnt="11"/>
      <dgm:spPr/>
    </dgm:pt>
    <dgm:pt modelId="{6C4F6CD1-E4E9-4263-9A82-51E45BFBFFD9}" type="pres">
      <dgm:prSet presAssocID="{A5B10310-09F8-40CC-91A4-D007CB9C01EF}" presName="desTxMid" presStyleLbl="revTx" presStyleIdx="5" presStyleCnt="11">
        <dgm:presLayoutVars>
          <dgm:bulletEnabled val="1"/>
        </dgm:presLayoutVars>
      </dgm:prSet>
      <dgm:spPr/>
    </dgm:pt>
    <dgm:pt modelId="{9E43D37E-362B-4213-A477-C2AEE3786348}" type="pres">
      <dgm:prSet presAssocID="{A5B10310-09F8-40CC-91A4-D007CB9C01EF}" presName="spMid" presStyleCnt="0"/>
      <dgm:spPr/>
    </dgm:pt>
    <dgm:pt modelId="{90DF62FD-EADD-4622-9E6F-B57B3E2DB309}" type="pres">
      <dgm:prSet presAssocID="{C20A8B02-7425-4B48-BED2-D65407BE3770}" presName="chevronComposite1" presStyleCnt="0"/>
      <dgm:spPr/>
    </dgm:pt>
    <dgm:pt modelId="{66C0A727-2A82-4614-9115-AA28B956CED2}" type="pres">
      <dgm:prSet presAssocID="{C20A8B02-7425-4B48-BED2-D65407BE3770}" presName="chevron1" presStyleLbl="sibTrans2D1" presStyleIdx="2" presStyleCnt="5"/>
      <dgm:spPr/>
    </dgm:pt>
    <dgm:pt modelId="{E1F5B203-3CDC-4699-8251-8AFEFC3CB113}" type="pres">
      <dgm:prSet presAssocID="{C20A8B02-7425-4B48-BED2-D65407BE3770}" presName="spChevron1" presStyleCnt="0"/>
      <dgm:spPr/>
    </dgm:pt>
    <dgm:pt modelId="{B0782614-C8E3-4ED2-B9C0-ACA64D0710FE}" type="pres">
      <dgm:prSet presAssocID="{08AC24DA-350E-429A-8E8D-1378B04C786E}" presName="middle" presStyleCnt="0"/>
      <dgm:spPr/>
    </dgm:pt>
    <dgm:pt modelId="{87657AFF-901D-43FC-9DE0-92B62CE4093F}" type="pres">
      <dgm:prSet presAssocID="{08AC24DA-350E-429A-8E8D-1378B04C786E}" presName="parTxMid" presStyleLbl="revTx" presStyleIdx="6" presStyleCnt="11"/>
      <dgm:spPr/>
    </dgm:pt>
    <dgm:pt modelId="{686E6078-5254-4B83-BF61-1927EB52C499}" type="pres">
      <dgm:prSet presAssocID="{08AC24DA-350E-429A-8E8D-1378B04C786E}" presName="desTxMid" presStyleLbl="revTx" presStyleIdx="7" presStyleCnt="11">
        <dgm:presLayoutVars>
          <dgm:bulletEnabled val="1"/>
        </dgm:presLayoutVars>
      </dgm:prSet>
      <dgm:spPr/>
    </dgm:pt>
    <dgm:pt modelId="{BA2DA09C-C65B-472B-979E-5F371C966137}" type="pres">
      <dgm:prSet presAssocID="{08AC24DA-350E-429A-8E8D-1378B04C786E}" presName="spMid" presStyleCnt="0"/>
      <dgm:spPr/>
    </dgm:pt>
    <dgm:pt modelId="{CA26B5AE-5AAB-4DC4-8039-A19AAF0EC3E4}" type="pres">
      <dgm:prSet presAssocID="{D0A565CB-2E0C-4402-9030-2BC158C24992}" presName="chevronComposite1" presStyleCnt="0"/>
      <dgm:spPr/>
    </dgm:pt>
    <dgm:pt modelId="{EFD302FC-4BE5-41F8-AC26-B9E8D514F401}" type="pres">
      <dgm:prSet presAssocID="{D0A565CB-2E0C-4402-9030-2BC158C24992}" presName="chevron1" presStyleLbl="sibTrans2D1" presStyleIdx="3" presStyleCnt="5"/>
      <dgm:spPr/>
    </dgm:pt>
    <dgm:pt modelId="{E50AB925-3613-42EA-9AA8-41AF2A7FA0F1}" type="pres">
      <dgm:prSet presAssocID="{D0A565CB-2E0C-4402-9030-2BC158C24992}" presName="spChevron1" presStyleCnt="0"/>
      <dgm:spPr/>
    </dgm:pt>
    <dgm:pt modelId="{56389388-05C6-42D2-BD0F-EE8CA1BD6E30}" type="pres">
      <dgm:prSet presAssocID="{203BC707-0933-471C-B12A-797B1EA2489F}" presName="middle" presStyleCnt="0"/>
      <dgm:spPr/>
    </dgm:pt>
    <dgm:pt modelId="{DE960543-AC05-4F55-AA3F-911C6C55D29A}" type="pres">
      <dgm:prSet presAssocID="{203BC707-0933-471C-B12A-797B1EA2489F}" presName="parTxMid" presStyleLbl="revTx" presStyleIdx="8" presStyleCnt="11"/>
      <dgm:spPr/>
    </dgm:pt>
    <dgm:pt modelId="{89322CCB-563F-45B4-B208-9973D5F468DC}" type="pres">
      <dgm:prSet presAssocID="{203BC707-0933-471C-B12A-797B1EA2489F}" presName="desTxMid" presStyleLbl="revTx" presStyleIdx="9" presStyleCnt="11">
        <dgm:presLayoutVars>
          <dgm:bulletEnabled val="1"/>
        </dgm:presLayoutVars>
      </dgm:prSet>
      <dgm:spPr/>
    </dgm:pt>
    <dgm:pt modelId="{E08913A1-D6FA-4C7B-970B-DE95025F1963}" type="pres">
      <dgm:prSet presAssocID="{203BC707-0933-471C-B12A-797B1EA2489F}" presName="spMid" presStyleCnt="0"/>
      <dgm:spPr/>
    </dgm:pt>
    <dgm:pt modelId="{139FB8F3-60B1-4E24-8783-51B1DD780E52}" type="pres">
      <dgm:prSet presAssocID="{6053EF3A-8E50-411F-9CEB-E939FD647476}" presName="chevronComposite1" presStyleCnt="0"/>
      <dgm:spPr/>
    </dgm:pt>
    <dgm:pt modelId="{E545935F-3CD8-492E-A31C-7E6D472D7025}" type="pres">
      <dgm:prSet presAssocID="{6053EF3A-8E50-411F-9CEB-E939FD647476}" presName="chevron1" presStyleLbl="sibTrans2D1" presStyleIdx="4" presStyleCnt="5"/>
      <dgm:spPr/>
    </dgm:pt>
    <dgm:pt modelId="{BF1BD9B9-B81D-4CC3-960B-DA2D36AE7D44}" type="pres">
      <dgm:prSet presAssocID="{6053EF3A-8E50-411F-9CEB-E939FD647476}" presName="spChevron1" presStyleCnt="0"/>
      <dgm:spPr/>
    </dgm:pt>
    <dgm:pt modelId="{860E7794-864F-4A7B-9867-8183A8C41D79}" type="pres">
      <dgm:prSet presAssocID="{99472AFD-3F01-4164-94CE-7BD708522E57}" presName="last" presStyleCnt="0"/>
      <dgm:spPr/>
    </dgm:pt>
    <dgm:pt modelId="{483000D2-E7B9-46AB-A199-F38CC1ED3760}" type="pres">
      <dgm:prSet presAssocID="{99472AFD-3F01-4164-94CE-7BD708522E57}" presName="circleTx" presStyleLbl="node1" presStyleIdx="18" presStyleCnt="19"/>
      <dgm:spPr/>
    </dgm:pt>
    <dgm:pt modelId="{6BE041D6-59E1-42EE-8125-0E4CDFA53EF3}" type="pres">
      <dgm:prSet presAssocID="{99472AFD-3F01-4164-94CE-7BD708522E57}" presName="desTxN" presStyleLbl="revTx" presStyleIdx="10" presStyleCnt="11">
        <dgm:presLayoutVars>
          <dgm:bulletEnabled val="1"/>
        </dgm:presLayoutVars>
      </dgm:prSet>
      <dgm:spPr/>
    </dgm:pt>
    <dgm:pt modelId="{DF4A902A-D0E8-4C68-AB09-50F90299AE06}" type="pres">
      <dgm:prSet presAssocID="{99472AFD-3F01-4164-94CE-7BD708522E57}" presName="spN" presStyleCnt="0"/>
      <dgm:spPr/>
    </dgm:pt>
  </dgm:ptLst>
  <dgm:cxnLst>
    <dgm:cxn modelId="{9B5AEB03-2C87-48FF-9D46-D99694AAC93A}" srcId="{08AC24DA-350E-429A-8E8D-1378B04C786E}" destId="{FEDCB7BE-5E29-4A6A-A790-D75B315BABBB}" srcOrd="0" destOrd="0" parTransId="{4417C2C9-B7B0-4E08-BB88-2656E1627ABA}" sibTransId="{02E2581A-F1EF-4999-B30C-766A06B993F5}"/>
    <dgm:cxn modelId="{38AB6B05-26F2-48D2-84A6-D440061D26A2}" srcId="{99472AFD-3F01-4164-94CE-7BD708522E57}" destId="{17FA383B-1FE1-4172-BB6A-2A7366F4D068}" srcOrd="0" destOrd="0" parTransId="{821FB262-0C9D-4497-AD26-EF22AD1E8D77}" sibTransId="{93DFEEBC-1D4D-4BB4-9F7B-962237004392}"/>
    <dgm:cxn modelId="{1215DF3C-FBB9-43A7-8897-88DA0D565B97}" type="presOf" srcId="{17FA383B-1FE1-4172-BB6A-2A7366F4D068}" destId="{6BE041D6-59E1-42EE-8125-0E4CDFA53EF3}" srcOrd="0" destOrd="0" presId="urn:microsoft.com/office/officeart/2009/3/layout/RandomtoResultProcess"/>
    <dgm:cxn modelId="{32C14167-C715-4042-99E5-05BA74D0721D}" srcId="{D50A681E-EC96-4860-A12D-16C47A6D23CC}" destId="{203BC707-0933-471C-B12A-797B1EA2489F}" srcOrd="4" destOrd="0" parTransId="{53BB2759-BC67-4D69-98B6-FCA6245B7712}" sibTransId="{6053EF3A-8E50-411F-9CEB-E939FD647476}"/>
    <dgm:cxn modelId="{48968350-0BB9-4CA8-B000-97A85469E23B}" srcId="{A5B10310-09F8-40CC-91A4-D007CB9C01EF}" destId="{7D7BD59F-CFFB-4DF8-BDCD-B88BF4B7BD76}" srcOrd="0" destOrd="0" parTransId="{760A5173-C107-4E8B-9B67-3FFB2B70F616}" sibTransId="{628214A2-124A-40E2-BC10-B7AAB5294FDA}"/>
    <dgm:cxn modelId="{E56A5D74-E68A-4BBC-9F67-5AE82869A8AE}" type="presOf" srcId="{A5B10310-09F8-40CC-91A4-D007CB9C01EF}" destId="{71B23BE5-607E-43B1-BA00-C8014BF28613}" srcOrd="0" destOrd="0" presId="urn:microsoft.com/office/officeart/2009/3/layout/RandomtoResultProcess"/>
    <dgm:cxn modelId="{03AB6F77-F410-4CB3-BDB7-B04B242F9292}" type="presOf" srcId="{FEDCB7BE-5E29-4A6A-A790-D75B315BABBB}" destId="{686E6078-5254-4B83-BF61-1927EB52C499}" srcOrd="0" destOrd="0" presId="urn:microsoft.com/office/officeart/2009/3/layout/RandomtoResultProcess"/>
    <dgm:cxn modelId="{D6465878-1C18-4148-A92C-F1A3B301BB57}" srcId="{F75B7558-1CB5-4F7C-B4C9-5091573509D4}" destId="{AFA66339-E55A-48CD-92B8-69E7688FA0FF}" srcOrd="0" destOrd="0" parTransId="{6AA52CE8-5FD8-465D-98FE-903D4EE614AA}" sibTransId="{29BFF868-F33A-424E-B0B8-0741CFE3D8D1}"/>
    <dgm:cxn modelId="{51F5E27F-F3E6-4580-B1B6-15C4C5FF02C2}" type="presOf" srcId="{F75B7558-1CB5-4F7C-B4C9-5091573509D4}" destId="{BC8E7EE1-17D8-48B4-BF8E-E5474C551950}" srcOrd="0" destOrd="0" presId="urn:microsoft.com/office/officeart/2009/3/layout/RandomtoResultProcess"/>
    <dgm:cxn modelId="{5F8A0680-B287-49BE-AEE6-0D40C496674B}" srcId="{D50A681E-EC96-4860-A12D-16C47A6D23CC}" destId="{9C6E167F-48B7-453F-BB36-B4BC7871DB92}" srcOrd="0" destOrd="0" parTransId="{2F745562-F369-48BD-A0A0-52414B6BCAD2}" sibTransId="{42C6C32C-157E-4297-952B-035C2B66B04D}"/>
    <dgm:cxn modelId="{144F7B8C-E83E-4DF3-A8A3-3AD1D20E6C8F}" type="presOf" srcId="{08AC24DA-350E-429A-8E8D-1378B04C786E}" destId="{87657AFF-901D-43FC-9DE0-92B62CE4093F}" srcOrd="0" destOrd="0" presId="urn:microsoft.com/office/officeart/2009/3/layout/RandomtoResultProcess"/>
    <dgm:cxn modelId="{68152991-B474-432D-AAC3-BC312A07C066}" type="presOf" srcId="{9C6E167F-48B7-453F-BB36-B4BC7871DB92}" destId="{1C7A109E-217F-4FDB-A9D0-B5FB61F9D5DB}" srcOrd="0" destOrd="0" presId="urn:microsoft.com/office/officeart/2009/3/layout/RandomtoResultProcess"/>
    <dgm:cxn modelId="{02A547A0-269D-40E6-BFD5-6CB69CD20429}" srcId="{D50A681E-EC96-4860-A12D-16C47A6D23CC}" destId="{F75B7558-1CB5-4F7C-B4C9-5091573509D4}" srcOrd="1" destOrd="0" parTransId="{AE6DE05B-87E3-4F1A-98DD-045665CFB7E8}" sibTransId="{3D456D2E-8C1C-47D8-9FED-96B775633E00}"/>
    <dgm:cxn modelId="{457413A6-6FF3-4186-9415-548E35281863}" type="presOf" srcId="{D50A681E-EC96-4860-A12D-16C47A6D23CC}" destId="{6CA927EA-8CCE-42A9-B780-70E5148C12B0}" srcOrd="0" destOrd="0" presId="urn:microsoft.com/office/officeart/2009/3/layout/RandomtoResultProcess"/>
    <dgm:cxn modelId="{FC7B9BAD-F6DF-4EF5-91F8-2D1E201F5B1C}" srcId="{9C6E167F-48B7-453F-BB36-B4BC7871DB92}" destId="{95DE2F97-3B6C-4867-A924-998719F9179E}" srcOrd="0" destOrd="0" parTransId="{FBC232AB-7C64-4D6B-B2D6-03C7652B0F29}" sibTransId="{26087FF5-FA8D-4766-8E88-8A363AF834D2}"/>
    <dgm:cxn modelId="{66DA82AE-8942-434D-8845-EAA75F4D4CD8}" type="presOf" srcId="{AFA66339-E55A-48CD-92B8-69E7688FA0FF}" destId="{FF58E878-10FB-4672-B0FB-DB34B1946F0E}" srcOrd="0" destOrd="0" presId="urn:microsoft.com/office/officeart/2009/3/layout/RandomtoResultProcess"/>
    <dgm:cxn modelId="{4C2BE0B7-721A-4BA0-B8C1-53C6FEA8E8CA}" type="presOf" srcId="{99472AFD-3F01-4164-94CE-7BD708522E57}" destId="{483000D2-E7B9-46AB-A199-F38CC1ED3760}" srcOrd="0" destOrd="0" presId="urn:microsoft.com/office/officeart/2009/3/layout/RandomtoResultProcess"/>
    <dgm:cxn modelId="{61B2D2BE-690F-461F-92A9-B4A7843F6951}" srcId="{D50A681E-EC96-4860-A12D-16C47A6D23CC}" destId="{99472AFD-3F01-4164-94CE-7BD708522E57}" srcOrd="5" destOrd="0" parTransId="{7C6C4340-0B2D-4881-A57C-7FCC14124510}" sibTransId="{887DC9E1-27C1-469D-B08D-C985D0948101}"/>
    <dgm:cxn modelId="{4F99E3C0-2124-4573-91CD-E5F89567BB40}" srcId="{D50A681E-EC96-4860-A12D-16C47A6D23CC}" destId="{A5B10310-09F8-40CC-91A4-D007CB9C01EF}" srcOrd="2" destOrd="0" parTransId="{AF97AE4A-845C-4382-871D-23A39A9600D0}" sibTransId="{C20A8B02-7425-4B48-BED2-D65407BE3770}"/>
    <dgm:cxn modelId="{FAF479C3-A73F-4169-B519-8A379ACAD884}" srcId="{D50A681E-EC96-4860-A12D-16C47A6D23CC}" destId="{08AC24DA-350E-429A-8E8D-1378B04C786E}" srcOrd="3" destOrd="0" parTransId="{1F4B338B-8EDF-44FF-8780-273C9CA18F62}" sibTransId="{D0A565CB-2E0C-4402-9030-2BC158C24992}"/>
    <dgm:cxn modelId="{9AEE12C9-23F8-482E-AA0C-6F04EE68C276}" type="presOf" srcId="{203BC707-0933-471C-B12A-797B1EA2489F}" destId="{DE960543-AC05-4F55-AA3F-911C6C55D29A}" srcOrd="0" destOrd="0" presId="urn:microsoft.com/office/officeart/2009/3/layout/RandomtoResultProcess"/>
    <dgm:cxn modelId="{9C7E20D3-2D60-41BF-9CB4-B467973BE7EC}" type="presOf" srcId="{7D7BD59F-CFFB-4DF8-BDCD-B88BF4B7BD76}" destId="{6C4F6CD1-E4E9-4263-9A82-51E45BFBFFD9}" srcOrd="0" destOrd="0" presId="urn:microsoft.com/office/officeart/2009/3/layout/RandomtoResultProcess"/>
    <dgm:cxn modelId="{C1437BD6-2FE9-45F5-A790-D9EC44F0A37B}" type="presOf" srcId="{AB3449C0-8D39-4ECF-8C90-C2634A5EF942}" destId="{89322CCB-563F-45B4-B208-9973D5F468DC}" srcOrd="0" destOrd="0" presId="urn:microsoft.com/office/officeart/2009/3/layout/RandomtoResultProcess"/>
    <dgm:cxn modelId="{003208DB-7079-45A4-9F81-77F8EBFDF7E9}" type="presOf" srcId="{95DE2F97-3B6C-4867-A924-998719F9179E}" destId="{FB45250F-9022-42BF-8419-5604B7820D76}" srcOrd="0" destOrd="0" presId="urn:microsoft.com/office/officeart/2009/3/layout/RandomtoResultProcess"/>
    <dgm:cxn modelId="{D759C7FA-0106-4C89-A7FF-E74D5CE494B5}" srcId="{203BC707-0933-471C-B12A-797B1EA2489F}" destId="{AB3449C0-8D39-4ECF-8C90-C2634A5EF942}" srcOrd="0" destOrd="0" parTransId="{EF0C1B39-666F-430E-9FEE-BA8B4D694FDE}" sibTransId="{FA254980-243F-4A3C-8D76-32F671676E6E}"/>
    <dgm:cxn modelId="{7DE78A6E-FF09-4BB5-A2D5-36D17F829C20}" type="presParOf" srcId="{6CA927EA-8CCE-42A9-B780-70E5148C12B0}" destId="{2B00654B-7B43-412A-B4AC-204DCC922D5A}" srcOrd="0" destOrd="0" presId="urn:microsoft.com/office/officeart/2009/3/layout/RandomtoResultProcess"/>
    <dgm:cxn modelId="{CE6BE719-2519-4B6D-B95F-6FBE8A961AF7}" type="presParOf" srcId="{2B00654B-7B43-412A-B4AC-204DCC922D5A}" destId="{1C7A109E-217F-4FDB-A9D0-B5FB61F9D5DB}" srcOrd="0" destOrd="0" presId="urn:microsoft.com/office/officeart/2009/3/layout/RandomtoResultProcess"/>
    <dgm:cxn modelId="{35650045-C22D-407E-A4E0-C67F96EF2058}" type="presParOf" srcId="{2B00654B-7B43-412A-B4AC-204DCC922D5A}" destId="{FB45250F-9022-42BF-8419-5604B7820D76}" srcOrd="1" destOrd="0" presId="urn:microsoft.com/office/officeart/2009/3/layout/RandomtoResultProcess"/>
    <dgm:cxn modelId="{E4AC2150-2188-4A90-98EF-FD8E13B51231}" type="presParOf" srcId="{2B00654B-7B43-412A-B4AC-204DCC922D5A}" destId="{4DFA50AA-038F-4BFA-82C9-091E138FF8EB}" srcOrd="2" destOrd="0" presId="urn:microsoft.com/office/officeart/2009/3/layout/RandomtoResultProcess"/>
    <dgm:cxn modelId="{5BFA8367-6A57-411F-AAD6-F798298E23E7}" type="presParOf" srcId="{2B00654B-7B43-412A-B4AC-204DCC922D5A}" destId="{BC74E2A4-B7DD-4B6D-BC2C-8A609203B7A1}" srcOrd="3" destOrd="0" presId="urn:microsoft.com/office/officeart/2009/3/layout/RandomtoResultProcess"/>
    <dgm:cxn modelId="{0FDBC9F5-268E-4855-8C77-5D30828D4AED}" type="presParOf" srcId="{2B00654B-7B43-412A-B4AC-204DCC922D5A}" destId="{030FED4A-35C6-4B9D-8C35-60D93941727E}" srcOrd="4" destOrd="0" presId="urn:microsoft.com/office/officeart/2009/3/layout/RandomtoResultProcess"/>
    <dgm:cxn modelId="{6554F668-2E49-4D40-A08E-E773D8489069}" type="presParOf" srcId="{2B00654B-7B43-412A-B4AC-204DCC922D5A}" destId="{43493164-4CD9-4D64-969C-30A99C42A495}" srcOrd="5" destOrd="0" presId="urn:microsoft.com/office/officeart/2009/3/layout/RandomtoResultProcess"/>
    <dgm:cxn modelId="{D8D6527E-B3A7-4EF9-B1BE-0F9596867813}" type="presParOf" srcId="{2B00654B-7B43-412A-B4AC-204DCC922D5A}" destId="{2A4CB15F-8268-4DDF-9368-A80E46DD1B4E}" srcOrd="6" destOrd="0" presId="urn:microsoft.com/office/officeart/2009/3/layout/RandomtoResultProcess"/>
    <dgm:cxn modelId="{1144C5D2-F68D-44B2-AFB7-CF6F78196AD8}" type="presParOf" srcId="{2B00654B-7B43-412A-B4AC-204DCC922D5A}" destId="{82E70AB2-98CA-44B3-AB7B-BAEC4B96EB95}" srcOrd="7" destOrd="0" presId="urn:microsoft.com/office/officeart/2009/3/layout/RandomtoResultProcess"/>
    <dgm:cxn modelId="{CE05EC76-2AEE-419B-B4BA-3C9CF91EC380}" type="presParOf" srcId="{2B00654B-7B43-412A-B4AC-204DCC922D5A}" destId="{8BB53D56-DDC6-43A2-B459-C08BE97C2C31}" srcOrd="8" destOrd="0" presId="urn:microsoft.com/office/officeart/2009/3/layout/RandomtoResultProcess"/>
    <dgm:cxn modelId="{990D6DF4-7DCC-4CBB-B3A5-03D7F0E94502}" type="presParOf" srcId="{2B00654B-7B43-412A-B4AC-204DCC922D5A}" destId="{6FB01C24-0327-4413-B5D5-DA0EA513CF64}" srcOrd="9" destOrd="0" presId="urn:microsoft.com/office/officeart/2009/3/layout/RandomtoResultProcess"/>
    <dgm:cxn modelId="{00A801FF-40BF-4EC4-90AA-499B168F5222}" type="presParOf" srcId="{2B00654B-7B43-412A-B4AC-204DCC922D5A}" destId="{EE04AB92-D010-447B-AB2D-A2D7916D955D}" srcOrd="10" destOrd="0" presId="urn:microsoft.com/office/officeart/2009/3/layout/RandomtoResultProcess"/>
    <dgm:cxn modelId="{19B0A69B-9202-4D19-9D64-77151D990C5F}" type="presParOf" srcId="{2B00654B-7B43-412A-B4AC-204DCC922D5A}" destId="{34C0EB57-2FC2-459F-B8E5-289D815C1078}" srcOrd="11" destOrd="0" presId="urn:microsoft.com/office/officeart/2009/3/layout/RandomtoResultProcess"/>
    <dgm:cxn modelId="{91D61F6A-E55D-41C5-8010-9ED188CAE65D}" type="presParOf" srcId="{2B00654B-7B43-412A-B4AC-204DCC922D5A}" destId="{E6BF119E-43F9-40F3-90FC-9A3070162936}" srcOrd="12" destOrd="0" presId="urn:microsoft.com/office/officeart/2009/3/layout/RandomtoResultProcess"/>
    <dgm:cxn modelId="{AD28EF44-601E-4B7E-8DD1-363A11D73D2A}" type="presParOf" srcId="{2B00654B-7B43-412A-B4AC-204DCC922D5A}" destId="{4335B1FC-6491-42E7-90D2-F2A276464E40}" srcOrd="13" destOrd="0" presId="urn:microsoft.com/office/officeart/2009/3/layout/RandomtoResultProcess"/>
    <dgm:cxn modelId="{E0E7C0DD-6BF6-4D6A-A044-C91F87948EC2}" type="presParOf" srcId="{2B00654B-7B43-412A-B4AC-204DCC922D5A}" destId="{65520243-7257-466C-8C5D-568B3FFA3A6C}" srcOrd="14" destOrd="0" presId="urn:microsoft.com/office/officeart/2009/3/layout/RandomtoResultProcess"/>
    <dgm:cxn modelId="{0D18CE27-A6D1-4CE5-B63F-6C177B99687B}" type="presParOf" srcId="{2B00654B-7B43-412A-B4AC-204DCC922D5A}" destId="{95315ACD-3A37-4D4B-B991-40701416356D}" srcOrd="15" destOrd="0" presId="urn:microsoft.com/office/officeart/2009/3/layout/RandomtoResultProcess"/>
    <dgm:cxn modelId="{32958BD1-1574-4944-9A84-7E1337E36D89}" type="presParOf" srcId="{2B00654B-7B43-412A-B4AC-204DCC922D5A}" destId="{AD47E61B-C43A-40F1-9529-E7E66382D672}" srcOrd="16" destOrd="0" presId="urn:microsoft.com/office/officeart/2009/3/layout/RandomtoResultProcess"/>
    <dgm:cxn modelId="{FBCCB882-2153-470C-BDD4-A199C2998811}" type="presParOf" srcId="{2B00654B-7B43-412A-B4AC-204DCC922D5A}" destId="{14E47B40-9804-4797-A07A-F6E3CEC2BBBE}" srcOrd="17" destOrd="0" presId="urn:microsoft.com/office/officeart/2009/3/layout/RandomtoResultProcess"/>
    <dgm:cxn modelId="{F388A2BC-D449-413C-95B6-EEABADA25276}" type="presParOf" srcId="{2B00654B-7B43-412A-B4AC-204DCC922D5A}" destId="{E4AACCF6-1F73-41A5-A79D-93F383B5F7A4}" srcOrd="18" destOrd="0" presId="urn:microsoft.com/office/officeart/2009/3/layout/RandomtoResultProcess"/>
    <dgm:cxn modelId="{70AD9A47-CF95-4B95-A8AF-E7B7865346AB}" type="presParOf" srcId="{2B00654B-7B43-412A-B4AC-204DCC922D5A}" destId="{21608F32-F5F7-4C00-B25C-2F14C457C046}" srcOrd="19" destOrd="0" presId="urn:microsoft.com/office/officeart/2009/3/layout/RandomtoResultProcess"/>
    <dgm:cxn modelId="{28875D2D-F511-467A-BAD1-18705BCACBC0}" type="presParOf" srcId="{6CA927EA-8CCE-42A9-B780-70E5148C12B0}" destId="{0EC32077-4EC0-4E01-BD1D-C0060C524EAC}" srcOrd="1" destOrd="0" presId="urn:microsoft.com/office/officeart/2009/3/layout/RandomtoResultProcess"/>
    <dgm:cxn modelId="{A9C35701-E723-40FE-AA9B-5E42BD111C66}" type="presParOf" srcId="{0EC32077-4EC0-4E01-BD1D-C0060C524EAC}" destId="{32B43523-EA43-4FF0-9188-2EA136505071}" srcOrd="0" destOrd="0" presId="urn:microsoft.com/office/officeart/2009/3/layout/RandomtoResultProcess"/>
    <dgm:cxn modelId="{B7543959-AE48-45A4-8347-A4390B58C21F}" type="presParOf" srcId="{0EC32077-4EC0-4E01-BD1D-C0060C524EAC}" destId="{32AACF3C-5203-4864-A71A-9DB5EB6D46D4}" srcOrd="1" destOrd="0" presId="urn:microsoft.com/office/officeart/2009/3/layout/RandomtoResultProcess"/>
    <dgm:cxn modelId="{127F8B0C-C21C-4088-9F36-1F24958871FD}" type="presParOf" srcId="{6CA927EA-8CCE-42A9-B780-70E5148C12B0}" destId="{010C336B-2DA4-4DBB-87F0-6EA770FE0E3A}" srcOrd="2" destOrd="0" presId="urn:microsoft.com/office/officeart/2009/3/layout/RandomtoResultProcess"/>
    <dgm:cxn modelId="{B5A558D6-B1B7-47D1-9126-FA00B2F7FA41}" type="presParOf" srcId="{010C336B-2DA4-4DBB-87F0-6EA770FE0E3A}" destId="{BC8E7EE1-17D8-48B4-BF8E-E5474C551950}" srcOrd="0" destOrd="0" presId="urn:microsoft.com/office/officeart/2009/3/layout/RandomtoResultProcess"/>
    <dgm:cxn modelId="{AF961C39-BC6E-4FD5-A9C4-4E2AF91366A9}" type="presParOf" srcId="{010C336B-2DA4-4DBB-87F0-6EA770FE0E3A}" destId="{FF58E878-10FB-4672-B0FB-DB34B1946F0E}" srcOrd="1" destOrd="0" presId="urn:microsoft.com/office/officeart/2009/3/layout/RandomtoResultProcess"/>
    <dgm:cxn modelId="{11E319DB-F89B-4C53-8F36-6169AADEE927}" type="presParOf" srcId="{010C336B-2DA4-4DBB-87F0-6EA770FE0E3A}" destId="{416B8621-66F2-4190-AD07-EDFA9A785FE9}" srcOrd="2" destOrd="0" presId="urn:microsoft.com/office/officeart/2009/3/layout/RandomtoResultProcess"/>
    <dgm:cxn modelId="{96F74A75-1AFE-472A-A8E7-8B8EE1967ACB}" type="presParOf" srcId="{6CA927EA-8CCE-42A9-B780-70E5148C12B0}" destId="{E3D60A61-B57C-4334-AEF1-A9755EED9D42}" srcOrd="3" destOrd="0" presId="urn:microsoft.com/office/officeart/2009/3/layout/RandomtoResultProcess"/>
    <dgm:cxn modelId="{C5CCBB32-D8DB-4F8F-AD66-A71CA464F798}" type="presParOf" srcId="{E3D60A61-B57C-4334-AEF1-A9755EED9D42}" destId="{550AA295-5A61-4DDC-9990-B8CC9DABA529}" srcOrd="0" destOrd="0" presId="urn:microsoft.com/office/officeart/2009/3/layout/RandomtoResultProcess"/>
    <dgm:cxn modelId="{676725A1-AD59-43FC-9762-6BE23317F194}" type="presParOf" srcId="{E3D60A61-B57C-4334-AEF1-A9755EED9D42}" destId="{8F871288-DB89-4961-B4A2-5A8A8C40E653}" srcOrd="1" destOrd="0" presId="urn:microsoft.com/office/officeart/2009/3/layout/RandomtoResultProcess"/>
    <dgm:cxn modelId="{0F9B94A0-6F24-4DDA-B248-8812D6DA4368}" type="presParOf" srcId="{6CA927EA-8CCE-42A9-B780-70E5148C12B0}" destId="{8AB9CF82-2E1F-4DDB-B76D-69AC19D58B85}" srcOrd="4" destOrd="0" presId="urn:microsoft.com/office/officeart/2009/3/layout/RandomtoResultProcess"/>
    <dgm:cxn modelId="{E35BEE6D-28C2-4050-86A3-4246CF865FA2}" type="presParOf" srcId="{8AB9CF82-2E1F-4DDB-B76D-69AC19D58B85}" destId="{71B23BE5-607E-43B1-BA00-C8014BF28613}" srcOrd="0" destOrd="0" presId="urn:microsoft.com/office/officeart/2009/3/layout/RandomtoResultProcess"/>
    <dgm:cxn modelId="{D8C393D6-48E3-4202-B040-0A73E41230FE}" type="presParOf" srcId="{8AB9CF82-2E1F-4DDB-B76D-69AC19D58B85}" destId="{6C4F6CD1-E4E9-4263-9A82-51E45BFBFFD9}" srcOrd="1" destOrd="0" presId="urn:microsoft.com/office/officeart/2009/3/layout/RandomtoResultProcess"/>
    <dgm:cxn modelId="{5B38A2BF-2041-42F1-B808-1F54C72F9FE8}" type="presParOf" srcId="{8AB9CF82-2E1F-4DDB-B76D-69AC19D58B85}" destId="{9E43D37E-362B-4213-A477-C2AEE3786348}" srcOrd="2" destOrd="0" presId="urn:microsoft.com/office/officeart/2009/3/layout/RandomtoResultProcess"/>
    <dgm:cxn modelId="{F0AACE29-CCA0-438A-8787-73F7682459EF}" type="presParOf" srcId="{6CA927EA-8CCE-42A9-B780-70E5148C12B0}" destId="{90DF62FD-EADD-4622-9E6F-B57B3E2DB309}" srcOrd="5" destOrd="0" presId="urn:microsoft.com/office/officeart/2009/3/layout/RandomtoResultProcess"/>
    <dgm:cxn modelId="{802963A3-18BB-45D4-9FBE-A79B7BFDD89E}" type="presParOf" srcId="{90DF62FD-EADD-4622-9E6F-B57B3E2DB309}" destId="{66C0A727-2A82-4614-9115-AA28B956CED2}" srcOrd="0" destOrd="0" presId="urn:microsoft.com/office/officeart/2009/3/layout/RandomtoResultProcess"/>
    <dgm:cxn modelId="{91B14B91-7638-4538-81E9-89C0B557C21E}" type="presParOf" srcId="{90DF62FD-EADD-4622-9E6F-B57B3E2DB309}" destId="{E1F5B203-3CDC-4699-8251-8AFEFC3CB113}" srcOrd="1" destOrd="0" presId="urn:microsoft.com/office/officeart/2009/3/layout/RandomtoResultProcess"/>
    <dgm:cxn modelId="{6CDEA36A-9332-4DB2-AA21-A2C6E199234A}" type="presParOf" srcId="{6CA927EA-8CCE-42A9-B780-70E5148C12B0}" destId="{B0782614-C8E3-4ED2-B9C0-ACA64D0710FE}" srcOrd="6" destOrd="0" presId="urn:microsoft.com/office/officeart/2009/3/layout/RandomtoResultProcess"/>
    <dgm:cxn modelId="{F17AB5B9-59BE-48F7-A43A-40518ED2F9B3}" type="presParOf" srcId="{B0782614-C8E3-4ED2-B9C0-ACA64D0710FE}" destId="{87657AFF-901D-43FC-9DE0-92B62CE4093F}" srcOrd="0" destOrd="0" presId="urn:microsoft.com/office/officeart/2009/3/layout/RandomtoResultProcess"/>
    <dgm:cxn modelId="{61F8C8B4-9440-4761-A7C0-969EDAE13BD1}" type="presParOf" srcId="{B0782614-C8E3-4ED2-B9C0-ACA64D0710FE}" destId="{686E6078-5254-4B83-BF61-1927EB52C499}" srcOrd="1" destOrd="0" presId="urn:microsoft.com/office/officeart/2009/3/layout/RandomtoResultProcess"/>
    <dgm:cxn modelId="{968C9DC3-A0E8-41DB-B95F-D90332795AAD}" type="presParOf" srcId="{B0782614-C8E3-4ED2-B9C0-ACA64D0710FE}" destId="{BA2DA09C-C65B-472B-979E-5F371C966137}" srcOrd="2" destOrd="0" presId="urn:microsoft.com/office/officeart/2009/3/layout/RandomtoResultProcess"/>
    <dgm:cxn modelId="{7B5075A0-6087-4EA0-89CE-3A55C990D36C}" type="presParOf" srcId="{6CA927EA-8CCE-42A9-B780-70E5148C12B0}" destId="{CA26B5AE-5AAB-4DC4-8039-A19AAF0EC3E4}" srcOrd="7" destOrd="0" presId="urn:microsoft.com/office/officeart/2009/3/layout/RandomtoResultProcess"/>
    <dgm:cxn modelId="{7563B982-0A64-47B3-A586-D2F40DADC931}" type="presParOf" srcId="{CA26B5AE-5AAB-4DC4-8039-A19AAF0EC3E4}" destId="{EFD302FC-4BE5-41F8-AC26-B9E8D514F401}" srcOrd="0" destOrd="0" presId="urn:microsoft.com/office/officeart/2009/3/layout/RandomtoResultProcess"/>
    <dgm:cxn modelId="{0D34DA37-D063-45E6-843D-A53612B9E4F4}" type="presParOf" srcId="{CA26B5AE-5AAB-4DC4-8039-A19AAF0EC3E4}" destId="{E50AB925-3613-42EA-9AA8-41AF2A7FA0F1}" srcOrd="1" destOrd="0" presId="urn:microsoft.com/office/officeart/2009/3/layout/RandomtoResultProcess"/>
    <dgm:cxn modelId="{07EEBEDD-5CBC-4B85-8F8D-972055AA0A80}" type="presParOf" srcId="{6CA927EA-8CCE-42A9-B780-70E5148C12B0}" destId="{56389388-05C6-42D2-BD0F-EE8CA1BD6E30}" srcOrd="8" destOrd="0" presId="urn:microsoft.com/office/officeart/2009/3/layout/RandomtoResultProcess"/>
    <dgm:cxn modelId="{22D07443-393D-48BE-9D1C-CBC28FC338C7}" type="presParOf" srcId="{56389388-05C6-42D2-BD0F-EE8CA1BD6E30}" destId="{DE960543-AC05-4F55-AA3F-911C6C55D29A}" srcOrd="0" destOrd="0" presId="urn:microsoft.com/office/officeart/2009/3/layout/RandomtoResultProcess"/>
    <dgm:cxn modelId="{0D76B23C-E139-46B8-922C-022DA6141E88}" type="presParOf" srcId="{56389388-05C6-42D2-BD0F-EE8CA1BD6E30}" destId="{89322CCB-563F-45B4-B208-9973D5F468DC}" srcOrd="1" destOrd="0" presId="urn:microsoft.com/office/officeart/2009/3/layout/RandomtoResultProcess"/>
    <dgm:cxn modelId="{02166639-28F2-47A0-8F23-82E6806E29FD}" type="presParOf" srcId="{56389388-05C6-42D2-BD0F-EE8CA1BD6E30}" destId="{E08913A1-D6FA-4C7B-970B-DE95025F1963}" srcOrd="2" destOrd="0" presId="urn:microsoft.com/office/officeart/2009/3/layout/RandomtoResultProcess"/>
    <dgm:cxn modelId="{F1DB5F0D-7D9C-4856-8F8A-F56770DF3049}" type="presParOf" srcId="{6CA927EA-8CCE-42A9-B780-70E5148C12B0}" destId="{139FB8F3-60B1-4E24-8783-51B1DD780E52}" srcOrd="9" destOrd="0" presId="urn:microsoft.com/office/officeart/2009/3/layout/RandomtoResultProcess"/>
    <dgm:cxn modelId="{A4C7C85B-4B67-430C-96D6-2E3E8CF1F812}" type="presParOf" srcId="{139FB8F3-60B1-4E24-8783-51B1DD780E52}" destId="{E545935F-3CD8-492E-A31C-7E6D472D7025}" srcOrd="0" destOrd="0" presId="urn:microsoft.com/office/officeart/2009/3/layout/RandomtoResultProcess"/>
    <dgm:cxn modelId="{A3BB2D28-8D1B-4B16-B78A-A9D6B8E01B24}" type="presParOf" srcId="{139FB8F3-60B1-4E24-8783-51B1DD780E52}" destId="{BF1BD9B9-B81D-4CC3-960B-DA2D36AE7D44}" srcOrd="1" destOrd="0" presId="urn:microsoft.com/office/officeart/2009/3/layout/RandomtoResultProcess"/>
    <dgm:cxn modelId="{42A88000-7DA7-4A47-8E5B-F97407758903}" type="presParOf" srcId="{6CA927EA-8CCE-42A9-B780-70E5148C12B0}" destId="{860E7794-864F-4A7B-9867-8183A8C41D79}" srcOrd="10" destOrd="0" presId="urn:microsoft.com/office/officeart/2009/3/layout/RandomtoResultProcess"/>
    <dgm:cxn modelId="{BF16DD81-9C58-410F-8D12-5795F44CB5DA}" type="presParOf" srcId="{860E7794-864F-4A7B-9867-8183A8C41D79}" destId="{483000D2-E7B9-46AB-A199-F38CC1ED3760}" srcOrd="0" destOrd="0" presId="urn:microsoft.com/office/officeart/2009/3/layout/RandomtoResultProcess"/>
    <dgm:cxn modelId="{93DF3B46-70E0-41DD-AFE8-47153C211437}" type="presParOf" srcId="{860E7794-864F-4A7B-9867-8183A8C41D79}" destId="{6BE041D6-59E1-42EE-8125-0E4CDFA53EF3}" srcOrd="1" destOrd="0" presId="urn:microsoft.com/office/officeart/2009/3/layout/RandomtoResultProcess"/>
    <dgm:cxn modelId="{DCB373DB-88F6-4998-8362-547E19B86D50}" type="presParOf" srcId="{860E7794-864F-4A7B-9867-8183A8C41D79}" destId="{DF4A902A-D0E8-4C68-AB09-50F90299AE06}" srcOrd="2" destOrd="0" presId="urn:microsoft.com/office/officeart/2009/3/layout/RandomtoResult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A109E-217F-4FDB-A9D0-B5FB61F9D5DB}">
      <dsp:nvSpPr>
        <dsp:cNvPr id="0" name=""/>
        <dsp:cNvSpPr/>
      </dsp:nvSpPr>
      <dsp:spPr>
        <a:xfrm>
          <a:off x="90026" y="1769448"/>
          <a:ext cx="1294122" cy="42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Loading</a:t>
          </a:r>
          <a:endParaRPr lang="en-IN" sz="1400" kern="1200" dirty="0"/>
        </a:p>
      </dsp:txBody>
      <dsp:txXfrm>
        <a:off x="90026" y="1769448"/>
        <a:ext cx="1294122" cy="426472"/>
      </dsp:txXfrm>
    </dsp:sp>
    <dsp:sp modelId="{FB45250F-9022-42BF-8419-5604B7820D76}">
      <dsp:nvSpPr>
        <dsp:cNvPr id="0" name=""/>
        <dsp:cNvSpPr/>
      </dsp:nvSpPr>
      <dsp:spPr>
        <a:xfrm>
          <a:off x="90026" y="2668731"/>
          <a:ext cx="1294122"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Loading the csv datasets</a:t>
          </a:r>
          <a:endParaRPr lang="en-IN" sz="1300" kern="1200" dirty="0"/>
        </a:p>
      </dsp:txBody>
      <dsp:txXfrm>
        <a:off x="90026" y="2668731"/>
        <a:ext cx="1294122" cy="799000"/>
      </dsp:txXfrm>
    </dsp:sp>
    <dsp:sp modelId="{4DFA50AA-038F-4BFA-82C9-091E138FF8EB}">
      <dsp:nvSpPr>
        <dsp:cNvPr id="0" name=""/>
        <dsp:cNvSpPr/>
      </dsp:nvSpPr>
      <dsp:spPr>
        <a:xfrm>
          <a:off x="88555" y="1639741"/>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4E2A4-B7DD-4B6D-BC2C-8A609203B7A1}">
      <dsp:nvSpPr>
        <dsp:cNvPr id="0" name=""/>
        <dsp:cNvSpPr/>
      </dsp:nvSpPr>
      <dsp:spPr>
        <a:xfrm>
          <a:off x="160614" y="1495623"/>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0FED4A-35C6-4B9D-8C35-60D93941727E}">
      <dsp:nvSpPr>
        <dsp:cNvPr id="0" name=""/>
        <dsp:cNvSpPr/>
      </dsp:nvSpPr>
      <dsp:spPr>
        <a:xfrm>
          <a:off x="333556" y="1524447"/>
          <a:ext cx="161765" cy="161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493164-4CD9-4D64-969C-30A99C42A495}">
      <dsp:nvSpPr>
        <dsp:cNvPr id="0" name=""/>
        <dsp:cNvSpPr/>
      </dsp:nvSpPr>
      <dsp:spPr>
        <a:xfrm>
          <a:off x="477674" y="1365917"/>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4CB15F-8268-4DDF-9368-A80E46DD1B4E}">
      <dsp:nvSpPr>
        <dsp:cNvPr id="0" name=""/>
        <dsp:cNvSpPr/>
      </dsp:nvSpPr>
      <dsp:spPr>
        <a:xfrm>
          <a:off x="665028" y="1308270"/>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70AB2-98CA-44B3-AB7B-BAEC4B96EB95}">
      <dsp:nvSpPr>
        <dsp:cNvPr id="0" name=""/>
        <dsp:cNvSpPr/>
      </dsp:nvSpPr>
      <dsp:spPr>
        <a:xfrm>
          <a:off x="895617" y="1409152"/>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B53D56-DDC6-43A2-B459-C08BE97C2C31}">
      <dsp:nvSpPr>
        <dsp:cNvPr id="0" name=""/>
        <dsp:cNvSpPr/>
      </dsp:nvSpPr>
      <dsp:spPr>
        <a:xfrm>
          <a:off x="1039735" y="1481211"/>
          <a:ext cx="161765" cy="161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01C24-0327-4413-B5D5-DA0EA513CF64}">
      <dsp:nvSpPr>
        <dsp:cNvPr id="0" name=""/>
        <dsp:cNvSpPr/>
      </dsp:nvSpPr>
      <dsp:spPr>
        <a:xfrm>
          <a:off x="1241500" y="1639741"/>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04AB92-D010-447B-AB2D-A2D7916D955D}">
      <dsp:nvSpPr>
        <dsp:cNvPr id="0" name=""/>
        <dsp:cNvSpPr/>
      </dsp:nvSpPr>
      <dsp:spPr>
        <a:xfrm>
          <a:off x="1327971" y="1798271"/>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0EB57-2FC2-459F-B8E5-289D815C1078}">
      <dsp:nvSpPr>
        <dsp:cNvPr id="0" name=""/>
        <dsp:cNvSpPr/>
      </dsp:nvSpPr>
      <dsp:spPr>
        <a:xfrm>
          <a:off x="578557" y="1495623"/>
          <a:ext cx="264706" cy="26470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F119E-43F9-40F3-90FC-9A3070162936}">
      <dsp:nvSpPr>
        <dsp:cNvPr id="0" name=""/>
        <dsp:cNvSpPr/>
      </dsp:nvSpPr>
      <dsp:spPr>
        <a:xfrm>
          <a:off x="16496" y="2043272"/>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5B1FC-6491-42E7-90D2-F2A276464E40}">
      <dsp:nvSpPr>
        <dsp:cNvPr id="0" name=""/>
        <dsp:cNvSpPr/>
      </dsp:nvSpPr>
      <dsp:spPr>
        <a:xfrm>
          <a:off x="102967" y="2172979"/>
          <a:ext cx="161765" cy="161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520243-7257-466C-8C5D-568B3FFA3A6C}">
      <dsp:nvSpPr>
        <dsp:cNvPr id="0" name=""/>
        <dsp:cNvSpPr/>
      </dsp:nvSpPr>
      <dsp:spPr>
        <a:xfrm>
          <a:off x="319144" y="2288273"/>
          <a:ext cx="235294" cy="23529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15ACD-3A37-4D4B-B991-40701416356D}">
      <dsp:nvSpPr>
        <dsp:cNvPr id="0" name=""/>
        <dsp:cNvSpPr/>
      </dsp:nvSpPr>
      <dsp:spPr>
        <a:xfrm>
          <a:off x="621792" y="2475627"/>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7E61B-C43A-40F1-9529-E7E66382D672}">
      <dsp:nvSpPr>
        <dsp:cNvPr id="0" name=""/>
        <dsp:cNvSpPr/>
      </dsp:nvSpPr>
      <dsp:spPr>
        <a:xfrm>
          <a:off x="679440" y="2288273"/>
          <a:ext cx="161765" cy="161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47B40-9804-4797-A07A-F6E3CEC2BBBE}">
      <dsp:nvSpPr>
        <dsp:cNvPr id="0" name=""/>
        <dsp:cNvSpPr/>
      </dsp:nvSpPr>
      <dsp:spPr>
        <a:xfrm>
          <a:off x="823558" y="2490039"/>
          <a:ext cx="102941" cy="1029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ACCF6-1F73-41A5-A79D-93F383B5F7A4}">
      <dsp:nvSpPr>
        <dsp:cNvPr id="0" name=""/>
        <dsp:cNvSpPr/>
      </dsp:nvSpPr>
      <dsp:spPr>
        <a:xfrm>
          <a:off x="953264" y="2259449"/>
          <a:ext cx="235294" cy="23529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608F32-F5F7-4C00-B25C-2F14C457C046}">
      <dsp:nvSpPr>
        <dsp:cNvPr id="0" name=""/>
        <dsp:cNvSpPr/>
      </dsp:nvSpPr>
      <dsp:spPr>
        <a:xfrm>
          <a:off x="1270324" y="2201802"/>
          <a:ext cx="161765" cy="1617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B43523-EA43-4FF0-9188-2EA136505071}">
      <dsp:nvSpPr>
        <dsp:cNvPr id="0" name=""/>
        <dsp:cNvSpPr/>
      </dsp:nvSpPr>
      <dsp:spPr>
        <a:xfrm>
          <a:off x="1432089" y="1524207"/>
          <a:ext cx="475081" cy="90698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8E7EE1-17D8-48B4-BF8E-E5474C551950}">
      <dsp:nvSpPr>
        <dsp:cNvPr id="0" name=""/>
        <dsp:cNvSpPr/>
      </dsp:nvSpPr>
      <dsp:spPr>
        <a:xfrm>
          <a:off x="1907171" y="1524648"/>
          <a:ext cx="1295677" cy="90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endParaRPr lang="en-IN" sz="1400" kern="1200" dirty="0"/>
        </a:p>
      </dsp:txBody>
      <dsp:txXfrm>
        <a:off x="1907171" y="1524648"/>
        <a:ext cx="1295677" cy="906973"/>
      </dsp:txXfrm>
    </dsp:sp>
    <dsp:sp modelId="{FF58E878-10FB-4672-B0FB-DB34B1946F0E}">
      <dsp:nvSpPr>
        <dsp:cNvPr id="0" name=""/>
        <dsp:cNvSpPr/>
      </dsp:nvSpPr>
      <dsp:spPr>
        <a:xfrm>
          <a:off x="1907171" y="2668731"/>
          <a:ext cx="1295677"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 find input features and labels</a:t>
          </a:r>
          <a:endParaRPr lang="en-IN" sz="1300" kern="1200" dirty="0"/>
        </a:p>
      </dsp:txBody>
      <dsp:txXfrm>
        <a:off x="1907171" y="2668731"/>
        <a:ext cx="1295677" cy="799000"/>
      </dsp:txXfrm>
    </dsp:sp>
    <dsp:sp modelId="{550AA295-5A61-4DDC-9990-B8CC9DABA529}">
      <dsp:nvSpPr>
        <dsp:cNvPr id="0" name=""/>
        <dsp:cNvSpPr/>
      </dsp:nvSpPr>
      <dsp:spPr>
        <a:xfrm>
          <a:off x="3202848" y="1524207"/>
          <a:ext cx="475081" cy="90698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23BE5-607E-43B1-BA00-C8014BF28613}">
      <dsp:nvSpPr>
        <dsp:cNvPr id="0" name=""/>
        <dsp:cNvSpPr/>
      </dsp:nvSpPr>
      <dsp:spPr>
        <a:xfrm>
          <a:off x="3677930" y="1524648"/>
          <a:ext cx="1295677" cy="90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Splitting</a:t>
          </a:r>
          <a:endParaRPr lang="en-IN" sz="1400" kern="1200" dirty="0"/>
        </a:p>
      </dsp:txBody>
      <dsp:txXfrm>
        <a:off x="3677930" y="1524648"/>
        <a:ext cx="1295677" cy="906973"/>
      </dsp:txXfrm>
    </dsp:sp>
    <dsp:sp modelId="{6C4F6CD1-E4E9-4263-9A82-51E45BFBFFD9}">
      <dsp:nvSpPr>
        <dsp:cNvPr id="0" name=""/>
        <dsp:cNvSpPr/>
      </dsp:nvSpPr>
      <dsp:spPr>
        <a:xfrm>
          <a:off x="3677930" y="2668731"/>
          <a:ext cx="1295677"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Split the data into train and test</a:t>
          </a:r>
          <a:endParaRPr lang="en-IN" sz="1300" kern="1200" dirty="0"/>
        </a:p>
      </dsp:txBody>
      <dsp:txXfrm>
        <a:off x="3677930" y="2668731"/>
        <a:ext cx="1295677" cy="799000"/>
      </dsp:txXfrm>
    </dsp:sp>
    <dsp:sp modelId="{66C0A727-2A82-4614-9115-AA28B956CED2}">
      <dsp:nvSpPr>
        <dsp:cNvPr id="0" name=""/>
        <dsp:cNvSpPr/>
      </dsp:nvSpPr>
      <dsp:spPr>
        <a:xfrm>
          <a:off x="4973607" y="1524207"/>
          <a:ext cx="475081" cy="90698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657AFF-901D-43FC-9DE0-92B62CE4093F}">
      <dsp:nvSpPr>
        <dsp:cNvPr id="0" name=""/>
        <dsp:cNvSpPr/>
      </dsp:nvSpPr>
      <dsp:spPr>
        <a:xfrm>
          <a:off x="5448688" y="1524648"/>
          <a:ext cx="1295677" cy="90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Decision Tree Classification</a:t>
          </a:r>
          <a:endParaRPr lang="en-IN" sz="1400" kern="1200" dirty="0"/>
        </a:p>
      </dsp:txBody>
      <dsp:txXfrm>
        <a:off x="5448688" y="1524648"/>
        <a:ext cx="1295677" cy="906973"/>
      </dsp:txXfrm>
    </dsp:sp>
    <dsp:sp modelId="{686E6078-5254-4B83-BF61-1927EB52C499}">
      <dsp:nvSpPr>
        <dsp:cNvPr id="0" name=""/>
        <dsp:cNvSpPr/>
      </dsp:nvSpPr>
      <dsp:spPr>
        <a:xfrm>
          <a:off x="5448688" y="2668731"/>
          <a:ext cx="1295677"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Define and train Decision tree Classifier</a:t>
          </a:r>
          <a:endParaRPr lang="en-IN" sz="1300" kern="1200" dirty="0"/>
        </a:p>
      </dsp:txBody>
      <dsp:txXfrm>
        <a:off x="5448688" y="2668731"/>
        <a:ext cx="1295677" cy="799000"/>
      </dsp:txXfrm>
    </dsp:sp>
    <dsp:sp modelId="{EFD302FC-4BE5-41F8-AC26-B9E8D514F401}">
      <dsp:nvSpPr>
        <dsp:cNvPr id="0" name=""/>
        <dsp:cNvSpPr/>
      </dsp:nvSpPr>
      <dsp:spPr>
        <a:xfrm>
          <a:off x="6744366" y="1524207"/>
          <a:ext cx="475081" cy="90698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960543-AC05-4F55-AA3F-911C6C55D29A}">
      <dsp:nvSpPr>
        <dsp:cNvPr id="0" name=""/>
        <dsp:cNvSpPr/>
      </dsp:nvSpPr>
      <dsp:spPr>
        <a:xfrm>
          <a:off x="7219447" y="1524648"/>
          <a:ext cx="1295677" cy="90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Binary Search in Tree</a:t>
          </a:r>
          <a:endParaRPr lang="en-IN" sz="1400" kern="1200" dirty="0"/>
        </a:p>
      </dsp:txBody>
      <dsp:txXfrm>
        <a:off x="7219447" y="1524648"/>
        <a:ext cx="1295677" cy="906973"/>
      </dsp:txXfrm>
    </dsp:sp>
    <dsp:sp modelId="{89322CCB-563F-45B4-B208-9973D5F468DC}">
      <dsp:nvSpPr>
        <dsp:cNvPr id="0" name=""/>
        <dsp:cNvSpPr/>
      </dsp:nvSpPr>
      <dsp:spPr>
        <a:xfrm>
          <a:off x="7219447" y="2668731"/>
          <a:ext cx="1295677"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This algorithm is used to search for the disease based on user details.</a:t>
          </a:r>
          <a:endParaRPr lang="en-IN" sz="1300" kern="1200" dirty="0"/>
        </a:p>
      </dsp:txBody>
      <dsp:txXfrm>
        <a:off x="7219447" y="2668731"/>
        <a:ext cx="1295677" cy="799000"/>
      </dsp:txXfrm>
    </dsp:sp>
    <dsp:sp modelId="{E545935F-3CD8-492E-A31C-7E6D472D7025}">
      <dsp:nvSpPr>
        <dsp:cNvPr id="0" name=""/>
        <dsp:cNvSpPr/>
      </dsp:nvSpPr>
      <dsp:spPr>
        <a:xfrm>
          <a:off x="8515124" y="1524207"/>
          <a:ext cx="475081" cy="906982"/>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3000D2-E7B9-46AB-A199-F38CC1ED3760}">
      <dsp:nvSpPr>
        <dsp:cNvPr id="0" name=""/>
        <dsp:cNvSpPr/>
      </dsp:nvSpPr>
      <dsp:spPr>
        <a:xfrm>
          <a:off x="9087382" y="1459864"/>
          <a:ext cx="1101325" cy="110132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kern="1200" dirty="0"/>
            <a:t>Print disease to the user</a:t>
          </a:r>
          <a:endParaRPr lang="en-IN" sz="1400" kern="1200" dirty="0"/>
        </a:p>
      </dsp:txBody>
      <dsp:txXfrm>
        <a:off x="9248667" y="1621149"/>
        <a:ext cx="778755" cy="778755"/>
      </dsp:txXfrm>
    </dsp:sp>
    <dsp:sp modelId="{6BE041D6-59E1-42EE-8125-0E4CDFA53EF3}">
      <dsp:nvSpPr>
        <dsp:cNvPr id="0" name=""/>
        <dsp:cNvSpPr/>
      </dsp:nvSpPr>
      <dsp:spPr>
        <a:xfrm>
          <a:off x="8990206" y="2668731"/>
          <a:ext cx="1295677" cy="79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Map the classifier output to the appropriate label.</a:t>
          </a:r>
          <a:endParaRPr lang="en-IN" sz="1300" kern="1200" dirty="0"/>
        </a:p>
      </dsp:txBody>
      <dsp:txXfrm>
        <a:off x="8990206" y="2668731"/>
        <a:ext cx="1295677" cy="79900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type="chevron" r:blip="" rot="180">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type="chevron" r:blip="" rot="180">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FA56453E-2217-415C-9037-6C31B6417608}" type="datetimeFigureOut">
              <a:rPr kumimoji="0" lang="en-IN" sz="1200" b="0" i="0" u="none" strike="noStrike" kern="1200" cap="none" spc="0" normalizeH="0" baseline="0" noProof="0">
                <a:ln>
                  <a:noFill/>
                </a:ln>
                <a:solidFill>
                  <a:schemeClr val="tx1"/>
                </a:solidFill>
                <a:effectLst/>
                <a:uLnTx/>
                <a:uFillTx/>
                <a:latin typeface="+mn-lt"/>
                <a:ea typeface="+mn-ea"/>
                <a:cs typeface="+mn-cs"/>
              </a:rPr>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fld>
            <a:endParaRPr lang="en-IN" altLang="x-none"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88AFD32-45F6-4348-80F9-CF78FA128DD5}" type="datetimeFigureOut">
              <a:rPr kumimoji="0" lang="en-IN" sz="1200" b="0" i="0" u="none" strike="noStrike" kern="1200" cap="none" spc="0" normalizeH="0" baseline="0" noProof="0">
                <a:ln>
                  <a:noFill/>
                </a:ln>
                <a:solidFill>
                  <a:schemeClr val="tx1"/>
                </a:solidFill>
                <a:effectLst/>
                <a:uLnTx/>
                <a:uFillTx/>
                <a:latin typeface="+mn-lt"/>
                <a:ea typeface="+mn-ea"/>
                <a:cs typeface="+mn-cs"/>
              </a:rPr>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fld>
            <a:endParaRPr lang="en-IN" altLang="x-none"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1208088" y="4343400"/>
            <a:ext cx="98758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EB9DA95A-D956-447D-A5BC-6BC783D12642}"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fld>
            <a:endParaRPr lang="en-IN" altLang="x-non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E4DB8F9A-2FC2-4647-9F92-F83BE97D2727}"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fld>
            <a:endParaRPr lang="en-IN" altLang="x-non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1208088" y="4343400"/>
            <a:ext cx="98758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6E5AC85C-127C-4231-9683-2CEFA7252CA2}"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fld>
            <a:endParaRPr lang="en-IN" altLang="x-non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6"/>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0047B849-921C-489C-9BB9-520418905879}"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7"/>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8"/>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fld>
            <a:endParaRPr lang="en-IN" altLang="x-non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3" name="Date Placeholder 4"/>
          <p:cNvSpPr>
            <a:spLocks noGrp="1"/>
          </p:cNvSpPr>
          <p:nvPr>
            <p:ph type="dt" sz="half" idx="12"/>
          </p:nvPr>
        </p:nvSpPr>
        <p:spPr>
          <a:xfrm>
            <a:off x="465138" y="6459538"/>
            <a:ext cx="2619375" cy="365125"/>
          </a:xfrm>
          <a:prstGeom prst="rect">
            <a:avLst/>
          </a:prstGeom>
        </p:spPr>
        <p:txBody>
          <a:bodyPr vert="horz" lIns="91440" tIns="45720" rIns="91440" bIns="45720" rtlCol="0" anchor="ct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346CD0A-9817-4F29-8549-D123E2BDA20B}"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4800600" y="6459538"/>
            <a:ext cx="464820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chemeClr val="tx2"/>
              </a:solidFill>
              <a:effectLst/>
              <a:uLnTx/>
              <a:uFillTx/>
              <a:latin typeface="+mn-lt"/>
              <a:ea typeface="+mn-ea"/>
              <a:cs typeface="+mn-cs"/>
            </a:endParaRPr>
          </a:p>
        </p:txBody>
      </p:sp>
      <p:sp>
        <p:nvSpPr>
          <p:cNvPr id="15" name="Slide Number Placeholder 6"/>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solidFill>
                  <a:schemeClr val="tx2"/>
                </a:solidFill>
              </a:rPr>
            </a:fld>
            <a:endParaRPr lang="en-IN" altLang="x-none"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vert="horz" wrap="square" lIns="457200" tIns="457200" rIns="0" bIns="45720" numCol="1" rtlCol="0" anchor="t" anchorCtr="0" compatLnSpc="1">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Calibri" panose="020F0502020204030204" pitchFamily="34" charset="0"/>
              <a:buNone/>
              <a:defRPr/>
            </a:pPr>
            <a:r>
              <a:rPr kumimoji="0" lang="en-US" sz="3200" b="0" i="0" u="none" strike="noStrike" kern="1200" cap="none" spc="0" normalizeH="0" baseline="0" noProof="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3" name="Date Placeholder 4"/>
          <p:cNvSpPr>
            <a:spLocks noGrp="1"/>
          </p:cNvSpPr>
          <p:nvPr>
            <p:ph type="dt" sz="half" idx="12"/>
          </p:nvPr>
        </p:nvSpPr>
        <p:spPr>
          <a:xfrm>
            <a:off x="1096963" y="6459538"/>
            <a:ext cx="2473325"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5A82A897-94F8-4A61-A694-D8AE16FAE574}"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6"/>
          <p:cNvSpPr>
            <a:spLocks noGrp="1"/>
          </p:cNvSpPr>
          <p:nvPr>
            <p:ph type="sldNum" sz="quarter" idx="4"/>
          </p:nvPr>
        </p:nvSpPr>
        <p:spPr>
          <a:xfrm>
            <a:off x="9901238" y="6459538"/>
            <a:ext cx="1311275" cy="365125"/>
          </a:xfrm>
          <a:prstGeom prst="rect">
            <a:avLst/>
          </a:prstGeom>
        </p:spPr>
        <p:txBody>
          <a:bodyPr vert="horz" lIns="91440" tIns="45720" rIns="91440" bIns="45720" rtlCol="0" anchor="ctr"/>
          <a:p>
            <a:pPr algn="r" eaLnBrk="1" hangingPunct="1">
              <a:buNone/>
            </a:pPr>
            <a:fld id="{9A0DB2DC-4C9A-4742-B13C-FB6460FD3503}" type="slidenum">
              <a:rPr lang="en-IN" altLang="x-none" dirty="0"/>
            </a:fld>
            <a:endParaRPr lang="en-IN" altLang="x-non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a:xfrm>
            <a:off x="1096963" y="1846263"/>
            <a:ext cx="10058400" cy="4022725"/>
          </a:xfrm>
          <a:prstGeom prst="rect">
            <a:avLst/>
          </a:prstGeom>
          <a:noFill/>
          <a:ln w="9525">
            <a:noFill/>
          </a:ln>
        </p:spPr>
        <p:txBody>
          <a:bodyPr lIns="0" rIns="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B1F12373-D41A-4BBD-AAC5-C7FF2BB861B8}" type="datetime1">
              <a:rPr kumimoji="0" lang="en-IN" sz="900" b="0" i="0" u="none" strike="noStrike" kern="1200" cap="none" spc="0" normalizeH="0" baseline="0" noProof="0">
                <a:ln>
                  <a:noFill/>
                </a:ln>
                <a:solidFill>
                  <a:srgbClr val="FFFFFF"/>
                </a:solidFill>
                <a:effectLst/>
                <a:uLnTx/>
                <a:uFillTx/>
                <a:latin typeface="+mn-lt"/>
                <a:ea typeface="+mn-ea"/>
                <a:cs typeface="+mn-cs"/>
              </a:rPr>
            </a:fld>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lIns="91440" tIns="45720" rIns="91440" bIns="45720" rtlCol="0" anchor="ctr"/>
          <a:lstStyle>
            <a:lvl1pPr algn="r">
              <a:defRPr sz="1000">
                <a:solidFill>
                  <a:srgbClr val="FFFFFF"/>
                </a:solidFill>
              </a:defRPr>
            </a:lvl1pPr>
          </a:lstStyle>
          <a:p>
            <a:pPr lvl="0" eaLnBrk="1" hangingPunct="1">
              <a:buNone/>
            </a:pPr>
            <a:fld id="{9A0DB2DC-4C9A-4742-B13C-FB6460FD3503}" type="slidenum">
              <a:rPr lang="en-IN" altLang="x-none" dirty="0">
                <a:latin typeface="Calibri" panose="020F0502020204030204" pitchFamily="34" charset="0"/>
              </a:rPr>
            </a:fld>
            <a:endParaRPr lang="en-IN" altLang="x-none" dirty="0">
              <a:latin typeface="Calibri" panose="020F0502020204030204" pitchFamily="34" charset="0"/>
            </a:endParaRPr>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s://res.cloudinary.com/dyd911kmh/image/upload/f_auto,q_auto:best/v1526467744/voting_dnjweq.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res.cloudinary.com/dyd911kmh/image/upload/f_auto,q_auto:best/v1545934190/2_btay8n.png"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096963" y="758825"/>
            <a:ext cx="10058400" cy="3565525"/>
          </a:xfr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8000" b="0" i="0" u="none" strike="noStrike" kern="1200" cap="none" spc="-50" normalizeH="0" baseline="0" noProof="0" dirty="0">
                <a:ln>
                  <a:noFill/>
                </a:ln>
                <a:solidFill>
                  <a:schemeClr val="tx1">
                    <a:lumMod val="85000"/>
                    <a:lumOff val="15000"/>
                  </a:schemeClr>
                </a:solidFill>
                <a:effectLst/>
                <a:uLnTx/>
                <a:uFillTx/>
                <a:latin typeface="+mj-lt"/>
                <a:ea typeface="+mj-ea"/>
                <a:cs typeface="+mj-cs"/>
              </a:rPr>
              <a:t>AI for Medical Diagnosis:</a:t>
            </a:r>
            <a:br>
              <a:rPr kumimoji="0" lang="en-US" sz="8000" b="0" i="0" u="none" strike="noStrike" kern="1200" cap="none" spc="-50" normalizeH="0" baseline="0" noProof="0" dirty="0">
                <a:ln>
                  <a:noFill/>
                </a:ln>
                <a:solidFill>
                  <a:schemeClr val="tx1">
                    <a:lumMod val="85000"/>
                    <a:lumOff val="15000"/>
                  </a:schemeClr>
                </a:solidFill>
                <a:effectLst/>
                <a:uLnTx/>
                <a:uFillTx/>
                <a:latin typeface="+mj-lt"/>
                <a:ea typeface="+mj-ea"/>
                <a:cs typeface="+mj-cs"/>
              </a:rPr>
            </a:br>
            <a:r>
              <a:rPr kumimoji="0" lang="en-US" sz="8000" b="0" i="0" u="none" strike="noStrike" kern="1200" cap="none" spc="-50" normalizeH="0" baseline="0" noProof="0" dirty="0">
                <a:ln>
                  <a:noFill/>
                </a:ln>
                <a:solidFill>
                  <a:schemeClr val="tx1">
                    <a:lumMod val="85000"/>
                    <a:lumOff val="15000"/>
                  </a:schemeClr>
                </a:solidFill>
                <a:effectLst/>
                <a:uLnTx/>
                <a:uFillTx/>
                <a:latin typeface="+mj-lt"/>
                <a:ea typeface="+mj-ea"/>
                <a:cs typeface="+mj-cs"/>
              </a:rPr>
              <a:t>Healthcare Chatbot</a:t>
            </a:r>
            <a:endParaRPr kumimoji="0" lang="en-IN" sz="8000" b="0" i="0" u="none" strike="noStrike" kern="1200" cap="none" spc="-50" normalizeH="0" baseline="0" noProof="0" dirty="0">
              <a:ln>
                <a:noFill/>
              </a:ln>
              <a:solidFill>
                <a:schemeClr val="tx1">
                  <a:lumMod val="85000"/>
                  <a:lumOff val="15000"/>
                </a:schemeClr>
              </a:solidFill>
              <a:effectLst/>
              <a:uLnTx/>
              <a:uFillTx/>
              <a:latin typeface="+mj-lt"/>
              <a:ea typeface="+mj-ea"/>
              <a:cs typeface="+mj-cs"/>
            </a:endParaRPr>
          </a:p>
        </p:txBody>
      </p:sp>
      <p:sp>
        <p:nvSpPr>
          <p:cNvPr id="3" name="Subtitle 2"/>
          <p:cNvSpPr>
            <a:spLocks noGrp="1"/>
          </p:cNvSpPr>
          <p:nvPr>
            <p:ph type="subTitle" idx="1"/>
          </p:nvPr>
        </p:nvSpPr>
        <p:spPr>
          <a:xfrm>
            <a:off x="1100138" y="4456113"/>
            <a:ext cx="10058400" cy="11430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altLang="en-IN" sz="2400" b="0" i="0" u="none" strike="noStrike" kern="1200" cap="all" spc="200" normalizeH="0" baseline="0" noProof="0" dirty="0">
                <a:ln/>
                <a:solidFill>
                  <a:schemeClr val="tx1"/>
                </a:solidFill>
                <a:effectLst>
                  <a:outerShdw blurRad="38100" dist="19050" dir="2700000" algn="tl" rotWithShape="0">
                    <a:schemeClr val="dk1">
                      <a:alpha val="40000"/>
                    </a:schemeClr>
                  </a:outerShdw>
                </a:effectLst>
                <a:uLnTx/>
                <a:uFillTx/>
                <a:latin typeface="+mj-lt"/>
                <a:ea typeface="+mn-ea"/>
                <a:cs typeface="+mn-cs"/>
              </a:rPr>
              <a:t>varala lokesh reddy</a:t>
            </a:r>
            <a:endParaRPr kumimoji="0" lang="en-US" altLang="en-IN" sz="2400" b="0" i="0" u="none" strike="noStrike" kern="1200" cap="all" spc="200" normalizeH="0" baseline="0" noProof="0" dirty="0">
              <a:ln>
                <a:noFill/>
              </a:ln>
              <a:solidFill>
                <a:schemeClr val="tx2"/>
              </a:solidFill>
              <a:effectLst/>
              <a:uLnTx/>
              <a:uFillTx/>
              <a:latin typeface="+mj-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altLang="en-IN" sz="2400" b="0" i="0" u="none" strike="noStrike" kern="1200" cap="all" spc="200" normalizeH="0" baseline="0" noProof="0" dirty="0">
                <a:ln/>
                <a:solidFill>
                  <a:schemeClr val="tx1"/>
                </a:solidFill>
                <a:effectLst>
                  <a:outerShdw blurRad="38100" dist="19050" dir="2700000" algn="tl" rotWithShape="0">
                    <a:schemeClr val="dk1">
                      <a:alpha val="40000"/>
                    </a:schemeClr>
                  </a:outerShdw>
                </a:effectLst>
                <a:uLnTx/>
                <a:uFillTx/>
                <a:latin typeface="+mj-lt"/>
                <a:ea typeface="+mn-ea"/>
                <a:cs typeface="+mn-cs"/>
              </a:rPr>
              <a:t>koushik akkenapally</a:t>
            </a:r>
            <a:endParaRPr kumimoji="0" lang="en-US" altLang="en-IN" sz="2400" b="0" i="0" u="none" strike="noStrike" kern="1200" cap="all" spc="200" normalizeH="0" baseline="0" noProof="0" dirty="0">
              <a:ln/>
              <a:solidFill>
                <a:schemeClr val="tx1"/>
              </a:solidFill>
              <a:effectLst>
                <a:outerShdw blurRad="38100" dist="19050" dir="2700000" algn="tl" rotWithShape="0">
                  <a:schemeClr val="dk1">
                    <a:alpha val="40000"/>
                  </a:schemeClr>
                </a:outerShdw>
              </a:effectLst>
              <a:uLnTx/>
              <a:uFillTx/>
              <a:latin typeface="+mj-lt"/>
              <a:ea typeface="+mn-ea"/>
              <a:cs typeface="+mn-cs"/>
            </a:endParaRPr>
          </a:p>
        </p:txBody>
      </p:sp>
      <p:sp>
        <p:nvSpPr>
          <p:cNvPr id="5" name="Slide Number Placeholder 4"/>
          <p:cNvSpPr txBox="1">
            <a:spLocks noGrp="1"/>
          </p:cNvSpPr>
          <p:nvPr>
            <p:ph type="sldNum" sz="quarter" idx="4"/>
          </p:nvPr>
        </p:nvSpPr>
        <p:spPr>
          <a:noFill/>
        </p:spPr>
        <p:txBody>
          <a:bodyPr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Future Improvements</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9459" name="Content Placeholder 2"/>
          <p:cNvSpPr>
            <a:spLocks noGrp="1"/>
          </p:cNvSpPr>
          <p:nvPr>
            <p:ph idx="1"/>
          </p:nvPr>
        </p:nvSpPr>
        <p:spPr>
          <a:ln/>
        </p:spPr>
        <p:txBody>
          <a:bodyPr vert="horz" wrap="square" lIns="0" tIns="45720" rIns="0" bIns="45720" anchor="t" anchorCtr="0"/>
          <a:p>
            <a:pPr eaLnBrk="1" hangingPunct="1"/>
            <a:r>
              <a:rPr lang="en-US" altLang="en-US" dirty="0"/>
              <a:t>Ensemble Techniques like Random Forest can be used as Decision Trees overfit noisy data. But ensemble methods need huge datasets.</a:t>
            </a:r>
            <a:endParaRPr lang="en-US" altLang="en-US" dirty="0"/>
          </a:p>
          <a:p>
            <a:pPr eaLnBrk="1" hangingPunct="1"/>
            <a:endParaRPr lang="en-IN" altLang="en-US" dirty="0"/>
          </a:p>
        </p:txBody>
      </p:sp>
      <p:sp>
        <p:nvSpPr>
          <p:cNvPr id="6" name="Footer Placeholder 5"/>
          <p:cNvSpPr txBox="1">
            <a:spLocks noGrp="1"/>
          </p:cNvSpPr>
          <p:nvPr>
            <p:ph type="ftr" sz="quarter" idx="11"/>
          </p:nvPr>
        </p:nvSpPr>
        <p:spPr>
          <a:xfrm>
            <a:off x="922338" y="6405563"/>
            <a:ext cx="9832975" cy="365125"/>
          </a:xfrm>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dirty="0">
                <a:ln>
                  <a:noFill/>
                </a:ln>
                <a:solidFill>
                  <a:srgbClr val="FFFFFF"/>
                </a:solidFill>
                <a:effectLst/>
                <a:uLnTx/>
                <a:uFillTx/>
                <a:latin typeface="+mn-lt"/>
                <a:ea typeface="+mn-ea"/>
                <a:cs typeface="+mn-cs"/>
              </a:rPr>
              <a:t>Image Source : </a:t>
            </a:r>
            <a:r>
              <a:rPr kumimoji="0" lang="en-IN" sz="900" b="0" i="0" u="none" strike="noStrike" kern="1200" cap="all" spc="0" normalizeH="0" baseline="0" noProof="0" dirty="0">
                <a:ln>
                  <a:noFill/>
                </a:ln>
                <a:solidFill>
                  <a:srgbClr val="FFFFFF"/>
                </a:solidFill>
                <a:effectLst/>
                <a:uLnTx/>
                <a:uFillTx/>
                <a:latin typeface="+mn-lt"/>
                <a:ea typeface="+mn-ea"/>
                <a:cs typeface="+mn-cs"/>
                <a:hlinkClick r:id="rId1"/>
              </a:rPr>
              <a:t>https://res.cloudinary.com/dyd911kmh/image/upload/f_auto,q_auto:best/v1526467744/voting_dnjweq.jpg</a:t>
            </a:r>
            <a:endParaRPr kumimoji="0" lang="en-IN" sz="900" b="0" i="0" u="none" strike="noStrike" kern="1200" cap="all" spc="0" normalizeH="0" baseline="0" noProof="0" dirty="0">
              <a:ln>
                <a:noFill/>
              </a:ln>
              <a:solidFill>
                <a:srgbClr val="FFFFFF"/>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pic>
        <p:nvPicPr>
          <p:cNvPr id="19462" name="Picture 4"/>
          <p:cNvPicPr>
            <a:picLocks noChangeAspect="1"/>
          </p:cNvPicPr>
          <p:nvPr/>
        </p:nvPicPr>
        <p:blipFill>
          <a:blip r:embed="rId2"/>
          <a:stretch>
            <a:fillRect/>
          </a:stretch>
        </p:blipFill>
        <p:spPr>
          <a:xfrm>
            <a:off x="5562600" y="2395538"/>
            <a:ext cx="5076825" cy="37687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20800" y="2411413"/>
            <a:ext cx="10058400" cy="1449388"/>
          </a:xfrm>
        </p:spPr>
        <p:txBody>
          <a:bodyPr vert="horz" lIns="91440" tIns="45720" rIns="91440" bIns="45720" rtlCol="0" anchor="b">
            <a:normAutofit/>
          </a:bodyPr>
          <a:lstStyle/>
          <a:p>
            <a:pPr marL="0" marR="0" lvl="0" indent="0" algn="ctr"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Demonstration</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Content Placeholder 2"/>
          <p:cNvSpPr>
            <a:spLocks noGrp="1"/>
          </p:cNvSpPr>
          <p:nvPr>
            <p:ph idx="1"/>
          </p:nvPr>
        </p:nvSpPr>
        <p:spPr>
          <a:ln/>
        </p:spPr>
        <p:txBody>
          <a:bodyPr vert="horz" wrap="square" lIns="0" tIns="45720" rIns="0" bIns="45720" anchor="t" anchorCtr="0"/>
          <a:p>
            <a:pPr algn="ctr" eaLnBrk="1" hangingPunct="1"/>
            <a:r>
              <a:rPr lang="en-US" altLang="en-US" sz="7200" b="1" dirty="0"/>
              <a:t>Thankyou</a:t>
            </a:r>
            <a:endParaRPr lang="en-US" altLang="en-US" sz="7200" b="1"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
        <p:nvSpPr>
          <p:cNvPr id="2" name="Smiley Face 1"/>
          <p:cNvSpPr/>
          <p:nvPr/>
        </p:nvSpPr>
        <p:spPr>
          <a:xfrm>
            <a:off x="4957763" y="3178175"/>
            <a:ext cx="2465388" cy="22542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Model Overview</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graphicFrame>
        <p:nvGraphicFramePr>
          <p:cNvPr id="4" name="Content Placeholder 3"/>
          <p:cNvGraphicFramePr>
            <a:graphicFrameLocks noGrp="1"/>
          </p:cNvGraphicFramePr>
          <p:nvPr>
            <p:ph idx="1"/>
          </p:nvPr>
        </p:nvGraphicFramePr>
        <p:xfrm>
          <a:off x="838200" y="1417739"/>
          <a:ext cx="10302380" cy="47760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Decision trees</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pic>
        <p:nvPicPr>
          <p:cNvPr id="12291" name="Content Placeholder 4"/>
          <p:cNvPicPr>
            <a:picLocks noGrp="1" noChangeAspect="1"/>
          </p:cNvPicPr>
          <p:nvPr>
            <p:ph idx="1"/>
          </p:nvPr>
        </p:nvPicPr>
        <p:blipFill>
          <a:blip r:embed="rId1"/>
          <a:srcRect/>
          <a:stretch>
            <a:fillRect/>
          </a:stretch>
        </p:blipFill>
        <p:spPr>
          <a:xfrm>
            <a:off x="1555750" y="1862138"/>
            <a:ext cx="9317038" cy="3932237"/>
          </a:xfrm>
          <a:ln/>
        </p:spPr>
      </p:pic>
      <p:sp>
        <p:nvSpPr>
          <p:cNvPr id="6" name="Footer Placeholder 5"/>
          <p:cNvSpPr txBox="1">
            <a:spLocks noGrp="1"/>
          </p:cNvSpPr>
          <p:nvPr>
            <p:ph type="ftr" sz="quarter" idx="11"/>
          </p:nvPr>
        </p:nvSpPr>
        <p:spPr>
          <a:xfrm>
            <a:off x="1098550" y="6356350"/>
            <a:ext cx="9621838" cy="365125"/>
          </a:xfrm>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dirty="0">
                <a:ln>
                  <a:noFill/>
                </a:ln>
                <a:solidFill>
                  <a:srgbClr val="FFFFFF"/>
                </a:solidFill>
                <a:effectLst/>
                <a:uLnTx/>
                <a:uFillTx/>
                <a:latin typeface="+mn-lt"/>
                <a:ea typeface="+mn-ea"/>
                <a:cs typeface="+mn-cs"/>
              </a:rPr>
              <a:t>Image source: </a:t>
            </a:r>
            <a:r>
              <a:rPr kumimoji="0" lang="en-IN" sz="900" b="0" i="0" u="none" strike="noStrike" kern="1200" cap="all" spc="0" normalizeH="0" baseline="0" noProof="0" dirty="0">
                <a:ln>
                  <a:noFill/>
                </a:ln>
                <a:solidFill>
                  <a:srgbClr val="FFFFFF"/>
                </a:solidFill>
                <a:effectLst/>
                <a:uLnTx/>
                <a:uFillTx/>
                <a:latin typeface="+mn-lt"/>
                <a:ea typeface="+mn-ea"/>
                <a:cs typeface="+mn-cs"/>
                <a:hlinkClick r:id="rId2"/>
              </a:rPr>
              <a:t>https://res.cloudinary.com/dyd911kmh/image/upload/f_auto,q_auto:best/v1545934190/2_btay8n.png</a:t>
            </a:r>
            <a:endParaRPr kumimoji="0" lang="en-IN" sz="900" b="0" i="0" u="none" strike="noStrike" kern="1200" cap="all" spc="0" normalizeH="0" baseline="0" noProof="0" dirty="0">
              <a:ln>
                <a:noFill/>
              </a:ln>
              <a:solidFill>
                <a:srgbClr val="FFFFFF"/>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Deciding Factors	</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3" name="Content Placeholder 2"/>
          <p:cNvSpPr>
            <a:spLocks noGrp="1"/>
          </p:cNvSpPr>
          <p:nvPr>
            <p:ph idx="1"/>
          </p:nvPr>
        </p:nvSpPr>
        <p:spPr/>
        <p:txBody>
          <a:bodyPr vert="horz" wrap="square" lIns="0" tIns="45720" rIns="0" bIns="45720" numCol="1" rtlCol="0" anchor="t" anchorCtr="0" compatLnSpc="1">
            <a:normAutofit/>
          </a:bodyPr>
          <a:lstStyle/>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Information Gain: Information gain is the decrease in entropy. Information gain computes the difference between entropy before split and average entropy after split of the dataset based on given attribute values. (entropy is randomness in the system)</a:t>
            </a:r>
            <a:br>
              <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b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91440" marR="0" lvl="0" indent="-91440" algn="l"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defRPr/>
            </a:pPr>
            <a:r>
              <a:rPr kumimoji="0" lang="en-IN"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Gini Index: </a:t>
            </a:r>
            <a:r>
              <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Gini Index considers a binary split for each attribute. You can compute a weighted sum of the impurity of each partition</a:t>
            </a:r>
            <a:br>
              <a:rPr kumimoji="0" lang="en-US"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br>
            <a:endParaRPr kumimoji="0" lang="en-IN"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pic>
        <p:nvPicPr>
          <p:cNvPr id="13317" name="Picture 6"/>
          <p:cNvPicPr>
            <a:picLocks noChangeAspect="1"/>
          </p:cNvPicPr>
          <p:nvPr/>
        </p:nvPicPr>
        <p:blipFill>
          <a:blip r:embed="rId1"/>
          <a:stretch>
            <a:fillRect/>
          </a:stretch>
        </p:blipFill>
        <p:spPr>
          <a:xfrm>
            <a:off x="4217988" y="3022600"/>
            <a:ext cx="3486150" cy="466725"/>
          </a:xfrm>
          <a:prstGeom prst="rect">
            <a:avLst/>
          </a:prstGeom>
          <a:noFill/>
          <a:ln w="9525">
            <a:noFill/>
          </a:ln>
        </p:spPr>
      </p:pic>
      <p:pic>
        <p:nvPicPr>
          <p:cNvPr id="13318" name="Picture 8"/>
          <p:cNvPicPr>
            <a:picLocks noChangeAspect="1"/>
          </p:cNvPicPr>
          <p:nvPr/>
        </p:nvPicPr>
        <p:blipFill>
          <a:blip r:embed="rId2"/>
          <a:stretch>
            <a:fillRect/>
          </a:stretch>
        </p:blipFill>
        <p:spPr>
          <a:xfrm>
            <a:off x="4519613" y="4910138"/>
            <a:ext cx="3152775" cy="4667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Dataset</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4339" name="Content Placeholder 2"/>
          <p:cNvSpPr>
            <a:spLocks noGrp="1"/>
          </p:cNvSpPr>
          <p:nvPr>
            <p:ph idx="1"/>
          </p:nvPr>
        </p:nvSpPr>
        <p:spPr>
          <a:ln/>
        </p:spPr>
        <p:txBody>
          <a:bodyPr vert="horz" wrap="square" lIns="0" tIns="45720" rIns="0" bIns="45720" anchor="t" anchorCtr="0"/>
          <a:p>
            <a:pPr eaLnBrk="1" hangingPunct="1"/>
            <a:r>
              <a:rPr lang="en-US" altLang="en-US" dirty="0"/>
              <a:t>Training dataset : 113 features , 4920 samples</a:t>
            </a:r>
            <a:endParaRPr lang="en-US" altLang="en-US" dirty="0"/>
          </a:p>
          <a:p>
            <a:pPr eaLnBrk="1" hangingPunct="1"/>
            <a:r>
              <a:rPr lang="en-US" altLang="en-US" dirty="0"/>
              <a:t>Testing dataset: 113 features, 41 samples</a:t>
            </a:r>
            <a:endParaRPr lang="en-US" altLang="en-US" dirty="0"/>
          </a:p>
          <a:p>
            <a:pPr eaLnBrk="1" hangingPunct="1"/>
            <a:r>
              <a:rPr lang="en-US" altLang="en-US" dirty="0"/>
              <a:t>“prognosis” features is used as label.</a:t>
            </a:r>
            <a:endParaRPr lang="en-US" altLang="en-US" dirty="0"/>
          </a:p>
          <a:p>
            <a:pPr eaLnBrk="1" hangingPunct="1"/>
            <a:r>
              <a:rPr lang="en-US" altLang="en-US" dirty="0"/>
              <a:t>Label Encoder is used to encode labels to numbers.</a:t>
            </a:r>
            <a:endParaRPr lang="en-US" altLang="en-US" dirty="0"/>
          </a:p>
          <a:p>
            <a:pPr eaLnBrk="1" hangingPunct="1"/>
            <a:endParaRPr lang="en-US" altLang="en-US" dirty="0"/>
          </a:p>
          <a:p>
            <a:pPr eaLnBrk="1" hangingPunct="1"/>
            <a:endParaRPr lang="en-IN" altLang="en-US" dirty="0"/>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graphicFrame>
        <p:nvGraphicFramePr>
          <p:cNvPr id="4" name="Table 4"/>
          <p:cNvGraphicFramePr>
            <a:graphicFrameLocks noGrp="1"/>
          </p:cNvGraphicFramePr>
          <p:nvPr/>
        </p:nvGraphicFramePr>
        <p:xfrm>
          <a:off x="1838325" y="4141788"/>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a:t>Before Label Encoder</a:t>
                      </a:r>
                      <a:endParaRPr lang="en-IN" dirty="0"/>
                    </a:p>
                  </a:txBody>
                  <a:tcPr/>
                </a:tc>
                <a:tc>
                  <a:txBody>
                    <a:bodyPr/>
                    <a:lstStyle/>
                    <a:p>
                      <a:r>
                        <a:rPr lang="en-US" dirty="0"/>
                        <a:t>After Label Encoder</a:t>
                      </a:r>
                      <a:endParaRPr lang="en-IN" dirty="0"/>
                    </a:p>
                  </a:txBody>
                  <a:tcPr/>
                </a:tc>
              </a:tr>
              <a:tr h="370840">
                <a:tc>
                  <a:txBody>
                    <a:bodyPr/>
                    <a:lstStyle/>
                    <a:p>
                      <a:r>
                        <a:rPr lang="en-US" dirty="0"/>
                        <a:t>Migraine </a:t>
                      </a:r>
                      <a:endParaRPr lang="en-IN" dirty="0"/>
                    </a:p>
                  </a:txBody>
                  <a:tcPr/>
                </a:tc>
                <a:tc>
                  <a:txBody>
                    <a:bodyPr/>
                    <a:lstStyle/>
                    <a:p>
                      <a:r>
                        <a:rPr lang="en-US" dirty="0"/>
                        <a:t>1</a:t>
                      </a:r>
                      <a:endParaRPr lang="en-US" dirty="0"/>
                    </a:p>
                  </a:txBody>
                  <a:tcPr/>
                </a:tc>
              </a:tr>
              <a:tr h="370840">
                <a:tc>
                  <a:txBody>
                    <a:bodyPr/>
                    <a:lstStyle/>
                    <a:p>
                      <a:r>
                        <a:rPr lang="en-US" dirty="0"/>
                        <a:t>Heart Attack</a:t>
                      </a:r>
                      <a:endParaRPr lang="en-IN" dirty="0"/>
                    </a:p>
                  </a:txBody>
                  <a:tcPr/>
                </a:tc>
                <a:tc>
                  <a:txBody>
                    <a:bodyPr/>
                    <a:lstStyle/>
                    <a:p>
                      <a:r>
                        <a:rPr lang="en-US" dirty="0"/>
                        <a:t>2</a:t>
                      </a:r>
                      <a:endParaRPr lang="en-IN" dirty="0"/>
                    </a:p>
                  </a:txBody>
                  <a:tcPr/>
                </a:tc>
              </a:tr>
              <a:tr h="370840">
                <a:tc>
                  <a:txBody>
                    <a:bodyPr/>
                    <a:lstStyle/>
                    <a:p>
                      <a:r>
                        <a:rPr lang="en-US" dirty="0"/>
                        <a:t>Typhoid</a:t>
                      </a:r>
                      <a:endParaRPr lang="en-IN" dirty="0"/>
                    </a:p>
                  </a:txBody>
                  <a:tcPr/>
                </a:tc>
                <a:tc>
                  <a:txBody>
                    <a:bodyPr/>
                    <a:lstStyle/>
                    <a:p>
                      <a:r>
                        <a:rPr lang="en-US" dirty="0"/>
                        <a:t>3</a:t>
                      </a:r>
                      <a:endParaRPr lang="en-IN" dirty="0"/>
                    </a:p>
                  </a:txBody>
                  <a:tcPr/>
                </a:tc>
              </a:tr>
              <a:tr h="370840">
                <a:tc>
                  <a:txBody>
                    <a:bodyPr/>
                    <a:lstStyle/>
                    <a:p>
                      <a:r>
                        <a:rPr lang="en-US" dirty="0"/>
                        <a:t>Acne</a:t>
                      </a:r>
                      <a:endParaRPr lang="en-IN" dirty="0"/>
                    </a:p>
                  </a:txBody>
                  <a:tcPr/>
                </a:tc>
                <a:tc>
                  <a:txBody>
                    <a:bodyPr/>
                    <a:lstStyle/>
                    <a:p>
                      <a:r>
                        <a:rPr lang="en-US" dirty="0"/>
                        <a:t>4</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Training, Testing and Cross Validation </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5363" name="Content Placeholder 2"/>
          <p:cNvSpPr>
            <a:spLocks noGrp="1"/>
          </p:cNvSpPr>
          <p:nvPr>
            <p:ph idx="1"/>
          </p:nvPr>
        </p:nvSpPr>
        <p:spPr>
          <a:ln/>
        </p:spPr>
        <p:txBody>
          <a:bodyPr vert="horz" wrap="square" lIns="0" tIns="45720" rIns="0" bIns="45720" anchor="t" anchorCtr="0"/>
          <a:p>
            <a:pPr eaLnBrk="1" hangingPunct="1"/>
            <a:r>
              <a:rPr lang="fr-FR" altLang="en-US" dirty="0"/>
              <a:t>clf1  = DecisionTreeClassifier()</a:t>
            </a:r>
            <a:endParaRPr lang="fr-FR" altLang="en-US" dirty="0"/>
          </a:p>
          <a:p>
            <a:pPr eaLnBrk="1" hangingPunct="1"/>
            <a:r>
              <a:rPr lang="fr-FR" altLang="en-US" dirty="0"/>
              <a:t>clf = clf1.fit(x_train,y_train)</a:t>
            </a:r>
            <a:endParaRPr lang="fr-FR" altLang="en-US" dirty="0"/>
          </a:p>
          <a:p>
            <a:pPr eaLnBrk="1" hangingPunct="1"/>
            <a:endParaRPr lang="fr-FR" altLang="en-US" dirty="0"/>
          </a:p>
          <a:p>
            <a:pPr eaLnBrk="1" hangingPunct="1"/>
            <a:r>
              <a:rPr lang="en-IN" altLang="en-US" dirty="0"/>
              <a:t>print(clf.score(testx,testy))</a:t>
            </a:r>
            <a:endParaRPr lang="en-IN" altLang="en-US" dirty="0"/>
          </a:p>
          <a:p>
            <a:pPr eaLnBrk="1" hangingPunct="1"/>
            <a:endParaRPr lang="en-IN" altLang="en-US" dirty="0"/>
          </a:p>
          <a:p>
            <a:pPr eaLnBrk="1" hangingPunct="1"/>
            <a:r>
              <a:rPr lang="en-IN" altLang="en-US" dirty="0"/>
              <a:t>Cross-validation:</a:t>
            </a:r>
            <a:endParaRPr lang="en-IN" altLang="en-US" dirty="0"/>
          </a:p>
          <a:p>
            <a:pPr eaLnBrk="1" hangingPunct="1"/>
            <a:r>
              <a:rPr lang="en-US" altLang="en-US" dirty="0"/>
              <a:t>scores = cross_val_score(clf, x_test, y_test, cv=3)</a:t>
            </a:r>
            <a:endParaRPr lang="en-US" altLang="en-US" dirty="0"/>
          </a:p>
          <a:p>
            <a:pPr eaLnBrk="1" hangingPunct="1"/>
            <a:r>
              <a:rPr lang="en-US" altLang="en-US" dirty="0"/>
              <a:t>Print(scores.mean())</a:t>
            </a:r>
            <a:endParaRPr lang="en-IN" altLang="en-US"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6963" y="296863"/>
            <a:ext cx="10058400" cy="1449388"/>
          </a:xfr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Results</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6387" name="Content Placeholder 2"/>
          <p:cNvSpPr>
            <a:spLocks noGrp="1"/>
          </p:cNvSpPr>
          <p:nvPr>
            <p:ph idx="1"/>
          </p:nvPr>
        </p:nvSpPr>
        <p:spPr>
          <a:xfrm>
            <a:off x="1096963" y="1855788"/>
            <a:ext cx="10058400" cy="4022725"/>
          </a:xfrm>
          <a:ln/>
        </p:spPr>
        <p:txBody>
          <a:bodyPr vert="horz" wrap="square" lIns="0" tIns="45720" rIns="0" bIns="45720" anchor="t" anchorCtr="0"/>
          <a:p>
            <a:pPr eaLnBrk="1" hangingPunct="1"/>
            <a:r>
              <a:rPr lang="en-US" altLang="en-US" dirty="0"/>
              <a:t>Training Accuracy: 0.97</a:t>
            </a:r>
            <a:endParaRPr lang="en-US" altLang="en-US" dirty="0"/>
          </a:p>
          <a:p>
            <a:pPr eaLnBrk="1" hangingPunct="1"/>
            <a:r>
              <a:rPr lang="en-US" altLang="en-US" dirty="0"/>
              <a:t>Testing Accuracy: 0.94</a:t>
            </a:r>
            <a:endParaRPr lang="en-US" altLang="en-US" dirty="0"/>
          </a:p>
          <a:p>
            <a:pPr eaLnBrk="1" hangingPunct="1"/>
            <a:r>
              <a:rPr lang="en-US" altLang="en-US" dirty="0"/>
              <a:t>Important Features</a:t>
            </a:r>
            <a:endParaRPr lang="en-US" altLang="en-US" dirty="0"/>
          </a:p>
          <a:p>
            <a:pPr eaLnBrk="1" hangingPunct="1"/>
            <a:endParaRPr lang="en-US" altLang="en-US" dirty="0"/>
          </a:p>
        </p:txBody>
      </p:sp>
      <p:sp>
        <p:nvSpPr>
          <p:cNvPr id="6" name="Footer Placeholder 5"/>
          <p:cNvSpPr txBox="1">
            <a:spLocks noGrp="1"/>
          </p:cNvSpPr>
          <p:nvPr>
            <p:ph type="ftr" sz="quarter" idx="11"/>
          </p:nvPr>
        </p:nvSpPr>
        <p:spPr>
          <a:xfrm>
            <a:off x="3649663" y="6365875"/>
            <a:ext cx="4503738" cy="365125"/>
          </a:xfrm>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dirty="0">
                <a:ln>
                  <a:noFill/>
                </a:ln>
                <a:solidFill>
                  <a:srgbClr val="FFFFFF"/>
                </a:solidFill>
                <a:effectLst/>
                <a:uLnTx/>
                <a:uFillTx/>
                <a:latin typeface="+mn-lt"/>
                <a:ea typeface="+mn-ea"/>
                <a:cs typeface="+mn-cs"/>
              </a:rPr>
              <a:t>Important features or deciding factors for Decision Trees Classifier.</a:t>
            </a:r>
            <a:endParaRPr kumimoji="0" lang="en-IN" sz="900" b="0" i="0" u="none" strike="noStrike" kern="1200" cap="all" spc="0" normalizeH="0" baseline="0" noProof="0" dirty="0">
              <a:ln>
                <a:noFill/>
              </a:ln>
              <a:solidFill>
                <a:srgbClr val="FFFFFF"/>
              </a:solidFill>
              <a:effectLst/>
              <a:uLnTx/>
              <a:uFillTx/>
              <a:latin typeface="+mn-lt"/>
              <a:ea typeface="+mn-ea"/>
              <a:cs typeface="+mn-cs"/>
            </a:endParaRPr>
          </a:p>
        </p:txBody>
      </p:sp>
      <p:sp>
        <p:nvSpPr>
          <p:cNvPr id="7" name="Slide Number Placeholder 6"/>
          <p:cNvSpPr txBox="1">
            <a:spLocks noGrp="1"/>
          </p:cNvSpPr>
          <p:nvPr>
            <p:ph type="sldNum" sz="quarter" idx="12"/>
          </p:nvPr>
        </p:nvSpPr>
        <p:spPr>
          <a:xfrm>
            <a:off x="9901238" y="6469063"/>
            <a:ext cx="1311275" cy="365125"/>
          </a:xfrm>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pic>
        <p:nvPicPr>
          <p:cNvPr id="16390" name="Picture 4"/>
          <p:cNvPicPr>
            <a:picLocks noChangeAspect="1"/>
          </p:cNvPicPr>
          <p:nvPr/>
        </p:nvPicPr>
        <p:blipFill>
          <a:blip r:embed="rId1"/>
          <a:stretch>
            <a:fillRect/>
          </a:stretch>
        </p:blipFill>
        <p:spPr>
          <a:xfrm>
            <a:off x="4522788" y="2347913"/>
            <a:ext cx="6034087" cy="35306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7213"/>
          </a:xfrm>
        </p:spPr>
        <p:txBody>
          <a:bodyPr vert="horz" lIns="91440" tIns="45720" rIns="91440" bIns="45720" rtlCol="0" anchor="b">
            <a:normAutofit fontScale="90000"/>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Decision tree</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pic>
        <p:nvPicPr>
          <p:cNvPr id="17411" name="Content Placeholder 8"/>
          <p:cNvPicPr>
            <a:picLocks noGrp="1" noChangeAspect="1"/>
          </p:cNvPicPr>
          <p:nvPr>
            <p:ph idx="1"/>
          </p:nvPr>
        </p:nvPicPr>
        <p:blipFill>
          <a:blip r:embed="rId1"/>
          <a:srcRect/>
          <a:stretch>
            <a:fillRect/>
          </a:stretch>
        </p:blipFill>
        <p:spPr>
          <a:xfrm>
            <a:off x="923925" y="762000"/>
            <a:ext cx="10344150" cy="5594350"/>
          </a:xfrm>
          <a:ln/>
        </p:spPr>
      </p:pic>
      <p:sp>
        <p:nvSpPr>
          <p:cNvPr id="10" name="Footer Placeholder 9"/>
          <p:cNvSpPr txBox="1">
            <a:spLocks noGrp="1"/>
          </p:cNvSpPr>
          <p:nvPr>
            <p:ph type="ftr" sz="quarter" idx="11"/>
          </p:nvPr>
        </p:nvSpPr>
        <p:spPr>
          <a:xfrm>
            <a:off x="3581400" y="6356350"/>
            <a:ext cx="4572000" cy="365125"/>
          </a:xfrm>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dirty="0">
                <a:ln>
                  <a:noFill/>
                </a:ln>
                <a:solidFill>
                  <a:srgbClr val="FFFFFF"/>
                </a:solidFill>
                <a:effectLst/>
                <a:uLnTx/>
                <a:uFillTx/>
                <a:latin typeface="+mn-lt"/>
                <a:ea typeface="+mn-ea"/>
                <a:cs typeface="+mn-cs"/>
              </a:rPr>
              <a:t>Image generated using training dataset and the Decision Tree model</a:t>
            </a:r>
            <a:endParaRPr kumimoji="0" lang="en-IN" sz="900" b="0" i="0" u="none" strike="noStrike" kern="1200" cap="all" spc="0" normalizeH="0" baseline="0" noProof="0" dirty="0">
              <a:ln>
                <a:noFill/>
              </a:ln>
              <a:solidFill>
                <a:srgbClr val="FFFFFF"/>
              </a:solidFill>
              <a:effectLst/>
              <a:uLnTx/>
              <a:uFillTx/>
              <a:latin typeface="+mn-lt"/>
              <a:ea typeface="+mn-ea"/>
              <a:cs typeface="+mn-cs"/>
            </a:endParaRPr>
          </a:p>
        </p:txBody>
      </p:sp>
      <p:sp>
        <p:nvSpPr>
          <p:cNvPr id="11" name="Slide Number Placeholder 10"/>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6138" y="390525"/>
            <a:ext cx="10515600" cy="1325563"/>
          </a:xfr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a:ln>
                  <a:noFill/>
                </a:ln>
                <a:solidFill>
                  <a:schemeClr val="tx1">
                    <a:lumMod val="75000"/>
                    <a:lumOff val="25000"/>
                  </a:schemeClr>
                </a:solidFill>
                <a:effectLst/>
                <a:uLnTx/>
                <a:uFillTx/>
                <a:latin typeface="+mj-lt"/>
                <a:ea typeface="+mj-ea"/>
                <a:cs typeface="+mj-cs"/>
              </a:rPr>
              <a:t>Imp Functions (code)</a:t>
            </a:r>
            <a:endParaRPr kumimoji="0" lang="en-IN" sz="4800" b="0"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
        <p:nvSpPr>
          <p:cNvPr id="18435" name="Content Placeholder 2"/>
          <p:cNvSpPr>
            <a:spLocks noGrp="1"/>
          </p:cNvSpPr>
          <p:nvPr>
            <p:ph idx="1"/>
          </p:nvPr>
        </p:nvSpPr>
        <p:spPr>
          <a:ln/>
        </p:spPr>
        <p:txBody>
          <a:bodyPr vert="horz" wrap="square" lIns="0" tIns="45720" rIns="0" bIns="45720" anchor="t" anchorCtr="0"/>
          <a:p>
            <a:pPr eaLnBrk="1" hangingPunct="1"/>
            <a:r>
              <a:rPr lang="en-US" altLang="en-US" dirty="0"/>
              <a:t>Main()  : Main function that gets executed when program is run</a:t>
            </a:r>
            <a:endParaRPr lang="en-US" altLang="en-US" dirty="0"/>
          </a:p>
          <a:p>
            <a:pPr eaLnBrk="1" hangingPunct="1"/>
            <a:r>
              <a:rPr lang="en-US" altLang="en-US" dirty="0"/>
              <a:t>Decision_tree_bot(): Main Logic of the Decision Tree</a:t>
            </a:r>
            <a:endParaRPr lang="en-US" altLang="en-US" dirty="0"/>
          </a:p>
          <a:p>
            <a:pPr eaLnBrk="1" hangingPunct="1"/>
            <a:r>
              <a:rPr lang="en-US" altLang="en-US" dirty="0"/>
              <a:t>Binary_search_in_tree(): A subfunction in Decision_tree_bot() and does binary search based on users response to the queries of the bot.</a:t>
            </a:r>
            <a:endParaRPr lang="en-US" altLang="en-US" dirty="0"/>
          </a:p>
          <a:p>
            <a:pPr eaLnBrk="1" hangingPunct="1"/>
            <a:r>
              <a:rPr lang="en-US" altLang="en-US" dirty="0"/>
              <a:t>Print_disease_to_user(): This function maps the output of the decision tree to one of the diseases that the user is suffering from.</a:t>
            </a:r>
            <a:endParaRPr lang="en-IN" altLang="en-US"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buNone/>
            </a:pPr>
            <a:fld id="{9A0DB2DC-4C9A-4742-B13C-FB6460FD3503}" type="slidenum">
              <a:rPr lang="en-IN" altLang="x-none" sz="1000" dirty="0">
                <a:solidFill>
                  <a:srgbClr val="FFFFFF"/>
                </a:solidFill>
              </a:rPr>
            </a:fld>
            <a:endParaRPr lang="en-IN" altLang="x-none" sz="1000" dirty="0">
              <a:solidFill>
                <a:srgbClr val="FFFFFF"/>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2010</Words>
  <Application>WPS Presentation</Application>
  <PresentationFormat>Widescreen</PresentationFormat>
  <Paragraphs>113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Calibri Light</vt:lpstr>
      <vt:lpstr>Microsoft YaHei</vt:lpstr>
      <vt:lpstr>Arial Unicode MS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 Rohith</dc:creator>
  <cp:lastModifiedBy>HP</cp:lastModifiedBy>
  <cp:revision>19</cp:revision>
  <dcterms:created xsi:type="dcterms:W3CDTF">2020-05-04T13:40:02Z</dcterms:created>
  <dcterms:modified xsi:type="dcterms:W3CDTF">2021-12-08T04:40:08Z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3C9127856B4540A4A54EAF7ABAB23A92</vt:lpwstr>
  </property>
  <property fmtid="{D5CDD505-2E9C-101B-9397-08002B2CF9AE}" pid="3" name="KSOProductBuildVer">
    <vt:lpwstr>1033-11.2.0.10382</vt:lpwstr>
  </property>
</Properties>
</file>