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LOKESH U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312214521/484DF8A193AFB23B62B4B3DBAEF61604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606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47</cp:revision>
  <dcterms:created xsi:type="dcterms:W3CDTF">2024-03-29T15:07:00Z</dcterms:created>
  <dcterms:modified xsi:type="dcterms:W3CDTF">2024-08-29T12:43:00Z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