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0058400" cy="7772400"/>
  <p:notesSz cx="10058400" cy="7772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rgbClr val="3252C7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rgbClr val="3252C7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595139"/>
            <a:ext cx="4238625" cy="62865"/>
          </a:xfrm>
          <a:custGeom>
            <a:avLst/>
            <a:gdLst/>
            <a:ahLst/>
            <a:cxnLst/>
            <a:rect l="l" t="t" r="r" b="b"/>
            <a:pathLst>
              <a:path w="4238625" h="62864">
                <a:moveTo>
                  <a:pt x="4238466" y="0"/>
                </a:moveTo>
                <a:lnTo>
                  <a:pt x="0" y="0"/>
                </a:lnTo>
                <a:lnTo>
                  <a:pt x="0" y="62823"/>
                </a:lnTo>
                <a:lnTo>
                  <a:pt x="4238466" y="62823"/>
                </a:lnTo>
                <a:lnTo>
                  <a:pt x="42384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813231" y="6107736"/>
            <a:ext cx="4238625" cy="62865"/>
          </a:xfrm>
          <a:custGeom>
            <a:avLst/>
            <a:gdLst/>
            <a:ahLst/>
            <a:cxnLst/>
            <a:rect l="l" t="t" r="r" b="b"/>
            <a:pathLst>
              <a:path w="4238625" h="62864">
                <a:moveTo>
                  <a:pt x="4238466" y="0"/>
                </a:moveTo>
                <a:lnTo>
                  <a:pt x="0" y="0"/>
                </a:lnTo>
                <a:lnTo>
                  <a:pt x="0" y="62823"/>
                </a:lnTo>
                <a:lnTo>
                  <a:pt x="4238466" y="62823"/>
                </a:lnTo>
                <a:lnTo>
                  <a:pt x="42384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5968405" y="6317365"/>
            <a:ext cx="4083685" cy="167005"/>
          </a:xfrm>
          <a:custGeom>
            <a:avLst/>
            <a:gdLst/>
            <a:ahLst/>
            <a:cxnLst/>
            <a:rect l="l" t="t" r="r" b="b"/>
            <a:pathLst>
              <a:path w="4083684" h="167004">
                <a:moveTo>
                  <a:pt x="4083293" y="0"/>
                </a:moveTo>
                <a:lnTo>
                  <a:pt x="0" y="0"/>
                </a:lnTo>
                <a:lnTo>
                  <a:pt x="0" y="166861"/>
                </a:lnTo>
                <a:lnTo>
                  <a:pt x="4083293" y="166861"/>
                </a:lnTo>
                <a:lnTo>
                  <a:pt x="4083293" y="0"/>
                </a:lnTo>
                <a:close/>
              </a:path>
            </a:pathLst>
          </a:custGeom>
          <a:solidFill>
            <a:srgbClr val="6D27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1055808"/>
            <a:ext cx="1840864" cy="1697989"/>
          </a:xfrm>
          <a:custGeom>
            <a:avLst/>
            <a:gdLst/>
            <a:ahLst/>
            <a:cxnLst/>
            <a:rect l="l" t="t" r="r" b="b"/>
            <a:pathLst>
              <a:path w="1840864" h="1697989">
                <a:moveTo>
                  <a:pt x="1840675" y="0"/>
                </a:moveTo>
                <a:lnTo>
                  <a:pt x="0" y="0"/>
                </a:lnTo>
                <a:lnTo>
                  <a:pt x="0" y="1697659"/>
                </a:lnTo>
                <a:lnTo>
                  <a:pt x="47020" y="1686567"/>
                </a:lnTo>
                <a:lnTo>
                  <a:pt x="90766" y="1675358"/>
                </a:lnTo>
                <a:lnTo>
                  <a:pt x="134346" y="1663353"/>
                </a:lnTo>
                <a:lnTo>
                  <a:pt x="177747" y="1650549"/>
                </a:lnTo>
                <a:lnTo>
                  <a:pt x="220959" y="1636948"/>
                </a:lnTo>
                <a:lnTo>
                  <a:pt x="263971" y="1622550"/>
                </a:lnTo>
                <a:lnTo>
                  <a:pt x="306769" y="1607353"/>
                </a:lnTo>
                <a:lnTo>
                  <a:pt x="349344" y="1591359"/>
                </a:lnTo>
                <a:lnTo>
                  <a:pt x="391683" y="1574567"/>
                </a:lnTo>
                <a:lnTo>
                  <a:pt x="433776" y="1556977"/>
                </a:lnTo>
                <a:lnTo>
                  <a:pt x="475610" y="1538588"/>
                </a:lnTo>
                <a:lnTo>
                  <a:pt x="517173" y="1519402"/>
                </a:lnTo>
                <a:lnTo>
                  <a:pt x="558456" y="1499417"/>
                </a:lnTo>
                <a:lnTo>
                  <a:pt x="599445" y="1478633"/>
                </a:lnTo>
                <a:lnTo>
                  <a:pt x="640130" y="1457052"/>
                </a:lnTo>
                <a:lnTo>
                  <a:pt x="680499" y="1434671"/>
                </a:lnTo>
                <a:lnTo>
                  <a:pt x="720540" y="1411492"/>
                </a:lnTo>
                <a:lnTo>
                  <a:pt x="760243" y="1387514"/>
                </a:lnTo>
                <a:lnTo>
                  <a:pt x="799595" y="1362738"/>
                </a:lnTo>
                <a:lnTo>
                  <a:pt x="838585" y="1337162"/>
                </a:lnTo>
                <a:lnTo>
                  <a:pt x="877201" y="1310788"/>
                </a:lnTo>
                <a:lnTo>
                  <a:pt x="915433" y="1283614"/>
                </a:lnTo>
                <a:lnTo>
                  <a:pt x="953267" y="1255641"/>
                </a:lnTo>
                <a:lnTo>
                  <a:pt x="990694" y="1226869"/>
                </a:lnTo>
                <a:lnTo>
                  <a:pt x="1027702" y="1197298"/>
                </a:lnTo>
                <a:lnTo>
                  <a:pt x="1064278" y="1166927"/>
                </a:lnTo>
                <a:lnTo>
                  <a:pt x="1100412" y="1135756"/>
                </a:lnTo>
                <a:lnTo>
                  <a:pt x="1136091" y="1103786"/>
                </a:lnTo>
                <a:lnTo>
                  <a:pt x="1171306" y="1071016"/>
                </a:lnTo>
                <a:lnTo>
                  <a:pt x="1206046" y="1037450"/>
                </a:lnTo>
                <a:lnTo>
                  <a:pt x="1240141" y="1003229"/>
                </a:lnTo>
                <a:lnTo>
                  <a:pt x="1273448" y="968522"/>
                </a:lnTo>
                <a:lnTo>
                  <a:pt x="1305961" y="933337"/>
                </a:lnTo>
                <a:lnTo>
                  <a:pt x="1337683" y="897686"/>
                </a:lnTo>
                <a:lnTo>
                  <a:pt x="1368611" y="861580"/>
                </a:lnTo>
                <a:lnTo>
                  <a:pt x="1398747" y="825031"/>
                </a:lnTo>
                <a:lnTo>
                  <a:pt x="1428090" y="788050"/>
                </a:lnTo>
                <a:lnTo>
                  <a:pt x="1456640" y="750649"/>
                </a:lnTo>
                <a:lnTo>
                  <a:pt x="1484397" y="712839"/>
                </a:lnTo>
                <a:lnTo>
                  <a:pt x="1511361" y="674631"/>
                </a:lnTo>
                <a:lnTo>
                  <a:pt x="1537532" y="636038"/>
                </a:lnTo>
                <a:lnTo>
                  <a:pt x="1562909" y="597071"/>
                </a:lnTo>
                <a:lnTo>
                  <a:pt x="1587493" y="557741"/>
                </a:lnTo>
                <a:lnTo>
                  <a:pt x="1611284" y="518060"/>
                </a:lnTo>
                <a:lnTo>
                  <a:pt x="1634281" y="478039"/>
                </a:lnTo>
                <a:lnTo>
                  <a:pt x="1656485" y="437690"/>
                </a:lnTo>
                <a:lnTo>
                  <a:pt x="1677895" y="397024"/>
                </a:lnTo>
                <a:lnTo>
                  <a:pt x="1698511" y="356053"/>
                </a:lnTo>
                <a:lnTo>
                  <a:pt x="1718333" y="314788"/>
                </a:lnTo>
                <a:lnTo>
                  <a:pt x="1737361" y="273241"/>
                </a:lnTo>
                <a:lnTo>
                  <a:pt x="1755595" y="231423"/>
                </a:lnTo>
                <a:lnTo>
                  <a:pt x="1773035" y="189346"/>
                </a:lnTo>
                <a:lnTo>
                  <a:pt x="1789681" y="147022"/>
                </a:lnTo>
                <a:lnTo>
                  <a:pt x="1805533" y="104461"/>
                </a:lnTo>
                <a:lnTo>
                  <a:pt x="1820590" y="61675"/>
                </a:lnTo>
                <a:lnTo>
                  <a:pt x="1834852" y="18677"/>
                </a:lnTo>
                <a:lnTo>
                  <a:pt x="1840675" y="0"/>
                </a:lnTo>
                <a:close/>
              </a:path>
            </a:pathLst>
          </a:custGeom>
          <a:solidFill>
            <a:srgbClr val="50629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830" y="1266029"/>
            <a:ext cx="1245990" cy="10654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rgbClr val="3252C7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595125"/>
            <a:ext cx="4242435" cy="62865"/>
          </a:xfrm>
          <a:custGeom>
            <a:avLst/>
            <a:gdLst/>
            <a:ahLst/>
            <a:cxnLst/>
            <a:rect l="l" t="t" r="r" b="b"/>
            <a:pathLst>
              <a:path w="4242435" h="62864">
                <a:moveTo>
                  <a:pt x="4242177" y="0"/>
                </a:moveTo>
                <a:lnTo>
                  <a:pt x="0" y="0"/>
                </a:lnTo>
                <a:lnTo>
                  <a:pt x="0" y="62823"/>
                </a:lnTo>
                <a:lnTo>
                  <a:pt x="4242177" y="62823"/>
                </a:lnTo>
                <a:lnTo>
                  <a:pt x="42421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5521" y="1356770"/>
            <a:ext cx="7216142" cy="531297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rgbClr val="3252C7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1204" y="1613748"/>
            <a:ext cx="8920474" cy="679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rgbClr val="3252C7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3432" y="2375007"/>
            <a:ext cx="5259705" cy="2606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jpg"/><Relationship Id="rId4" Type="http://schemas.openxmlformats.org/officeDocument/2006/relationships/image" Target="../media/image1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84956" y="2897263"/>
            <a:ext cx="3175635" cy="24860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114">
                <a:latin typeface="Verdana"/>
                <a:cs typeface="Verdana"/>
              </a:rPr>
              <a:t>Problem</a:t>
            </a:r>
            <a:r>
              <a:rPr dirty="0" sz="1850" spc="-85">
                <a:latin typeface="Verdana"/>
                <a:cs typeface="Verdana"/>
              </a:rPr>
              <a:t> </a:t>
            </a:r>
            <a:r>
              <a:rPr dirty="0" sz="1850" spc="90">
                <a:latin typeface="Verdana"/>
                <a:cs typeface="Verdana"/>
              </a:rPr>
              <a:t>statement</a:t>
            </a:r>
            <a:r>
              <a:rPr dirty="0" sz="1850" spc="-85">
                <a:latin typeface="Verdana"/>
                <a:cs typeface="Verdana"/>
              </a:rPr>
              <a:t> </a:t>
            </a:r>
            <a:r>
              <a:rPr dirty="0" sz="1850" spc="-10">
                <a:latin typeface="Verdana"/>
                <a:cs typeface="Verdana"/>
              </a:rPr>
              <a:t>Title:</a:t>
            </a:r>
            <a:endParaRPr sz="1850">
              <a:latin typeface="Verdana"/>
              <a:cs typeface="Verdana"/>
            </a:endParaRPr>
          </a:p>
          <a:p>
            <a:pPr marL="59055" marR="1184910" indent="-28575">
              <a:lnSpc>
                <a:spcPct val="188100"/>
              </a:lnSpc>
              <a:spcBef>
                <a:spcPts val="875"/>
              </a:spcBef>
            </a:pPr>
            <a:r>
              <a:rPr dirty="0" sz="1800">
                <a:latin typeface="Verdana"/>
                <a:cs typeface="Verdana"/>
              </a:rPr>
              <a:t>Team</a:t>
            </a:r>
            <a:r>
              <a:rPr dirty="0" sz="1800" spc="7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Name: </a:t>
            </a:r>
            <a:r>
              <a:rPr dirty="0" sz="1800">
                <a:latin typeface="Verdana"/>
                <a:cs typeface="Verdana"/>
              </a:rPr>
              <a:t>Team</a:t>
            </a:r>
            <a:r>
              <a:rPr dirty="0" sz="1800" spc="8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Leader: </a:t>
            </a:r>
            <a:r>
              <a:rPr dirty="0" sz="1800" spc="55">
                <a:latin typeface="Verdana"/>
                <a:cs typeface="Verdana"/>
              </a:rPr>
              <a:t>Institute</a:t>
            </a:r>
            <a:r>
              <a:rPr dirty="0" sz="1800" spc="-8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Code: </a:t>
            </a:r>
            <a:r>
              <a:rPr dirty="0" sz="1800" spc="55">
                <a:latin typeface="Verdana"/>
                <a:cs typeface="Verdana"/>
              </a:rPr>
              <a:t>Institute</a:t>
            </a:r>
            <a:r>
              <a:rPr dirty="0" sz="1800" spc="-8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Name: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711454" y="2949846"/>
            <a:ext cx="4157345" cy="243332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041400" marR="5080" indent="-935990">
              <a:lnSpc>
                <a:spcPts val="1900"/>
              </a:lnSpc>
              <a:spcBef>
                <a:spcPts val="180"/>
              </a:spcBef>
            </a:pPr>
            <a:r>
              <a:rPr dirty="0" sz="1600">
                <a:latin typeface="Verdana"/>
                <a:cs typeface="Verdana"/>
              </a:rPr>
              <a:t>Develop</a:t>
            </a:r>
            <a:r>
              <a:rPr dirty="0" sz="1600" spc="-100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Safety</a:t>
            </a:r>
            <a:r>
              <a:rPr dirty="0" sz="1600" spc="-9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tools</a:t>
            </a:r>
            <a:r>
              <a:rPr dirty="0" sz="1600" spc="-9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9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works</a:t>
            </a:r>
            <a:r>
              <a:rPr dirty="0" sz="1600" spc="-9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without </a:t>
            </a:r>
            <a:r>
              <a:rPr dirty="0" sz="1600">
                <a:latin typeface="Verdana"/>
                <a:cs typeface="Verdana"/>
              </a:rPr>
              <a:t>internet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connectivity</a:t>
            </a:r>
            <a:endParaRPr sz="1600">
              <a:latin typeface="Verdana"/>
              <a:cs typeface="Verdana"/>
            </a:endParaRPr>
          </a:p>
          <a:p>
            <a:pPr marL="141605">
              <a:lnSpc>
                <a:spcPct val="100000"/>
              </a:lnSpc>
              <a:spcBef>
                <a:spcPts val="875"/>
              </a:spcBef>
            </a:pPr>
            <a:r>
              <a:rPr dirty="0" sz="1800" spc="50">
                <a:latin typeface="Verdana"/>
                <a:cs typeface="Verdana"/>
              </a:rPr>
              <a:t>PRG</a:t>
            </a:r>
            <a:endParaRPr sz="1800">
              <a:latin typeface="Verdana"/>
              <a:cs typeface="Verdana"/>
            </a:endParaRPr>
          </a:p>
          <a:p>
            <a:pPr marL="50165" marR="2571115" indent="75565">
              <a:lnSpc>
                <a:spcPct val="185800"/>
              </a:lnSpc>
              <a:spcBef>
                <a:spcPts val="75"/>
              </a:spcBef>
            </a:pPr>
            <a:r>
              <a:rPr dirty="0" sz="1800" spc="-10">
                <a:latin typeface="Verdana"/>
                <a:cs typeface="Verdana"/>
              </a:rPr>
              <a:t>P.Lokeshwar </a:t>
            </a:r>
            <a:r>
              <a:rPr dirty="0" sz="1800" spc="-25">
                <a:latin typeface="Verdana"/>
                <a:cs typeface="Verdana"/>
              </a:rPr>
              <a:t>Q9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dirty="0" sz="1800">
                <a:latin typeface="Verdana"/>
                <a:cs typeface="Verdana"/>
              </a:rPr>
              <a:t>Malla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Reddy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College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Engineering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62150">
              <a:lnSpc>
                <a:spcPct val="100000"/>
              </a:lnSpc>
              <a:spcBef>
                <a:spcPts val="100"/>
              </a:spcBef>
            </a:pPr>
            <a:r>
              <a:rPr dirty="0" sz="2850" spc="125">
                <a:solidFill>
                  <a:srgbClr val="A93939"/>
                </a:solidFill>
              </a:rPr>
              <a:t>Malla</a:t>
            </a:r>
            <a:r>
              <a:rPr dirty="0" sz="2850" spc="-170">
                <a:solidFill>
                  <a:srgbClr val="A93939"/>
                </a:solidFill>
              </a:rPr>
              <a:t> </a:t>
            </a:r>
            <a:r>
              <a:rPr dirty="0" sz="2850" spc="140">
                <a:solidFill>
                  <a:srgbClr val="A93939"/>
                </a:solidFill>
              </a:rPr>
              <a:t>Reddy</a:t>
            </a:r>
            <a:r>
              <a:rPr dirty="0" sz="2850" spc="-165">
                <a:solidFill>
                  <a:srgbClr val="A93939"/>
                </a:solidFill>
              </a:rPr>
              <a:t> </a:t>
            </a:r>
            <a:r>
              <a:rPr dirty="0" sz="2850" spc="125">
                <a:solidFill>
                  <a:srgbClr val="A93939"/>
                </a:solidFill>
              </a:rPr>
              <a:t>College</a:t>
            </a:r>
            <a:r>
              <a:rPr dirty="0" sz="2850" spc="-170">
                <a:solidFill>
                  <a:srgbClr val="A93939"/>
                </a:solidFill>
              </a:rPr>
              <a:t> </a:t>
            </a:r>
            <a:r>
              <a:rPr dirty="0" sz="2850" spc="150">
                <a:solidFill>
                  <a:srgbClr val="A93939"/>
                </a:solidFill>
              </a:rPr>
              <a:t>Of</a:t>
            </a:r>
            <a:r>
              <a:rPr dirty="0" sz="2850" spc="-165">
                <a:solidFill>
                  <a:srgbClr val="A93939"/>
                </a:solidFill>
              </a:rPr>
              <a:t> </a:t>
            </a:r>
            <a:r>
              <a:rPr dirty="0" sz="2850" spc="135">
                <a:solidFill>
                  <a:srgbClr val="A93939"/>
                </a:solidFill>
              </a:rPr>
              <a:t>Engineering</a:t>
            </a:r>
            <a:endParaRPr sz="2850"/>
          </a:p>
        </p:txBody>
      </p:sp>
      <p:sp>
        <p:nvSpPr>
          <p:cNvPr id="5" name="object 5" descr=""/>
          <p:cNvSpPr/>
          <p:nvPr/>
        </p:nvSpPr>
        <p:spPr>
          <a:xfrm>
            <a:off x="9476030" y="1061978"/>
            <a:ext cx="575945" cy="3482340"/>
          </a:xfrm>
          <a:custGeom>
            <a:avLst/>
            <a:gdLst/>
            <a:ahLst/>
            <a:cxnLst/>
            <a:rect l="l" t="t" r="r" b="b"/>
            <a:pathLst>
              <a:path w="575945" h="3482340">
                <a:moveTo>
                  <a:pt x="575669" y="0"/>
                </a:moveTo>
                <a:lnTo>
                  <a:pt x="0" y="5787"/>
                </a:lnTo>
                <a:lnTo>
                  <a:pt x="34900" y="3481826"/>
                </a:lnTo>
                <a:lnTo>
                  <a:pt x="575669" y="3476388"/>
                </a:lnTo>
                <a:lnTo>
                  <a:pt x="575669" y="0"/>
                </a:lnTo>
                <a:close/>
              </a:path>
            </a:pathLst>
          </a:custGeom>
          <a:solidFill>
            <a:srgbClr val="BA0F0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593456"/>
            <a:ext cx="4238625" cy="832485"/>
            <a:chOff x="0" y="1593456"/>
            <a:chExt cx="4238625" cy="832485"/>
          </a:xfrm>
        </p:grpSpPr>
        <p:sp>
          <p:nvSpPr>
            <p:cNvPr id="3" name="object 3" descr=""/>
            <p:cNvSpPr/>
            <p:nvPr/>
          </p:nvSpPr>
          <p:spPr>
            <a:xfrm>
              <a:off x="0" y="1593811"/>
              <a:ext cx="4238625" cy="62865"/>
            </a:xfrm>
            <a:custGeom>
              <a:avLst/>
              <a:gdLst/>
              <a:ahLst/>
              <a:cxnLst/>
              <a:rect l="l" t="t" r="r" b="b"/>
              <a:pathLst>
                <a:path w="4238625" h="62864">
                  <a:moveTo>
                    <a:pt x="4238466" y="0"/>
                  </a:moveTo>
                  <a:lnTo>
                    <a:pt x="0" y="0"/>
                  </a:lnTo>
                  <a:lnTo>
                    <a:pt x="0" y="62823"/>
                  </a:lnTo>
                  <a:lnTo>
                    <a:pt x="4238466" y="62823"/>
                  </a:lnTo>
                  <a:lnTo>
                    <a:pt x="42384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3083" y="1593456"/>
              <a:ext cx="832405" cy="83240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4805" rIns="0" bIns="0" rtlCol="0" vert="horz">
            <a:spAutoFit/>
          </a:bodyPr>
          <a:lstStyle/>
          <a:p>
            <a:pPr marL="1513840">
              <a:lnSpc>
                <a:spcPct val="100000"/>
              </a:lnSpc>
              <a:spcBef>
                <a:spcPts val="100"/>
              </a:spcBef>
            </a:pPr>
            <a:r>
              <a:rPr dirty="0" sz="2850" spc="85">
                <a:solidFill>
                  <a:srgbClr val="000000"/>
                </a:solidFill>
              </a:rPr>
              <a:t>Idea/Approach</a:t>
            </a:r>
            <a:r>
              <a:rPr dirty="0" sz="2850" spc="-140">
                <a:solidFill>
                  <a:srgbClr val="000000"/>
                </a:solidFill>
              </a:rPr>
              <a:t> </a:t>
            </a:r>
            <a:r>
              <a:rPr dirty="0" sz="2850" spc="95">
                <a:solidFill>
                  <a:srgbClr val="000000"/>
                </a:solidFill>
              </a:rPr>
              <a:t>Details</a:t>
            </a:r>
            <a:endParaRPr sz="2850"/>
          </a:p>
        </p:txBody>
      </p:sp>
      <p:sp>
        <p:nvSpPr>
          <p:cNvPr id="6" name="object 6" descr=""/>
          <p:cNvSpPr/>
          <p:nvPr/>
        </p:nvSpPr>
        <p:spPr>
          <a:xfrm>
            <a:off x="556980" y="2677524"/>
            <a:ext cx="168910" cy="167640"/>
          </a:xfrm>
          <a:custGeom>
            <a:avLst/>
            <a:gdLst/>
            <a:ahLst/>
            <a:cxnLst/>
            <a:rect l="l" t="t" r="r" b="b"/>
            <a:pathLst>
              <a:path w="168909" h="167639">
                <a:moveTo>
                  <a:pt x="63136" y="150901"/>
                </a:moveTo>
                <a:lnTo>
                  <a:pt x="63136" y="0"/>
                </a:lnTo>
                <a:lnTo>
                  <a:pt x="2838" y="0"/>
                </a:lnTo>
                <a:lnTo>
                  <a:pt x="2838" y="15182"/>
                </a:lnTo>
                <a:lnTo>
                  <a:pt x="45584" y="15182"/>
                </a:lnTo>
                <a:lnTo>
                  <a:pt x="45584" y="150901"/>
                </a:lnTo>
                <a:lnTo>
                  <a:pt x="0" y="150901"/>
                </a:lnTo>
                <a:lnTo>
                  <a:pt x="0" y="166076"/>
                </a:lnTo>
                <a:lnTo>
                  <a:pt x="103917" y="166076"/>
                </a:lnTo>
                <a:lnTo>
                  <a:pt x="103917" y="150901"/>
                </a:lnTo>
                <a:lnTo>
                  <a:pt x="63136" y="150901"/>
                </a:lnTo>
                <a:close/>
              </a:path>
              <a:path w="168909" h="167639">
                <a:moveTo>
                  <a:pt x="147169" y="163465"/>
                </a:moveTo>
                <a:lnTo>
                  <a:pt x="149640" y="165978"/>
                </a:lnTo>
                <a:lnTo>
                  <a:pt x="152614" y="167235"/>
                </a:lnTo>
                <a:lnTo>
                  <a:pt x="156090" y="167235"/>
                </a:lnTo>
                <a:lnTo>
                  <a:pt x="159566" y="167235"/>
                </a:lnTo>
                <a:lnTo>
                  <a:pt x="162519" y="165978"/>
                </a:lnTo>
                <a:lnTo>
                  <a:pt x="164955" y="163465"/>
                </a:lnTo>
                <a:lnTo>
                  <a:pt x="167426" y="160917"/>
                </a:lnTo>
                <a:lnTo>
                  <a:pt x="168661" y="157832"/>
                </a:lnTo>
                <a:lnTo>
                  <a:pt x="168661" y="154202"/>
                </a:lnTo>
                <a:lnTo>
                  <a:pt x="168661" y="150412"/>
                </a:lnTo>
                <a:lnTo>
                  <a:pt x="167426" y="147348"/>
                </a:lnTo>
                <a:lnTo>
                  <a:pt x="164955" y="144988"/>
                </a:lnTo>
                <a:lnTo>
                  <a:pt x="162519" y="142594"/>
                </a:lnTo>
                <a:lnTo>
                  <a:pt x="159566" y="141400"/>
                </a:lnTo>
                <a:lnTo>
                  <a:pt x="156090" y="141400"/>
                </a:lnTo>
                <a:lnTo>
                  <a:pt x="152614" y="141400"/>
                </a:lnTo>
                <a:lnTo>
                  <a:pt x="149640" y="142594"/>
                </a:lnTo>
                <a:lnTo>
                  <a:pt x="147169" y="144988"/>
                </a:lnTo>
                <a:lnTo>
                  <a:pt x="144740" y="147348"/>
                </a:lnTo>
                <a:lnTo>
                  <a:pt x="143525" y="150412"/>
                </a:lnTo>
                <a:lnTo>
                  <a:pt x="143525" y="154202"/>
                </a:lnTo>
                <a:lnTo>
                  <a:pt x="143525" y="157832"/>
                </a:lnTo>
                <a:lnTo>
                  <a:pt x="144740" y="160917"/>
                </a:lnTo>
                <a:lnTo>
                  <a:pt x="147169" y="163465"/>
                </a:lnTo>
                <a:close/>
              </a:path>
            </a:pathLst>
          </a:custGeom>
          <a:ln w="23729">
            <a:solidFill>
              <a:srgbClr val="9C9C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840384" y="2667563"/>
            <a:ext cx="779780" cy="177800"/>
          </a:xfrm>
          <a:custGeom>
            <a:avLst/>
            <a:gdLst/>
            <a:ahLst/>
            <a:cxnLst/>
            <a:rect l="l" t="t" r="r" b="b"/>
            <a:pathLst>
              <a:path w="779780" h="177800">
                <a:moveTo>
                  <a:pt x="0" y="9960"/>
                </a:moveTo>
                <a:lnTo>
                  <a:pt x="0" y="176037"/>
                </a:lnTo>
                <a:lnTo>
                  <a:pt x="16857" y="176037"/>
                </a:lnTo>
                <a:lnTo>
                  <a:pt x="16857" y="43948"/>
                </a:lnTo>
                <a:lnTo>
                  <a:pt x="82081" y="154893"/>
                </a:lnTo>
                <a:lnTo>
                  <a:pt x="90416" y="154893"/>
                </a:lnTo>
                <a:lnTo>
                  <a:pt x="155647" y="43208"/>
                </a:lnTo>
                <a:lnTo>
                  <a:pt x="155647" y="176037"/>
                </a:lnTo>
                <a:lnTo>
                  <a:pt x="172498" y="176037"/>
                </a:lnTo>
                <a:lnTo>
                  <a:pt x="172498" y="9960"/>
                </a:lnTo>
                <a:lnTo>
                  <a:pt x="158021" y="9960"/>
                </a:lnTo>
                <a:lnTo>
                  <a:pt x="86577" y="132933"/>
                </a:lnTo>
                <a:lnTo>
                  <a:pt x="14484" y="9960"/>
                </a:lnTo>
                <a:lnTo>
                  <a:pt x="0" y="9960"/>
                </a:lnTo>
                <a:close/>
              </a:path>
              <a:path w="779780" h="177800">
                <a:moveTo>
                  <a:pt x="241722" y="169029"/>
                </a:moveTo>
                <a:lnTo>
                  <a:pt x="249375" y="172602"/>
                </a:lnTo>
                <a:lnTo>
                  <a:pt x="257621" y="175154"/>
                </a:lnTo>
                <a:lnTo>
                  <a:pt x="266462" y="176685"/>
                </a:lnTo>
                <a:lnTo>
                  <a:pt x="275898" y="177196"/>
                </a:lnTo>
                <a:lnTo>
                  <a:pt x="283214" y="176870"/>
                </a:lnTo>
                <a:lnTo>
                  <a:pt x="319632" y="161489"/>
                </a:lnTo>
                <a:lnTo>
                  <a:pt x="324034" y="156806"/>
                </a:lnTo>
                <a:lnTo>
                  <a:pt x="314590" y="145917"/>
                </a:lnTo>
                <a:lnTo>
                  <a:pt x="309843" y="151438"/>
                </a:lnTo>
                <a:lnTo>
                  <a:pt x="304182" y="155550"/>
                </a:lnTo>
                <a:lnTo>
                  <a:pt x="297621" y="158251"/>
                </a:lnTo>
                <a:lnTo>
                  <a:pt x="291052" y="160917"/>
                </a:lnTo>
                <a:lnTo>
                  <a:pt x="283967" y="162251"/>
                </a:lnTo>
                <a:lnTo>
                  <a:pt x="276358" y="162251"/>
                </a:lnTo>
                <a:lnTo>
                  <a:pt x="237241" y="146608"/>
                </a:lnTo>
                <a:lnTo>
                  <a:pt x="226945" y="118861"/>
                </a:lnTo>
                <a:lnTo>
                  <a:pt x="331622" y="118861"/>
                </a:lnTo>
                <a:lnTo>
                  <a:pt x="331622" y="117898"/>
                </a:lnTo>
                <a:lnTo>
                  <a:pt x="331664" y="116990"/>
                </a:lnTo>
                <a:lnTo>
                  <a:pt x="331740" y="116139"/>
                </a:lnTo>
                <a:lnTo>
                  <a:pt x="331852" y="115252"/>
                </a:lnTo>
                <a:lnTo>
                  <a:pt x="331915" y="114421"/>
                </a:lnTo>
                <a:lnTo>
                  <a:pt x="331915" y="113647"/>
                </a:lnTo>
                <a:lnTo>
                  <a:pt x="331422" y="104543"/>
                </a:lnTo>
                <a:lnTo>
                  <a:pt x="314751" y="67815"/>
                </a:lnTo>
                <a:lnTo>
                  <a:pt x="279910" y="50779"/>
                </a:lnTo>
                <a:lnTo>
                  <a:pt x="271381" y="50279"/>
                </a:lnTo>
                <a:lnTo>
                  <a:pt x="262936" y="50793"/>
                </a:lnTo>
                <a:lnTo>
                  <a:pt x="227778" y="68191"/>
                </a:lnTo>
                <a:lnTo>
                  <a:pt x="210883" y="104651"/>
                </a:lnTo>
                <a:lnTo>
                  <a:pt x="210387" y="113647"/>
                </a:lnTo>
                <a:lnTo>
                  <a:pt x="210904" y="122630"/>
                </a:lnTo>
                <a:lnTo>
                  <a:pt x="228602" y="159312"/>
                </a:lnTo>
                <a:lnTo>
                  <a:pt x="234764" y="164558"/>
                </a:lnTo>
                <a:lnTo>
                  <a:pt x="241722" y="169029"/>
                </a:lnTo>
                <a:close/>
              </a:path>
              <a:path w="779780" h="177800">
                <a:moveTo>
                  <a:pt x="227007" y="106289"/>
                </a:moveTo>
                <a:lnTo>
                  <a:pt x="248381" y="70724"/>
                </a:lnTo>
                <a:lnTo>
                  <a:pt x="255180" y="66753"/>
                </a:lnTo>
                <a:lnTo>
                  <a:pt x="262844" y="64763"/>
                </a:lnTo>
                <a:lnTo>
                  <a:pt x="271381" y="64763"/>
                </a:lnTo>
                <a:lnTo>
                  <a:pt x="280072" y="64763"/>
                </a:lnTo>
                <a:lnTo>
                  <a:pt x="287736" y="66753"/>
                </a:lnTo>
                <a:lnTo>
                  <a:pt x="294375" y="70724"/>
                </a:lnTo>
                <a:lnTo>
                  <a:pt x="301020" y="74668"/>
                </a:lnTo>
                <a:lnTo>
                  <a:pt x="306269" y="80148"/>
                </a:lnTo>
                <a:lnTo>
                  <a:pt x="310129" y="87177"/>
                </a:lnTo>
                <a:lnTo>
                  <a:pt x="313298" y="92887"/>
                </a:lnTo>
                <a:lnTo>
                  <a:pt x="315183" y="99260"/>
                </a:lnTo>
                <a:lnTo>
                  <a:pt x="315776" y="106289"/>
                </a:lnTo>
                <a:lnTo>
                  <a:pt x="227007" y="106289"/>
                </a:lnTo>
                <a:close/>
              </a:path>
              <a:path w="779780" h="177800">
                <a:moveTo>
                  <a:pt x="456542" y="56128"/>
                </a:moveTo>
                <a:lnTo>
                  <a:pt x="450550" y="53568"/>
                </a:lnTo>
                <a:lnTo>
                  <a:pt x="444102" y="51740"/>
                </a:lnTo>
                <a:lnTo>
                  <a:pt x="437197" y="50644"/>
                </a:lnTo>
                <a:lnTo>
                  <a:pt x="429835" y="50279"/>
                </a:lnTo>
                <a:lnTo>
                  <a:pt x="421138" y="50761"/>
                </a:lnTo>
                <a:lnTo>
                  <a:pt x="386313" y="67485"/>
                </a:lnTo>
                <a:lnTo>
                  <a:pt x="382397" y="74124"/>
                </a:lnTo>
                <a:lnTo>
                  <a:pt x="382397" y="51494"/>
                </a:lnTo>
                <a:lnTo>
                  <a:pt x="366293" y="51494"/>
                </a:lnTo>
                <a:lnTo>
                  <a:pt x="366293" y="176037"/>
                </a:lnTo>
                <a:lnTo>
                  <a:pt x="383095" y="176037"/>
                </a:lnTo>
                <a:lnTo>
                  <a:pt x="383095" y="110575"/>
                </a:lnTo>
                <a:lnTo>
                  <a:pt x="383095" y="101082"/>
                </a:lnTo>
                <a:lnTo>
                  <a:pt x="403659" y="70843"/>
                </a:lnTo>
                <a:lnTo>
                  <a:pt x="410221" y="67248"/>
                </a:lnTo>
                <a:lnTo>
                  <a:pt x="417927" y="65454"/>
                </a:lnTo>
                <a:lnTo>
                  <a:pt x="426771" y="65454"/>
                </a:lnTo>
                <a:lnTo>
                  <a:pt x="461784" y="88019"/>
                </a:lnTo>
                <a:lnTo>
                  <a:pt x="464248" y="105305"/>
                </a:lnTo>
                <a:lnTo>
                  <a:pt x="464248" y="176037"/>
                </a:lnTo>
                <a:lnTo>
                  <a:pt x="481106" y="176037"/>
                </a:lnTo>
                <a:lnTo>
                  <a:pt x="481106" y="103686"/>
                </a:lnTo>
                <a:lnTo>
                  <a:pt x="480696" y="95041"/>
                </a:lnTo>
                <a:lnTo>
                  <a:pt x="464227" y="59996"/>
                </a:lnTo>
                <a:lnTo>
                  <a:pt x="456542" y="56128"/>
                </a:lnTo>
                <a:close/>
              </a:path>
              <a:path w="779780" h="177800">
                <a:moveTo>
                  <a:pt x="538938" y="167751"/>
                </a:moveTo>
                <a:lnTo>
                  <a:pt x="544190" y="171883"/>
                </a:lnTo>
                <a:lnTo>
                  <a:pt x="550450" y="174835"/>
                </a:lnTo>
                <a:lnTo>
                  <a:pt x="557715" y="176605"/>
                </a:lnTo>
                <a:lnTo>
                  <a:pt x="565987" y="177196"/>
                </a:lnTo>
                <a:lnTo>
                  <a:pt x="570894" y="177196"/>
                </a:lnTo>
                <a:lnTo>
                  <a:pt x="592345" y="168449"/>
                </a:lnTo>
                <a:lnTo>
                  <a:pt x="586432" y="156338"/>
                </a:lnTo>
                <a:lnTo>
                  <a:pt x="581532" y="160624"/>
                </a:lnTo>
                <a:lnTo>
                  <a:pt x="575355" y="162767"/>
                </a:lnTo>
                <a:lnTo>
                  <a:pt x="567900" y="162767"/>
                </a:lnTo>
                <a:lnTo>
                  <a:pt x="560947" y="162767"/>
                </a:lnTo>
                <a:lnTo>
                  <a:pt x="555600" y="160799"/>
                </a:lnTo>
                <a:lnTo>
                  <a:pt x="551859" y="156862"/>
                </a:lnTo>
                <a:lnTo>
                  <a:pt x="548145" y="152883"/>
                </a:lnTo>
                <a:lnTo>
                  <a:pt x="546295" y="147250"/>
                </a:lnTo>
                <a:lnTo>
                  <a:pt x="546295" y="139948"/>
                </a:lnTo>
                <a:lnTo>
                  <a:pt x="546295" y="65454"/>
                </a:lnTo>
                <a:lnTo>
                  <a:pt x="584289" y="65454"/>
                </a:lnTo>
                <a:lnTo>
                  <a:pt x="584289" y="51494"/>
                </a:lnTo>
                <a:lnTo>
                  <a:pt x="546295" y="51494"/>
                </a:lnTo>
                <a:lnTo>
                  <a:pt x="546295" y="23921"/>
                </a:lnTo>
                <a:lnTo>
                  <a:pt x="529494" y="23921"/>
                </a:lnTo>
                <a:lnTo>
                  <a:pt x="529494" y="51494"/>
                </a:lnTo>
                <a:lnTo>
                  <a:pt x="507198" y="51494"/>
                </a:lnTo>
                <a:lnTo>
                  <a:pt x="507198" y="65454"/>
                </a:lnTo>
                <a:lnTo>
                  <a:pt x="529494" y="65454"/>
                </a:lnTo>
                <a:lnTo>
                  <a:pt x="529494" y="140933"/>
                </a:lnTo>
                <a:lnTo>
                  <a:pt x="530084" y="149104"/>
                </a:lnTo>
                <a:lnTo>
                  <a:pt x="531855" y="156297"/>
                </a:lnTo>
                <a:lnTo>
                  <a:pt x="534806" y="162513"/>
                </a:lnTo>
                <a:lnTo>
                  <a:pt x="538938" y="167751"/>
                </a:lnTo>
                <a:close/>
              </a:path>
              <a:path w="779780" h="177800">
                <a:moveTo>
                  <a:pt x="700994" y="156492"/>
                </a:moveTo>
                <a:lnTo>
                  <a:pt x="700994" y="176037"/>
                </a:lnTo>
                <a:lnTo>
                  <a:pt x="717153" y="176037"/>
                </a:lnTo>
                <a:lnTo>
                  <a:pt x="717153" y="98709"/>
                </a:lnTo>
                <a:lnTo>
                  <a:pt x="716329" y="87263"/>
                </a:lnTo>
                <a:lnTo>
                  <a:pt x="688031" y="53278"/>
                </a:lnTo>
                <a:lnTo>
                  <a:pt x="666588" y="50279"/>
                </a:lnTo>
                <a:lnTo>
                  <a:pt x="659319" y="50554"/>
                </a:lnTo>
                <a:lnTo>
                  <a:pt x="620802" y="63338"/>
                </a:lnTo>
                <a:lnTo>
                  <a:pt x="615841" y="67136"/>
                </a:lnTo>
                <a:lnTo>
                  <a:pt x="623428" y="79708"/>
                </a:lnTo>
                <a:lnTo>
                  <a:pt x="628489" y="75262"/>
                </a:lnTo>
                <a:lnTo>
                  <a:pt x="634653" y="71709"/>
                </a:lnTo>
                <a:lnTo>
                  <a:pt x="641912" y="69049"/>
                </a:lnTo>
                <a:lnTo>
                  <a:pt x="649207" y="66341"/>
                </a:lnTo>
                <a:lnTo>
                  <a:pt x="656871" y="64994"/>
                </a:lnTo>
                <a:lnTo>
                  <a:pt x="664905" y="64994"/>
                </a:lnTo>
                <a:lnTo>
                  <a:pt x="673164" y="65529"/>
                </a:lnTo>
                <a:lnTo>
                  <a:pt x="700303" y="97948"/>
                </a:lnTo>
                <a:lnTo>
                  <a:pt x="700303" y="105542"/>
                </a:lnTo>
                <a:lnTo>
                  <a:pt x="660675" y="105542"/>
                </a:lnTo>
                <a:lnTo>
                  <a:pt x="652235" y="105846"/>
                </a:lnTo>
                <a:lnTo>
                  <a:pt x="617118" y="123265"/>
                </a:lnTo>
                <a:lnTo>
                  <a:pt x="614033" y="128557"/>
                </a:lnTo>
                <a:lnTo>
                  <a:pt x="612483" y="134448"/>
                </a:lnTo>
                <a:lnTo>
                  <a:pt x="612483" y="140933"/>
                </a:lnTo>
                <a:lnTo>
                  <a:pt x="612483" y="148039"/>
                </a:lnTo>
                <a:lnTo>
                  <a:pt x="640621" y="175667"/>
                </a:lnTo>
                <a:lnTo>
                  <a:pt x="648725" y="177196"/>
                </a:lnTo>
                <a:lnTo>
                  <a:pt x="658072" y="177196"/>
                </a:lnTo>
                <a:lnTo>
                  <a:pt x="697762" y="161846"/>
                </a:lnTo>
                <a:lnTo>
                  <a:pt x="700994" y="156492"/>
                </a:lnTo>
                <a:close/>
              </a:path>
              <a:path w="779780" h="177800">
                <a:moveTo>
                  <a:pt x="700303" y="138559"/>
                </a:moveTo>
                <a:lnTo>
                  <a:pt x="667555" y="163521"/>
                </a:lnTo>
                <a:lnTo>
                  <a:pt x="660675" y="163926"/>
                </a:lnTo>
                <a:lnTo>
                  <a:pt x="650714" y="163926"/>
                </a:lnTo>
                <a:lnTo>
                  <a:pt x="642952" y="161804"/>
                </a:lnTo>
                <a:lnTo>
                  <a:pt x="637389" y="157560"/>
                </a:lnTo>
                <a:lnTo>
                  <a:pt x="631867" y="153267"/>
                </a:lnTo>
                <a:lnTo>
                  <a:pt x="629110" y="147571"/>
                </a:lnTo>
                <a:lnTo>
                  <a:pt x="629110" y="140465"/>
                </a:lnTo>
                <a:lnTo>
                  <a:pt x="629110" y="134134"/>
                </a:lnTo>
                <a:lnTo>
                  <a:pt x="661143" y="118170"/>
                </a:lnTo>
                <a:lnTo>
                  <a:pt x="700303" y="118170"/>
                </a:lnTo>
                <a:lnTo>
                  <a:pt x="700303" y="138559"/>
                </a:lnTo>
                <a:close/>
              </a:path>
              <a:path w="779780" h="177800">
                <a:moveTo>
                  <a:pt x="762930" y="176037"/>
                </a:moveTo>
                <a:lnTo>
                  <a:pt x="762930" y="0"/>
                </a:lnTo>
                <a:lnTo>
                  <a:pt x="779725" y="0"/>
                </a:lnTo>
                <a:lnTo>
                  <a:pt x="779725" y="176037"/>
                </a:lnTo>
                <a:lnTo>
                  <a:pt x="762930" y="176037"/>
                </a:lnTo>
                <a:close/>
              </a:path>
            </a:pathLst>
          </a:custGeom>
          <a:ln w="23729">
            <a:solidFill>
              <a:srgbClr val="9C9C9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1720950" y="2655698"/>
            <a:ext cx="768350" cy="201295"/>
            <a:chOff x="1720950" y="2655698"/>
            <a:chExt cx="768350" cy="201295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0950" y="2665659"/>
              <a:ext cx="446969" cy="19096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89959" y="2655698"/>
              <a:ext cx="299139" cy="200926"/>
            </a:xfrm>
            <a:prstGeom prst="rect">
              <a:avLst/>
            </a:prstGeom>
          </p:spPr>
        </p:pic>
      </p:grpSp>
      <p:grpSp>
        <p:nvGrpSpPr>
          <p:cNvPr id="11" name="object 11" descr=""/>
          <p:cNvGrpSpPr/>
          <p:nvPr/>
        </p:nvGrpSpPr>
        <p:grpSpPr>
          <a:xfrm>
            <a:off x="2562591" y="2655698"/>
            <a:ext cx="448945" cy="201295"/>
            <a:chOff x="2562591" y="2655698"/>
            <a:chExt cx="448945" cy="201295"/>
          </a:xfrm>
        </p:grpSpPr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62591" y="2705978"/>
              <a:ext cx="128400" cy="150646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13039" y="2655698"/>
              <a:ext cx="297966" cy="200926"/>
            </a:xfrm>
            <a:prstGeom prst="rect">
              <a:avLst/>
            </a:prstGeom>
          </p:spPr>
        </p:pic>
      </p:grpSp>
      <p:pic>
        <p:nvPicPr>
          <p:cNvPr id="14" name="object 1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79011" y="2679620"/>
            <a:ext cx="1841160" cy="223053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0441" y="4381368"/>
            <a:ext cx="970721" cy="185201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82980" y="4389668"/>
            <a:ext cx="940663" cy="220647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509176" y="2593639"/>
            <a:ext cx="8575675" cy="282067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850">
                <a:latin typeface="Verdana"/>
                <a:cs typeface="Verdana"/>
              </a:rPr>
              <a:t>L.</a:t>
            </a:r>
            <a:r>
              <a:rPr dirty="0" sz="1850" spc="50">
                <a:latin typeface="Verdana"/>
                <a:cs typeface="Verdana"/>
              </a:rPr>
              <a:t> Mental</a:t>
            </a:r>
            <a:r>
              <a:rPr dirty="0" sz="1850" spc="-75">
                <a:latin typeface="Verdana"/>
                <a:cs typeface="Verdana"/>
              </a:rPr>
              <a:t> </a:t>
            </a:r>
            <a:r>
              <a:rPr dirty="0" sz="1850">
                <a:latin typeface="Verdana"/>
                <a:cs typeface="Verdana"/>
              </a:rPr>
              <a:t>Health</a:t>
            </a:r>
            <a:r>
              <a:rPr dirty="0" sz="1850" spc="-75">
                <a:latin typeface="Verdana"/>
                <a:cs typeface="Verdana"/>
              </a:rPr>
              <a:t> </a:t>
            </a:r>
            <a:r>
              <a:rPr dirty="0" sz="1850" spc="55">
                <a:latin typeface="Verdana"/>
                <a:cs typeface="Verdana"/>
              </a:rPr>
              <a:t>and</a:t>
            </a:r>
            <a:r>
              <a:rPr dirty="0" sz="1850" spc="-75">
                <a:latin typeface="Verdana"/>
                <a:cs typeface="Verdana"/>
              </a:rPr>
              <a:t> </a:t>
            </a:r>
            <a:r>
              <a:rPr dirty="0" sz="1850">
                <a:latin typeface="Verdana"/>
                <a:cs typeface="Verdana"/>
              </a:rPr>
              <a:t>support</a:t>
            </a:r>
            <a:r>
              <a:rPr dirty="0" sz="1850" spc="-75">
                <a:latin typeface="Verdana"/>
                <a:cs typeface="Verdana"/>
              </a:rPr>
              <a:t> </a:t>
            </a:r>
            <a:r>
              <a:rPr dirty="0" sz="1850" spc="-10">
                <a:latin typeface="Verdana"/>
                <a:cs typeface="Verdana"/>
              </a:rPr>
              <a:t>system</a:t>
            </a:r>
            <a:endParaRPr sz="1850">
              <a:latin typeface="Verdana"/>
              <a:cs typeface="Verdana"/>
            </a:endParaRPr>
          </a:p>
          <a:p>
            <a:pPr marL="426084" marR="5080">
              <a:lnSpc>
                <a:spcPct val="91600"/>
              </a:lnSpc>
              <a:spcBef>
                <a:spcPts val="1475"/>
              </a:spcBef>
            </a:pPr>
            <a:r>
              <a:rPr dirty="0" sz="1700">
                <a:latin typeface="Verdana"/>
                <a:cs typeface="Verdana"/>
              </a:rPr>
              <a:t>Support</a:t>
            </a:r>
            <a:r>
              <a:rPr dirty="0" sz="1700" spc="-30">
                <a:latin typeface="Verdana"/>
                <a:cs typeface="Verdana"/>
              </a:rPr>
              <a:t> </a:t>
            </a:r>
            <a:r>
              <a:rPr dirty="0" sz="1700" spc="-35">
                <a:latin typeface="Verdana"/>
                <a:cs typeface="Verdana"/>
              </a:rPr>
              <a:t>systems</a:t>
            </a:r>
            <a:r>
              <a:rPr dirty="0" sz="1700" spc="-2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include</a:t>
            </a:r>
            <a:r>
              <a:rPr dirty="0" sz="1700" spc="-3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friends,</a:t>
            </a:r>
            <a:r>
              <a:rPr dirty="0" sz="1700" spc="4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family,</a:t>
            </a:r>
            <a:r>
              <a:rPr dirty="0" sz="1700" spc="-3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and</a:t>
            </a:r>
            <a:r>
              <a:rPr dirty="0" sz="1700" spc="-25">
                <a:latin typeface="Verdana"/>
                <a:cs typeface="Verdana"/>
              </a:rPr>
              <a:t> </a:t>
            </a:r>
            <a:r>
              <a:rPr dirty="0" sz="1700" spc="85">
                <a:latin typeface="Verdana"/>
                <a:cs typeface="Verdana"/>
              </a:rPr>
              <a:t>community</a:t>
            </a:r>
            <a:r>
              <a:rPr dirty="0" sz="1700" spc="35">
                <a:latin typeface="Verdana"/>
                <a:cs typeface="Verdana"/>
              </a:rPr>
              <a:t> </a:t>
            </a:r>
            <a:r>
              <a:rPr dirty="0" sz="1700" spc="55">
                <a:latin typeface="Verdana"/>
                <a:cs typeface="Verdana"/>
              </a:rPr>
              <a:t>resources</a:t>
            </a:r>
            <a:r>
              <a:rPr dirty="0" sz="1700" spc="-25">
                <a:latin typeface="Verdana"/>
                <a:cs typeface="Verdana"/>
              </a:rPr>
              <a:t> </a:t>
            </a:r>
            <a:r>
              <a:rPr dirty="0" sz="1700" spc="-20">
                <a:latin typeface="Verdana"/>
                <a:cs typeface="Verdana"/>
              </a:rPr>
              <a:t>that </a:t>
            </a:r>
            <a:r>
              <a:rPr dirty="0" sz="1700">
                <a:latin typeface="Verdana"/>
                <a:cs typeface="Verdana"/>
              </a:rPr>
              <a:t>help</a:t>
            </a:r>
            <a:r>
              <a:rPr dirty="0" sz="1700" spc="-6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individuals</a:t>
            </a:r>
            <a:r>
              <a:rPr dirty="0" sz="1700" spc="-5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cope</a:t>
            </a:r>
            <a:r>
              <a:rPr dirty="0" sz="1700" spc="-6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with</a:t>
            </a:r>
            <a:r>
              <a:rPr dirty="0" sz="1700" spc="-5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mental</a:t>
            </a:r>
            <a:r>
              <a:rPr dirty="0" sz="1700" spc="-5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health</a:t>
            </a:r>
            <a:r>
              <a:rPr dirty="0" sz="1700" spc="-60">
                <a:latin typeface="Verdana"/>
                <a:cs typeface="Verdana"/>
              </a:rPr>
              <a:t> </a:t>
            </a:r>
            <a:r>
              <a:rPr dirty="0" sz="1700" spc="-10">
                <a:latin typeface="Verdana"/>
                <a:cs typeface="Verdana"/>
              </a:rPr>
              <a:t>challenges.</a:t>
            </a:r>
            <a:r>
              <a:rPr dirty="0" sz="1700" spc="-55">
                <a:latin typeface="Verdana"/>
                <a:cs typeface="Verdana"/>
              </a:rPr>
              <a:t> </a:t>
            </a:r>
            <a:r>
              <a:rPr dirty="0" sz="1700" spc="-25">
                <a:latin typeface="Verdana"/>
                <a:cs typeface="Verdana"/>
              </a:rPr>
              <a:t>These</a:t>
            </a:r>
            <a:r>
              <a:rPr dirty="0" sz="1700" spc="-60">
                <a:latin typeface="Verdana"/>
                <a:cs typeface="Verdana"/>
              </a:rPr>
              <a:t> </a:t>
            </a:r>
            <a:r>
              <a:rPr dirty="0" sz="1700" spc="-10">
                <a:latin typeface="Verdana"/>
                <a:cs typeface="Verdana"/>
              </a:rPr>
              <a:t>networks</a:t>
            </a:r>
            <a:r>
              <a:rPr dirty="0" sz="1700" spc="-55">
                <a:latin typeface="Verdana"/>
                <a:cs typeface="Verdana"/>
              </a:rPr>
              <a:t> </a:t>
            </a:r>
            <a:r>
              <a:rPr dirty="0" sz="1700" spc="-25">
                <a:latin typeface="Verdana"/>
                <a:cs typeface="Verdana"/>
              </a:rPr>
              <a:t>can </a:t>
            </a:r>
            <a:r>
              <a:rPr dirty="0" sz="1700">
                <a:latin typeface="Verdana"/>
                <a:cs typeface="Verdana"/>
              </a:rPr>
              <a:t>provide</a:t>
            </a:r>
            <a:r>
              <a:rPr dirty="0" sz="1700" spc="-85">
                <a:latin typeface="Verdana"/>
                <a:cs typeface="Verdana"/>
              </a:rPr>
              <a:t> </a:t>
            </a:r>
            <a:r>
              <a:rPr dirty="0" sz="1700" spc="75">
                <a:latin typeface="Verdana"/>
                <a:cs typeface="Verdana"/>
              </a:rPr>
              <a:t>emotional</a:t>
            </a:r>
            <a:r>
              <a:rPr dirty="0" sz="1700" spc="-3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support,</a:t>
            </a:r>
            <a:r>
              <a:rPr dirty="0" sz="1700" spc="-85">
                <a:latin typeface="Verdana"/>
                <a:cs typeface="Verdana"/>
              </a:rPr>
              <a:t> </a:t>
            </a:r>
            <a:r>
              <a:rPr dirty="0" sz="1700" spc="-10">
                <a:latin typeface="Verdana"/>
                <a:cs typeface="Verdana"/>
              </a:rPr>
              <a:t>practical</a:t>
            </a:r>
            <a:r>
              <a:rPr dirty="0" sz="1700" spc="-85">
                <a:latin typeface="Verdana"/>
                <a:cs typeface="Verdana"/>
              </a:rPr>
              <a:t> </a:t>
            </a:r>
            <a:r>
              <a:rPr dirty="0" sz="1700" spc="-35">
                <a:latin typeface="Verdana"/>
                <a:cs typeface="Verdana"/>
              </a:rPr>
              <a:t>help,</a:t>
            </a:r>
            <a:r>
              <a:rPr dirty="0" sz="1700" spc="-8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and</a:t>
            </a:r>
            <a:r>
              <a:rPr dirty="0" sz="1700" spc="-85">
                <a:latin typeface="Verdana"/>
                <a:cs typeface="Verdana"/>
              </a:rPr>
              <a:t> </a:t>
            </a:r>
            <a:r>
              <a:rPr dirty="0" sz="1700" spc="-40">
                <a:latin typeface="Verdana"/>
                <a:cs typeface="Verdana"/>
              </a:rPr>
              <a:t>a</a:t>
            </a:r>
            <a:r>
              <a:rPr dirty="0" sz="1700" spc="-85">
                <a:latin typeface="Verdana"/>
                <a:cs typeface="Verdana"/>
              </a:rPr>
              <a:t> </a:t>
            </a:r>
            <a:r>
              <a:rPr dirty="0" sz="1700" spc="-20">
                <a:latin typeface="Verdana"/>
                <a:cs typeface="Verdana"/>
              </a:rPr>
              <a:t>sense</a:t>
            </a:r>
            <a:r>
              <a:rPr dirty="0" sz="1700" spc="-85">
                <a:latin typeface="Verdana"/>
                <a:cs typeface="Verdana"/>
              </a:rPr>
              <a:t> </a:t>
            </a:r>
            <a:r>
              <a:rPr dirty="0" sz="1700" spc="-10">
                <a:latin typeface="Verdana"/>
                <a:cs typeface="Verdana"/>
              </a:rPr>
              <a:t>of</a:t>
            </a:r>
            <a:r>
              <a:rPr dirty="0" sz="1700" spc="-8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belonging,</a:t>
            </a:r>
            <a:r>
              <a:rPr dirty="0" sz="1700" spc="-85">
                <a:latin typeface="Verdana"/>
                <a:cs typeface="Verdana"/>
              </a:rPr>
              <a:t> </a:t>
            </a:r>
            <a:r>
              <a:rPr dirty="0" sz="1700" spc="40">
                <a:latin typeface="Verdana"/>
                <a:cs typeface="Verdana"/>
              </a:rPr>
              <a:t>which </a:t>
            </a:r>
            <a:r>
              <a:rPr dirty="0" sz="1700" spc="-40">
                <a:latin typeface="Verdana"/>
                <a:cs typeface="Verdana"/>
              </a:rPr>
              <a:t>are </a:t>
            </a:r>
            <a:r>
              <a:rPr dirty="0" sz="1700" spc="-20">
                <a:latin typeface="Verdana"/>
                <a:cs typeface="Verdana"/>
              </a:rPr>
              <a:t>essential</a:t>
            </a:r>
            <a:r>
              <a:rPr dirty="0" sz="1700" spc="-40">
                <a:latin typeface="Verdana"/>
                <a:cs typeface="Verdana"/>
              </a:rPr>
              <a:t> </a:t>
            </a:r>
            <a:r>
              <a:rPr dirty="0" sz="1700" spc="-35">
                <a:latin typeface="Verdana"/>
                <a:cs typeface="Verdana"/>
              </a:rPr>
              <a:t>for</a:t>
            </a:r>
            <a:r>
              <a:rPr dirty="0" sz="1700" spc="-40">
                <a:latin typeface="Verdana"/>
                <a:cs typeface="Verdana"/>
              </a:rPr>
              <a:t> recovery </a:t>
            </a:r>
            <a:r>
              <a:rPr dirty="0" sz="1700">
                <a:latin typeface="Verdana"/>
                <a:cs typeface="Verdana"/>
              </a:rPr>
              <a:t>and</a:t>
            </a:r>
            <a:r>
              <a:rPr dirty="0" sz="1700" spc="-4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maintaining</a:t>
            </a:r>
            <a:r>
              <a:rPr dirty="0" sz="1700" spc="-4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mental</a:t>
            </a:r>
            <a:r>
              <a:rPr dirty="0" sz="1700" spc="-40">
                <a:latin typeface="Verdana"/>
                <a:cs typeface="Verdana"/>
              </a:rPr>
              <a:t> </a:t>
            </a:r>
            <a:r>
              <a:rPr dirty="0" sz="1700" spc="-10">
                <a:latin typeface="Verdana"/>
                <a:cs typeface="Verdana"/>
              </a:rPr>
              <a:t>wellness.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700">
              <a:latin typeface="Verdana"/>
              <a:cs typeface="Verdana"/>
            </a:endParaRPr>
          </a:p>
          <a:p>
            <a:pPr marL="300990">
              <a:lnSpc>
                <a:spcPct val="100000"/>
              </a:lnSpc>
            </a:pPr>
            <a:r>
              <a:rPr dirty="0" sz="1800">
                <a:latin typeface="Verdana"/>
                <a:cs typeface="Verdana"/>
              </a:rPr>
              <a:t>Personal</a:t>
            </a:r>
            <a:r>
              <a:rPr dirty="0" sz="1800" spc="6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Support</a:t>
            </a:r>
            <a:endParaRPr sz="1800">
              <a:latin typeface="Verdana"/>
              <a:cs typeface="Verdana"/>
            </a:endParaRPr>
          </a:p>
          <a:p>
            <a:pPr marL="416559">
              <a:lnSpc>
                <a:spcPct val="100000"/>
              </a:lnSpc>
              <a:spcBef>
                <a:spcPts val="990"/>
              </a:spcBef>
            </a:pPr>
            <a:r>
              <a:rPr dirty="0" sz="1800">
                <a:latin typeface="Verdana"/>
                <a:cs typeface="Verdana"/>
              </a:rPr>
              <a:t>Counselors</a:t>
            </a:r>
            <a:r>
              <a:rPr dirty="0" sz="1800" spc="100">
                <a:latin typeface="Verdana"/>
                <a:cs typeface="Verdana"/>
              </a:rPr>
              <a:t> </a:t>
            </a:r>
            <a:r>
              <a:rPr dirty="0" sz="1800" spc="-434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1372235">
              <a:lnSpc>
                <a:spcPct val="100000"/>
              </a:lnSpc>
              <a:spcBef>
                <a:spcPts val="1140"/>
              </a:spcBef>
            </a:pPr>
            <a:r>
              <a:rPr dirty="0" sz="1650">
                <a:latin typeface="Verdana"/>
                <a:cs typeface="Verdana"/>
              </a:rPr>
              <a:t>Provide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tools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and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 spc="-25">
                <a:latin typeface="Verdana"/>
                <a:cs typeface="Verdana"/>
              </a:rPr>
              <a:t>strategies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to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address</a:t>
            </a:r>
            <a:r>
              <a:rPr dirty="0" sz="1650" spc="-55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mental</a:t>
            </a:r>
            <a:r>
              <a:rPr dirty="0" sz="1650" spc="-60">
                <a:latin typeface="Verdana"/>
                <a:cs typeface="Verdana"/>
              </a:rPr>
              <a:t> </a:t>
            </a:r>
            <a:r>
              <a:rPr dirty="0" sz="1650">
                <a:latin typeface="Verdana"/>
                <a:cs typeface="Verdana"/>
              </a:rPr>
              <a:t>health</a:t>
            </a:r>
            <a:r>
              <a:rPr dirty="0" sz="1650" spc="-50">
                <a:latin typeface="Verdana"/>
                <a:cs typeface="Verdana"/>
              </a:rPr>
              <a:t> </a:t>
            </a:r>
            <a:r>
              <a:rPr dirty="0" sz="1650" spc="-10">
                <a:latin typeface="Verdana"/>
                <a:cs typeface="Verdana"/>
              </a:rPr>
              <a:t>challenges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0" y="4299836"/>
            <a:ext cx="1217295" cy="2411095"/>
          </a:xfrm>
          <a:custGeom>
            <a:avLst/>
            <a:gdLst/>
            <a:ahLst/>
            <a:cxnLst/>
            <a:rect l="l" t="t" r="r" b="b"/>
            <a:pathLst>
              <a:path w="1217295" h="2411095">
                <a:moveTo>
                  <a:pt x="0" y="0"/>
                </a:moveTo>
                <a:lnTo>
                  <a:pt x="0" y="2410471"/>
                </a:lnTo>
                <a:lnTo>
                  <a:pt x="1011543" y="2410471"/>
                </a:lnTo>
                <a:lnTo>
                  <a:pt x="1033152" y="2375717"/>
                </a:lnTo>
                <a:lnTo>
                  <a:pt x="1056842" y="2334491"/>
                </a:lnTo>
                <a:lnTo>
                  <a:pt x="1079002" y="2292422"/>
                </a:lnTo>
                <a:lnTo>
                  <a:pt x="1099588" y="2249566"/>
                </a:lnTo>
                <a:lnTo>
                  <a:pt x="1118590" y="2205981"/>
                </a:lnTo>
                <a:lnTo>
                  <a:pt x="1135978" y="2161727"/>
                </a:lnTo>
                <a:lnTo>
                  <a:pt x="1151723" y="2116866"/>
                </a:lnTo>
                <a:lnTo>
                  <a:pt x="1165807" y="2071458"/>
                </a:lnTo>
                <a:lnTo>
                  <a:pt x="1178207" y="2025560"/>
                </a:lnTo>
                <a:lnTo>
                  <a:pt x="1188915" y="1979238"/>
                </a:lnTo>
                <a:lnTo>
                  <a:pt x="1197905" y="1932558"/>
                </a:lnTo>
                <a:lnTo>
                  <a:pt x="1205178" y="1885578"/>
                </a:lnTo>
                <a:lnTo>
                  <a:pt x="1210714" y="1838361"/>
                </a:lnTo>
                <a:lnTo>
                  <a:pt x="1214507" y="1790976"/>
                </a:lnTo>
                <a:lnTo>
                  <a:pt x="1216556" y="1743483"/>
                </a:lnTo>
                <a:lnTo>
                  <a:pt x="1216853" y="1695950"/>
                </a:lnTo>
                <a:lnTo>
                  <a:pt x="1216563" y="1680104"/>
                </a:lnTo>
                <a:lnTo>
                  <a:pt x="1214529" y="1632617"/>
                </a:lnTo>
                <a:lnTo>
                  <a:pt x="1210749" y="1585233"/>
                </a:lnTo>
                <a:lnTo>
                  <a:pt x="1205226" y="1538025"/>
                </a:lnTo>
                <a:lnTo>
                  <a:pt x="1197967" y="1491048"/>
                </a:lnTo>
                <a:lnTo>
                  <a:pt x="1188988" y="1444379"/>
                </a:lnTo>
                <a:lnTo>
                  <a:pt x="1178296" y="1398067"/>
                </a:lnTo>
                <a:lnTo>
                  <a:pt x="1165904" y="1352182"/>
                </a:lnTo>
                <a:lnTo>
                  <a:pt x="1151834" y="1306787"/>
                </a:lnTo>
                <a:lnTo>
                  <a:pt x="1136105" y="1261944"/>
                </a:lnTo>
                <a:lnTo>
                  <a:pt x="1118729" y="1217709"/>
                </a:lnTo>
                <a:lnTo>
                  <a:pt x="1099740" y="1174142"/>
                </a:lnTo>
                <a:lnTo>
                  <a:pt x="1079162" y="1131309"/>
                </a:lnTo>
                <a:lnTo>
                  <a:pt x="1057018" y="1089262"/>
                </a:lnTo>
                <a:lnTo>
                  <a:pt x="1033340" y="1048055"/>
                </a:lnTo>
                <a:lnTo>
                  <a:pt x="1008165" y="1007750"/>
                </a:lnTo>
                <a:lnTo>
                  <a:pt x="981521" y="968409"/>
                </a:lnTo>
                <a:lnTo>
                  <a:pt x="953442" y="930067"/>
                </a:lnTo>
                <a:lnTo>
                  <a:pt x="923975" y="892786"/>
                </a:lnTo>
                <a:lnTo>
                  <a:pt x="893149" y="856618"/>
                </a:lnTo>
                <a:lnTo>
                  <a:pt x="861019" y="821612"/>
                </a:lnTo>
                <a:lnTo>
                  <a:pt x="827690" y="787739"/>
                </a:lnTo>
                <a:lnTo>
                  <a:pt x="0" y="0"/>
                </a:lnTo>
                <a:close/>
              </a:path>
            </a:pathLst>
          </a:custGeom>
          <a:solidFill>
            <a:srgbClr val="203B9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882135" y="1580654"/>
            <a:ext cx="4170045" cy="62865"/>
          </a:xfrm>
          <a:custGeom>
            <a:avLst/>
            <a:gdLst/>
            <a:ahLst/>
            <a:cxnLst/>
            <a:rect l="l" t="t" r="r" b="b"/>
            <a:pathLst>
              <a:path w="4170045" h="62864">
                <a:moveTo>
                  <a:pt x="4169563" y="0"/>
                </a:moveTo>
                <a:lnTo>
                  <a:pt x="0" y="0"/>
                </a:lnTo>
                <a:lnTo>
                  <a:pt x="0" y="62823"/>
                </a:lnTo>
                <a:lnTo>
                  <a:pt x="4169563" y="62823"/>
                </a:lnTo>
                <a:lnTo>
                  <a:pt x="4169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2974729" y="1055809"/>
            <a:ext cx="6882130" cy="5654675"/>
            <a:chOff x="2974729" y="1055809"/>
            <a:chExt cx="6882130" cy="565467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4729" y="6671254"/>
              <a:ext cx="3376742" cy="3863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7563" y="1055809"/>
              <a:ext cx="3758916" cy="560968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54940">
              <a:lnSpc>
                <a:spcPct val="100000"/>
              </a:lnSpc>
              <a:spcBef>
                <a:spcPts val="125"/>
              </a:spcBef>
            </a:pPr>
            <a:r>
              <a:rPr dirty="0" sz="2500">
                <a:solidFill>
                  <a:srgbClr val="000000"/>
                </a:solidFill>
              </a:rPr>
              <a:t>Tools</a:t>
            </a:r>
            <a:r>
              <a:rPr dirty="0" sz="2500" spc="-155">
                <a:solidFill>
                  <a:srgbClr val="000000"/>
                </a:solidFill>
              </a:rPr>
              <a:t> </a:t>
            </a:r>
            <a:r>
              <a:rPr dirty="0" sz="2500" spc="50">
                <a:solidFill>
                  <a:srgbClr val="000000"/>
                </a:solidFill>
              </a:rPr>
              <a:t>That</a:t>
            </a:r>
            <a:r>
              <a:rPr dirty="0" sz="2500" spc="-155">
                <a:solidFill>
                  <a:srgbClr val="000000"/>
                </a:solidFill>
              </a:rPr>
              <a:t> </a:t>
            </a:r>
            <a:r>
              <a:rPr dirty="0" sz="2500" spc="70">
                <a:solidFill>
                  <a:srgbClr val="000000"/>
                </a:solidFill>
              </a:rPr>
              <a:t>Require</a:t>
            </a:r>
            <a:r>
              <a:rPr dirty="0" sz="2500" spc="-155">
                <a:solidFill>
                  <a:srgbClr val="000000"/>
                </a:solidFill>
              </a:rPr>
              <a:t> </a:t>
            </a:r>
            <a:r>
              <a:rPr dirty="0" sz="2500" spc="114">
                <a:solidFill>
                  <a:srgbClr val="000000"/>
                </a:solidFill>
              </a:rPr>
              <a:t>without</a:t>
            </a:r>
            <a:r>
              <a:rPr dirty="0" sz="2500" spc="-155">
                <a:solidFill>
                  <a:srgbClr val="000000"/>
                </a:solidFill>
              </a:rPr>
              <a:t> </a:t>
            </a:r>
            <a:r>
              <a:rPr dirty="0" sz="2500" spc="-10">
                <a:solidFill>
                  <a:srgbClr val="000000"/>
                </a:solidFill>
              </a:rPr>
              <a:t>Internet</a:t>
            </a:r>
            <a:endParaRPr sz="2500"/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0112" y="2529060"/>
            <a:ext cx="99469" cy="99470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94615" marR="5080">
              <a:lnSpc>
                <a:spcPts val="2840"/>
              </a:lnSpc>
              <a:spcBef>
                <a:spcPts val="95"/>
              </a:spcBef>
            </a:pPr>
            <a:r>
              <a:rPr dirty="0" sz="2250" spc="-155"/>
              <a:t>If</a:t>
            </a:r>
            <a:r>
              <a:rPr dirty="0" sz="2250" spc="-114"/>
              <a:t> </a:t>
            </a:r>
            <a:r>
              <a:rPr dirty="0" sz="2250" spc="65"/>
              <a:t>we</a:t>
            </a:r>
            <a:r>
              <a:rPr dirty="0" sz="2250" spc="-114"/>
              <a:t> </a:t>
            </a:r>
            <a:r>
              <a:rPr dirty="0" sz="2250" spc="-30"/>
              <a:t>are</a:t>
            </a:r>
            <a:r>
              <a:rPr dirty="0" sz="2250" spc="-110"/>
              <a:t> </a:t>
            </a:r>
            <a:r>
              <a:rPr dirty="0" sz="2250" spc="60"/>
              <a:t>not</a:t>
            </a:r>
            <a:r>
              <a:rPr dirty="0" sz="2250" spc="-114"/>
              <a:t> </a:t>
            </a:r>
            <a:r>
              <a:rPr dirty="0" sz="2250"/>
              <a:t>using</a:t>
            </a:r>
            <a:r>
              <a:rPr dirty="0" sz="2250" spc="-114"/>
              <a:t> </a:t>
            </a:r>
            <a:r>
              <a:rPr dirty="0" sz="2250"/>
              <a:t>the</a:t>
            </a:r>
            <a:r>
              <a:rPr dirty="0" sz="2250" spc="-110"/>
              <a:t> </a:t>
            </a:r>
            <a:r>
              <a:rPr dirty="0" sz="2250"/>
              <a:t>internet</a:t>
            </a:r>
            <a:r>
              <a:rPr dirty="0" sz="2250" spc="-114"/>
              <a:t> </a:t>
            </a:r>
            <a:r>
              <a:rPr dirty="0" sz="2250" spc="55"/>
              <a:t>how </a:t>
            </a:r>
            <a:r>
              <a:rPr dirty="0" sz="2250" spc="50"/>
              <a:t>can</a:t>
            </a:r>
            <a:r>
              <a:rPr dirty="0" sz="2250" spc="-170"/>
              <a:t> </a:t>
            </a:r>
            <a:r>
              <a:rPr dirty="0" sz="2250" spc="65"/>
              <a:t>we</a:t>
            </a:r>
            <a:r>
              <a:rPr dirty="0" sz="2250" spc="-165"/>
              <a:t> </a:t>
            </a:r>
            <a:r>
              <a:rPr dirty="0" sz="2250" spc="70"/>
              <a:t>connect</a:t>
            </a:r>
            <a:r>
              <a:rPr dirty="0" sz="2250" spc="-165"/>
              <a:t> </a:t>
            </a:r>
            <a:r>
              <a:rPr dirty="0" sz="2250"/>
              <a:t>to</a:t>
            </a:r>
            <a:r>
              <a:rPr dirty="0" sz="2250" spc="-170"/>
              <a:t> </a:t>
            </a:r>
            <a:r>
              <a:rPr dirty="0" sz="2250"/>
              <a:t>other</a:t>
            </a:r>
            <a:r>
              <a:rPr dirty="0" sz="2250" spc="-165"/>
              <a:t> </a:t>
            </a:r>
            <a:r>
              <a:rPr dirty="0" sz="2250" spc="-20"/>
              <a:t>by</a:t>
            </a:r>
            <a:r>
              <a:rPr dirty="0" sz="2250" spc="-165"/>
              <a:t> </a:t>
            </a:r>
            <a:r>
              <a:rPr dirty="0" sz="2250" spc="-25"/>
              <a:t>GPS</a:t>
            </a:r>
            <a:endParaRPr sz="2250"/>
          </a:p>
          <a:p>
            <a:pPr algn="ctr" marL="781050" marR="691515">
              <a:lnSpc>
                <a:spcPts val="2840"/>
              </a:lnSpc>
              <a:spcBef>
                <a:spcPts val="50"/>
              </a:spcBef>
            </a:pPr>
            <a:r>
              <a:rPr dirty="0" sz="2250" spc="70"/>
              <a:t>Communication</a:t>
            </a:r>
            <a:r>
              <a:rPr dirty="0" sz="2250" spc="-175"/>
              <a:t> </a:t>
            </a:r>
            <a:r>
              <a:rPr dirty="0" sz="2250" spc="65"/>
              <a:t>we</a:t>
            </a:r>
            <a:r>
              <a:rPr dirty="0" sz="2250" spc="-175"/>
              <a:t> </a:t>
            </a:r>
            <a:r>
              <a:rPr dirty="0" sz="2250" spc="25"/>
              <a:t>can </a:t>
            </a:r>
            <a:r>
              <a:rPr dirty="0" sz="2250" spc="70"/>
              <a:t>communicate</a:t>
            </a:r>
            <a:r>
              <a:rPr dirty="0" sz="2250" spc="-180"/>
              <a:t> </a:t>
            </a:r>
            <a:r>
              <a:rPr dirty="0" sz="2250" spc="70"/>
              <a:t>with</a:t>
            </a:r>
            <a:r>
              <a:rPr dirty="0" sz="2250" spc="-180"/>
              <a:t> </a:t>
            </a:r>
            <a:r>
              <a:rPr dirty="0" sz="2250" spc="-10"/>
              <a:t>othere</a:t>
            </a:r>
            <a:endParaRPr sz="2250"/>
          </a:p>
          <a:p>
            <a:pPr algn="ctr" marL="12700" marR="478790" indent="-635">
              <a:lnSpc>
                <a:spcPct val="99100"/>
              </a:lnSpc>
              <a:spcBef>
                <a:spcPts val="2670"/>
              </a:spcBef>
            </a:pPr>
            <a:r>
              <a:rPr dirty="0" sz="1750"/>
              <a:t>For</a:t>
            </a:r>
            <a:r>
              <a:rPr dirty="0" sz="1750" spc="-110"/>
              <a:t> </a:t>
            </a:r>
            <a:r>
              <a:rPr dirty="0" sz="1750"/>
              <a:t>example</a:t>
            </a:r>
            <a:r>
              <a:rPr dirty="0" sz="1750" spc="-110"/>
              <a:t> </a:t>
            </a:r>
            <a:r>
              <a:rPr dirty="0" sz="1750"/>
              <a:t>in</a:t>
            </a:r>
            <a:r>
              <a:rPr dirty="0" sz="1750" spc="-110"/>
              <a:t> </a:t>
            </a:r>
            <a:r>
              <a:rPr dirty="0" sz="1750" spc="-30"/>
              <a:t>train</a:t>
            </a:r>
            <a:r>
              <a:rPr dirty="0" sz="1750" spc="-110"/>
              <a:t> </a:t>
            </a:r>
            <a:r>
              <a:rPr dirty="0" sz="1750"/>
              <a:t>apps</a:t>
            </a:r>
            <a:r>
              <a:rPr dirty="0" sz="1750" spc="-110"/>
              <a:t> </a:t>
            </a:r>
            <a:r>
              <a:rPr dirty="0" sz="1750" spc="-10"/>
              <a:t>they</a:t>
            </a:r>
            <a:r>
              <a:rPr dirty="0" sz="1750" spc="-105"/>
              <a:t> </a:t>
            </a:r>
            <a:r>
              <a:rPr dirty="0" sz="1750"/>
              <a:t>show</a:t>
            </a:r>
            <a:r>
              <a:rPr dirty="0" sz="1750" spc="-110"/>
              <a:t> </a:t>
            </a:r>
            <a:r>
              <a:rPr dirty="0" sz="1750" spc="-25"/>
              <a:t>us </a:t>
            </a:r>
            <a:r>
              <a:rPr dirty="0" sz="1750"/>
              <a:t>GPS</a:t>
            </a:r>
            <a:r>
              <a:rPr dirty="0" sz="1750" spc="-125"/>
              <a:t> </a:t>
            </a:r>
            <a:r>
              <a:rPr dirty="0" sz="1750"/>
              <a:t>use</a:t>
            </a:r>
            <a:r>
              <a:rPr dirty="0" sz="1750" spc="-125"/>
              <a:t> </a:t>
            </a:r>
            <a:r>
              <a:rPr dirty="0" sz="1750" spc="-10"/>
              <a:t>only</a:t>
            </a:r>
            <a:r>
              <a:rPr dirty="0" sz="1750" spc="-120"/>
              <a:t> </a:t>
            </a:r>
            <a:r>
              <a:rPr dirty="0" sz="1750"/>
              <a:t>in</a:t>
            </a:r>
            <a:r>
              <a:rPr dirty="0" sz="1750" spc="-125"/>
              <a:t> </a:t>
            </a:r>
            <a:r>
              <a:rPr dirty="0" sz="1750" spc="-35"/>
              <a:t>trains</a:t>
            </a:r>
            <a:r>
              <a:rPr dirty="0" sz="1750" spc="-120"/>
              <a:t> </a:t>
            </a:r>
            <a:r>
              <a:rPr dirty="0" sz="1750"/>
              <a:t>because</a:t>
            </a:r>
            <a:r>
              <a:rPr dirty="0" sz="1750" spc="-125"/>
              <a:t> </a:t>
            </a:r>
            <a:r>
              <a:rPr dirty="0" sz="1750"/>
              <a:t>it</a:t>
            </a:r>
            <a:r>
              <a:rPr dirty="0" sz="1750" spc="-125"/>
              <a:t> </a:t>
            </a:r>
            <a:r>
              <a:rPr dirty="0" sz="1750"/>
              <a:t>shows</a:t>
            </a:r>
            <a:r>
              <a:rPr dirty="0" sz="1750" spc="-120"/>
              <a:t> </a:t>
            </a:r>
            <a:r>
              <a:rPr dirty="0" sz="1750" spc="-25"/>
              <a:t>our </a:t>
            </a:r>
            <a:r>
              <a:rPr dirty="0" sz="1750" spc="-10"/>
              <a:t>location</a:t>
            </a:r>
            <a:endParaRPr sz="1750"/>
          </a:p>
        </p:txBody>
      </p:sp>
      <p:sp>
        <p:nvSpPr>
          <p:cNvPr id="9" name="object 9" descr=""/>
          <p:cNvSpPr/>
          <p:nvPr/>
        </p:nvSpPr>
        <p:spPr>
          <a:xfrm>
            <a:off x="0" y="4884771"/>
            <a:ext cx="3309620" cy="1825625"/>
          </a:xfrm>
          <a:custGeom>
            <a:avLst/>
            <a:gdLst/>
            <a:ahLst/>
            <a:cxnLst/>
            <a:rect l="l" t="t" r="r" b="b"/>
            <a:pathLst>
              <a:path w="3309620" h="1825625">
                <a:moveTo>
                  <a:pt x="0" y="0"/>
                </a:moveTo>
                <a:lnTo>
                  <a:pt x="0" y="1825536"/>
                </a:lnTo>
                <a:lnTo>
                  <a:pt x="2568408" y="1825536"/>
                </a:lnTo>
                <a:lnTo>
                  <a:pt x="3309568" y="1203168"/>
                </a:lnTo>
                <a:lnTo>
                  <a:pt x="0" y="0"/>
                </a:lnTo>
                <a:close/>
              </a:path>
            </a:pathLst>
          </a:custGeom>
          <a:solidFill>
            <a:srgbClr val="2944A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6437" rIns="0" bIns="0" rtlCol="0" vert="horz">
            <a:spAutoFit/>
          </a:bodyPr>
          <a:lstStyle/>
          <a:p>
            <a:pPr marL="305435">
              <a:lnSpc>
                <a:spcPct val="100000"/>
              </a:lnSpc>
              <a:spcBef>
                <a:spcPts val="110"/>
              </a:spcBef>
            </a:pPr>
            <a:r>
              <a:rPr dirty="0" sz="2400" spc="110">
                <a:solidFill>
                  <a:srgbClr val="203B95"/>
                </a:solidFill>
              </a:rPr>
              <a:t>Flow</a:t>
            </a:r>
            <a:r>
              <a:rPr dirty="0" sz="2400" spc="-175">
                <a:solidFill>
                  <a:srgbClr val="203B95"/>
                </a:solidFill>
              </a:rPr>
              <a:t> </a:t>
            </a:r>
            <a:r>
              <a:rPr dirty="0" sz="2400" spc="40">
                <a:solidFill>
                  <a:srgbClr val="203B95"/>
                </a:solidFill>
              </a:rPr>
              <a:t>charts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9990136" y="5528009"/>
            <a:ext cx="9080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0">
                <a:latin typeface="Verdana"/>
                <a:cs typeface="Verdana"/>
              </a:rPr>
              <a:t>i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1593811"/>
            <a:ext cx="4238625" cy="62865"/>
          </a:xfrm>
          <a:custGeom>
            <a:avLst/>
            <a:gdLst/>
            <a:ahLst/>
            <a:cxnLst/>
            <a:rect l="l" t="t" r="r" b="b"/>
            <a:pathLst>
              <a:path w="4238625" h="62864">
                <a:moveTo>
                  <a:pt x="4238466" y="0"/>
                </a:moveTo>
                <a:lnTo>
                  <a:pt x="0" y="0"/>
                </a:lnTo>
                <a:lnTo>
                  <a:pt x="0" y="62823"/>
                </a:lnTo>
                <a:lnTo>
                  <a:pt x="4238466" y="62823"/>
                </a:lnTo>
                <a:lnTo>
                  <a:pt x="42384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5531225" y="1055809"/>
            <a:ext cx="4520565" cy="5654675"/>
            <a:chOff x="5531225" y="1055809"/>
            <a:chExt cx="4520565" cy="565467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15296" y="6669476"/>
              <a:ext cx="3136402" cy="4041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31225" y="1055809"/>
              <a:ext cx="4482080" cy="5613249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352273" y="2654186"/>
            <a:ext cx="4928870" cy="27298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ctr" marL="12700" marR="5080" indent="-635">
              <a:lnSpc>
                <a:spcPct val="101499"/>
              </a:lnSpc>
              <a:spcBef>
                <a:spcPts val="75"/>
              </a:spcBef>
            </a:pPr>
            <a:r>
              <a:rPr dirty="0" sz="2200">
                <a:latin typeface="Verdana"/>
                <a:cs typeface="Verdana"/>
              </a:rPr>
              <a:t>The</a:t>
            </a:r>
            <a:r>
              <a:rPr dirty="0" sz="2200" spc="-11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data</a:t>
            </a:r>
            <a:r>
              <a:rPr dirty="0" sz="2200" spc="-11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that</a:t>
            </a:r>
            <a:r>
              <a:rPr dirty="0" sz="2200" spc="-11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Represents</a:t>
            </a:r>
            <a:r>
              <a:rPr dirty="0" sz="2200" spc="-110">
                <a:latin typeface="Verdana"/>
                <a:cs typeface="Verdana"/>
              </a:rPr>
              <a:t> </a:t>
            </a:r>
            <a:r>
              <a:rPr dirty="0" sz="2200" spc="-25">
                <a:latin typeface="Verdana"/>
                <a:cs typeface="Verdana"/>
              </a:rPr>
              <a:t>the </a:t>
            </a:r>
            <a:r>
              <a:rPr dirty="0" sz="2200">
                <a:latin typeface="Verdana"/>
                <a:cs typeface="Verdana"/>
              </a:rPr>
              <a:t>connectivity</a:t>
            </a:r>
            <a:r>
              <a:rPr dirty="0" sz="2200" spc="-3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Connectivity</a:t>
            </a:r>
            <a:r>
              <a:rPr dirty="0" sz="2200" spc="-25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Restored</a:t>
            </a:r>
            <a:endParaRPr sz="2200">
              <a:latin typeface="Verdana"/>
              <a:cs typeface="Verdana"/>
            </a:endParaRPr>
          </a:p>
          <a:p>
            <a:pPr algn="ctr" marR="66040">
              <a:lnSpc>
                <a:spcPts val="2640"/>
              </a:lnSpc>
            </a:pPr>
            <a:r>
              <a:rPr dirty="0" sz="2200" spc="-315">
                <a:latin typeface="Verdana"/>
                <a:cs typeface="Verdana"/>
              </a:rPr>
              <a:t>—</a:t>
            </a:r>
            <a:r>
              <a:rPr dirty="0" sz="2200" spc="-145">
                <a:latin typeface="Verdana"/>
                <a:cs typeface="Verdana"/>
              </a:rPr>
              <a:t>-</a:t>
            </a:r>
            <a:r>
              <a:rPr dirty="0" sz="2200" spc="-310">
                <a:latin typeface="Verdana"/>
                <a:cs typeface="Verdana"/>
              </a:rPr>
              <a:t>&gt;</a:t>
            </a:r>
            <a:endParaRPr sz="2200">
              <a:latin typeface="Verdana"/>
              <a:cs typeface="Verdana"/>
            </a:endParaRPr>
          </a:p>
          <a:p>
            <a:pPr algn="ctr">
              <a:lnSpc>
                <a:spcPts val="2640"/>
              </a:lnSpc>
              <a:spcBef>
                <a:spcPts val="40"/>
              </a:spcBef>
            </a:pPr>
            <a:r>
              <a:rPr dirty="0" sz="2200">
                <a:latin typeface="Verdana"/>
                <a:cs typeface="Verdana"/>
              </a:rPr>
              <a:t>Data</a:t>
            </a:r>
            <a:r>
              <a:rPr dirty="0" sz="2200" spc="-100">
                <a:latin typeface="Verdana"/>
                <a:cs typeface="Verdana"/>
              </a:rPr>
              <a:t> </a:t>
            </a:r>
            <a:r>
              <a:rPr dirty="0" sz="2200" spc="-20">
                <a:latin typeface="Verdana"/>
                <a:cs typeface="Verdana"/>
              </a:rPr>
              <a:t>Transmission</a:t>
            </a:r>
            <a:r>
              <a:rPr dirty="0" sz="2200" spc="-95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Network</a:t>
            </a:r>
            <a:endParaRPr sz="2200">
              <a:latin typeface="Verdana"/>
              <a:cs typeface="Verdana"/>
            </a:endParaRPr>
          </a:p>
          <a:p>
            <a:pPr algn="ctr" marR="66040">
              <a:lnSpc>
                <a:spcPct val="100000"/>
              </a:lnSpc>
            </a:pPr>
            <a:r>
              <a:rPr dirty="0" sz="2200" spc="-190">
                <a:latin typeface="Verdana"/>
                <a:cs typeface="Verdana"/>
              </a:rPr>
              <a:t>——</a:t>
            </a:r>
            <a:r>
              <a:rPr dirty="0" sz="2200" spc="-50">
                <a:latin typeface="Verdana"/>
                <a:cs typeface="Verdana"/>
              </a:rPr>
              <a:t>&gt;</a:t>
            </a:r>
            <a:endParaRPr sz="2200">
              <a:latin typeface="Verdana"/>
              <a:cs typeface="Verdana"/>
            </a:endParaRPr>
          </a:p>
          <a:p>
            <a:pPr algn="ctr">
              <a:lnSpc>
                <a:spcPts val="2640"/>
              </a:lnSpc>
              <a:spcBef>
                <a:spcPts val="40"/>
              </a:spcBef>
            </a:pPr>
            <a:r>
              <a:rPr dirty="0" sz="2200">
                <a:latin typeface="Verdana"/>
                <a:cs typeface="Verdana"/>
              </a:rPr>
              <a:t>Data</a:t>
            </a:r>
            <a:r>
              <a:rPr dirty="0" sz="2200" spc="-160">
                <a:latin typeface="Verdana"/>
                <a:cs typeface="Verdana"/>
              </a:rPr>
              <a:t> </a:t>
            </a:r>
            <a:r>
              <a:rPr dirty="0" sz="2200" spc="45">
                <a:latin typeface="Verdana"/>
                <a:cs typeface="Verdana"/>
              </a:rPr>
              <a:t>Reception</a:t>
            </a:r>
            <a:r>
              <a:rPr dirty="0" sz="2200" spc="-155">
                <a:latin typeface="Verdana"/>
                <a:cs typeface="Verdana"/>
              </a:rPr>
              <a:t> </a:t>
            </a:r>
            <a:r>
              <a:rPr dirty="0" sz="2200" spc="60">
                <a:latin typeface="Verdana"/>
                <a:cs typeface="Verdana"/>
              </a:rPr>
              <a:t>and</a:t>
            </a:r>
            <a:r>
              <a:rPr dirty="0" sz="2200" spc="-155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processing</a:t>
            </a:r>
            <a:endParaRPr sz="2200">
              <a:latin typeface="Verdana"/>
              <a:cs typeface="Verdana"/>
            </a:endParaRPr>
          </a:p>
          <a:p>
            <a:pPr algn="ctr" marL="73025">
              <a:lnSpc>
                <a:spcPct val="100000"/>
              </a:lnSpc>
            </a:pPr>
            <a:r>
              <a:rPr dirty="0" sz="2200" spc="-10">
                <a:latin typeface="Verdana"/>
                <a:cs typeface="Verdana"/>
              </a:rPr>
              <a:t>—</a:t>
            </a:r>
            <a:r>
              <a:rPr dirty="0" sz="2200" spc="-165">
                <a:latin typeface="Verdana"/>
                <a:cs typeface="Verdana"/>
              </a:rPr>
              <a:t>-</a:t>
            </a:r>
            <a:r>
              <a:rPr dirty="0" sz="2200" spc="-590">
                <a:latin typeface="Verdana"/>
                <a:cs typeface="Verdana"/>
              </a:rPr>
              <a:t>&gt;</a:t>
            </a:r>
            <a:endParaRPr sz="2200">
              <a:latin typeface="Verdana"/>
              <a:cs typeface="Verdana"/>
            </a:endParaRPr>
          </a:p>
          <a:p>
            <a:pPr algn="ctr" marR="66040">
              <a:lnSpc>
                <a:spcPct val="100000"/>
              </a:lnSpc>
              <a:spcBef>
                <a:spcPts val="35"/>
              </a:spcBef>
            </a:pPr>
            <a:r>
              <a:rPr dirty="0" sz="2200" spc="45">
                <a:latin typeface="Verdana"/>
                <a:cs typeface="Verdana"/>
              </a:rPr>
              <a:t>Emergency</a:t>
            </a:r>
            <a:r>
              <a:rPr dirty="0" sz="2200" spc="-10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Response</a:t>
            </a:r>
            <a:r>
              <a:rPr dirty="0" sz="2200" spc="-95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Dispatch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0" y="6319234"/>
            <a:ext cx="4605020" cy="391160"/>
          </a:xfrm>
          <a:custGeom>
            <a:avLst/>
            <a:gdLst/>
            <a:ahLst/>
            <a:cxnLst/>
            <a:rect l="l" t="t" r="r" b="b"/>
            <a:pathLst>
              <a:path w="4605020" h="391159">
                <a:moveTo>
                  <a:pt x="4604580" y="391073"/>
                </a:moveTo>
                <a:lnTo>
                  <a:pt x="4604580" y="0"/>
                </a:lnTo>
                <a:lnTo>
                  <a:pt x="0" y="0"/>
                </a:lnTo>
                <a:lnTo>
                  <a:pt x="0" y="391073"/>
                </a:lnTo>
                <a:lnTo>
                  <a:pt x="4604580" y="391073"/>
                </a:lnTo>
                <a:close/>
              </a:path>
            </a:pathLst>
          </a:custGeom>
          <a:solidFill>
            <a:srgbClr val="C9151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04" y="1638427"/>
            <a:ext cx="3294379" cy="65532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438150" marR="5080" indent="-426084">
              <a:lnSpc>
                <a:spcPct val="100499"/>
              </a:lnSpc>
              <a:spcBef>
                <a:spcPts val="105"/>
              </a:spcBef>
            </a:pPr>
            <a:r>
              <a:rPr dirty="0" sz="2050" spc="50">
                <a:solidFill>
                  <a:srgbClr val="000000"/>
                </a:solidFill>
              </a:rPr>
              <a:t>Safety</a:t>
            </a:r>
            <a:r>
              <a:rPr dirty="0" sz="2050" spc="-105">
                <a:solidFill>
                  <a:srgbClr val="000000"/>
                </a:solidFill>
              </a:rPr>
              <a:t> </a:t>
            </a:r>
            <a:r>
              <a:rPr dirty="0" sz="2050" spc="95">
                <a:solidFill>
                  <a:srgbClr val="000000"/>
                </a:solidFill>
              </a:rPr>
              <a:t>Device</a:t>
            </a:r>
            <a:r>
              <a:rPr dirty="0" sz="2050" spc="-100">
                <a:solidFill>
                  <a:srgbClr val="000000"/>
                </a:solidFill>
              </a:rPr>
              <a:t> </a:t>
            </a:r>
            <a:r>
              <a:rPr dirty="0" sz="2050" spc="150">
                <a:solidFill>
                  <a:srgbClr val="000000"/>
                </a:solidFill>
              </a:rPr>
              <a:t>with</a:t>
            </a:r>
            <a:r>
              <a:rPr dirty="0" sz="2050" spc="-100">
                <a:solidFill>
                  <a:srgbClr val="000000"/>
                </a:solidFill>
              </a:rPr>
              <a:t> </a:t>
            </a:r>
            <a:r>
              <a:rPr dirty="0" sz="2050" spc="40">
                <a:solidFill>
                  <a:srgbClr val="000000"/>
                </a:solidFill>
              </a:rPr>
              <a:t>GPS </a:t>
            </a:r>
            <a:r>
              <a:rPr dirty="0" sz="2050" spc="105">
                <a:solidFill>
                  <a:srgbClr val="000000"/>
                </a:solidFill>
              </a:rPr>
              <a:t>Tracking</a:t>
            </a:r>
            <a:r>
              <a:rPr dirty="0" sz="2050" spc="-110">
                <a:solidFill>
                  <a:srgbClr val="000000"/>
                </a:solidFill>
              </a:rPr>
              <a:t> </a:t>
            </a:r>
            <a:r>
              <a:rPr dirty="0" sz="2050" spc="55">
                <a:solidFill>
                  <a:srgbClr val="000000"/>
                </a:solidFill>
              </a:rPr>
              <a:t>&amp;</a:t>
            </a:r>
            <a:r>
              <a:rPr dirty="0" sz="2050" spc="-110">
                <a:solidFill>
                  <a:srgbClr val="000000"/>
                </a:solidFill>
              </a:rPr>
              <a:t> </a:t>
            </a:r>
            <a:r>
              <a:rPr dirty="0" sz="2050" spc="90">
                <a:solidFill>
                  <a:srgbClr val="000000"/>
                </a:solidFill>
              </a:rPr>
              <a:t>Alerts</a:t>
            </a:r>
            <a:endParaRPr sz="20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055808"/>
            <a:ext cx="3417570" cy="5647690"/>
            <a:chOff x="0" y="1055808"/>
            <a:chExt cx="3417570" cy="5647690"/>
          </a:xfrm>
        </p:grpSpPr>
        <p:sp>
          <p:nvSpPr>
            <p:cNvPr id="3" name="object 3" descr=""/>
            <p:cNvSpPr/>
            <p:nvPr/>
          </p:nvSpPr>
          <p:spPr>
            <a:xfrm>
              <a:off x="0" y="1055808"/>
              <a:ext cx="3417570" cy="5647690"/>
            </a:xfrm>
            <a:custGeom>
              <a:avLst/>
              <a:gdLst/>
              <a:ahLst/>
              <a:cxnLst/>
              <a:rect l="l" t="t" r="r" b="b"/>
              <a:pathLst>
                <a:path w="3417570" h="5647690">
                  <a:moveTo>
                    <a:pt x="0" y="5647175"/>
                  </a:moveTo>
                  <a:lnTo>
                    <a:pt x="3416953" y="5647175"/>
                  </a:lnTo>
                  <a:lnTo>
                    <a:pt x="3416953" y="0"/>
                  </a:lnTo>
                  <a:lnTo>
                    <a:pt x="0" y="0"/>
                  </a:lnTo>
                  <a:lnTo>
                    <a:pt x="0" y="5647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5809"/>
              <a:ext cx="3192111" cy="559516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21192" y="1505769"/>
            <a:ext cx="3204210" cy="4330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650" spc="95">
                <a:solidFill>
                  <a:srgbClr val="000000"/>
                </a:solidFill>
              </a:rPr>
              <a:t>Ofﬂine</a:t>
            </a:r>
            <a:r>
              <a:rPr dirty="0" sz="2650" spc="-195">
                <a:solidFill>
                  <a:srgbClr val="000000"/>
                </a:solidFill>
              </a:rPr>
              <a:t> </a:t>
            </a:r>
            <a:r>
              <a:rPr dirty="0" sz="2650" spc="65">
                <a:solidFill>
                  <a:srgbClr val="000000"/>
                </a:solidFill>
              </a:rPr>
              <a:t>Navigation</a:t>
            </a:r>
            <a:endParaRPr sz="2650"/>
          </a:p>
        </p:txBody>
      </p:sp>
      <p:sp>
        <p:nvSpPr>
          <p:cNvPr id="6" name="object 6" descr=""/>
          <p:cNvSpPr txBox="1"/>
          <p:nvPr/>
        </p:nvSpPr>
        <p:spPr>
          <a:xfrm>
            <a:off x="3843292" y="2152069"/>
            <a:ext cx="6024245" cy="33921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64135" marR="231775" indent="-635">
              <a:lnSpc>
                <a:spcPct val="101000"/>
              </a:lnSpc>
              <a:spcBef>
                <a:spcPts val="90"/>
              </a:spcBef>
            </a:pPr>
            <a:r>
              <a:rPr dirty="0" sz="2200" spc="75">
                <a:latin typeface="Verdana"/>
                <a:cs typeface="Verdana"/>
              </a:rPr>
              <a:t>Equip</a:t>
            </a:r>
            <a:r>
              <a:rPr dirty="0" sz="2200" spc="-12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personnel</a:t>
            </a:r>
            <a:r>
              <a:rPr dirty="0" sz="2200" spc="-120">
                <a:latin typeface="Verdana"/>
                <a:cs typeface="Verdana"/>
              </a:rPr>
              <a:t> </a:t>
            </a:r>
            <a:r>
              <a:rPr dirty="0" sz="2200" spc="65">
                <a:latin typeface="Verdana"/>
                <a:cs typeface="Verdana"/>
              </a:rPr>
              <a:t>with</a:t>
            </a:r>
            <a:r>
              <a:rPr dirty="0" sz="2200" spc="-12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ofﬂine</a:t>
            </a:r>
            <a:r>
              <a:rPr dirty="0" sz="2200" spc="-114">
                <a:latin typeface="Verdana"/>
                <a:cs typeface="Verdana"/>
              </a:rPr>
              <a:t> </a:t>
            </a:r>
            <a:r>
              <a:rPr dirty="0" sz="2200" spc="80">
                <a:latin typeface="Verdana"/>
                <a:cs typeface="Verdana"/>
              </a:rPr>
              <a:t>mapping </a:t>
            </a:r>
            <a:r>
              <a:rPr dirty="0" sz="2200">
                <a:latin typeface="Verdana"/>
                <a:cs typeface="Verdana"/>
              </a:rPr>
              <a:t>Applications</a:t>
            </a:r>
            <a:r>
              <a:rPr dirty="0" sz="2200" spc="-45">
                <a:latin typeface="Verdana"/>
                <a:cs typeface="Verdana"/>
              </a:rPr>
              <a:t> </a:t>
            </a:r>
            <a:r>
              <a:rPr dirty="0" sz="2200" spc="60">
                <a:latin typeface="Verdana"/>
                <a:cs typeface="Verdana"/>
              </a:rPr>
              <a:t>and</a:t>
            </a:r>
            <a:r>
              <a:rPr dirty="0" sz="2200" spc="-45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GPS</a:t>
            </a:r>
            <a:r>
              <a:rPr dirty="0" sz="2200" spc="-45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systems</a:t>
            </a:r>
            <a:r>
              <a:rPr dirty="0" sz="2200" spc="-45">
                <a:latin typeface="Verdana"/>
                <a:cs typeface="Verdana"/>
              </a:rPr>
              <a:t> </a:t>
            </a:r>
            <a:r>
              <a:rPr dirty="0" sz="2200" spc="-25">
                <a:latin typeface="Verdana"/>
                <a:cs typeface="Verdana"/>
              </a:rPr>
              <a:t>for </a:t>
            </a:r>
            <a:r>
              <a:rPr dirty="0" sz="2200">
                <a:latin typeface="Verdana"/>
                <a:cs typeface="Verdana"/>
              </a:rPr>
              <a:t>location</a:t>
            </a:r>
            <a:r>
              <a:rPr dirty="0" sz="2200" spc="-6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tracking</a:t>
            </a:r>
            <a:r>
              <a:rPr dirty="0" sz="2200" spc="-55">
                <a:latin typeface="Verdana"/>
                <a:cs typeface="Verdana"/>
              </a:rPr>
              <a:t> </a:t>
            </a:r>
            <a:r>
              <a:rPr dirty="0" sz="2200" spc="60">
                <a:latin typeface="Verdana"/>
                <a:cs typeface="Verdana"/>
              </a:rPr>
              <a:t>and</a:t>
            </a:r>
            <a:r>
              <a:rPr dirty="0" sz="2200" spc="-55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navigation</a:t>
            </a:r>
            <a:r>
              <a:rPr dirty="0" sz="2200" spc="-55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in</a:t>
            </a:r>
            <a:r>
              <a:rPr dirty="0" sz="2200" spc="-55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areas </a:t>
            </a:r>
            <a:r>
              <a:rPr dirty="0" sz="2200" spc="55">
                <a:latin typeface="Verdana"/>
                <a:cs typeface="Verdana"/>
              </a:rPr>
              <a:t>without</a:t>
            </a:r>
            <a:r>
              <a:rPr dirty="0" sz="2200" spc="-105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internet</a:t>
            </a:r>
            <a:r>
              <a:rPr dirty="0" sz="2200" spc="-105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access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dirty="0" sz="2600" spc="135">
                <a:latin typeface="Verdana"/>
                <a:cs typeface="Verdana"/>
              </a:rPr>
              <a:t>Offiine</a:t>
            </a:r>
            <a:r>
              <a:rPr dirty="0" sz="2600" spc="-140">
                <a:latin typeface="Verdana"/>
                <a:cs typeface="Verdana"/>
              </a:rPr>
              <a:t> </a:t>
            </a:r>
            <a:r>
              <a:rPr dirty="0" sz="2600" spc="130">
                <a:latin typeface="Verdana"/>
                <a:cs typeface="Verdana"/>
              </a:rPr>
              <a:t>Communication</a:t>
            </a:r>
            <a:endParaRPr sz="2600">
              <a:latin typeface="Verdana"/>
              <a:cs typeface="Verdana"/>
            </a:endParaRPr>
          </a:p>
          <a:p>
            <a:pPr algn="ctr" marL="144780" marR="5080" indent="-635">
              <a:lnSpc>
                <a:spcPct val="100699"/>
              </a:lnSpc>
              <a:spcBef>
                <a:spcPts val="2160"/>
              </a:spcBef>
            </a:pPr>
            <a:r>
              <a:rPr dirty="0" sz="2200">
                <a:latin typeface="Verdana"/>
                <a:cs typeface="Verdana"/>
              </a:rPr>
              <a:t>Utilize</a:t>
            </a:r>
            <a:r>
              <a:rPr dirty="0" sz="2200" spc="-125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ofﬂine</a:t>
            </a:r>
            <a:r>
              <a:rPr dirty="0" sz="2200" spc="-125">
                <a:latin typeface="Verdana"/>
                <a:cs typeface="Verdana"/>
              </a:rPr>
              <a:t> </a:t>
            </a:r>
            <a:r>
              <a:rPr dirty="0" sz="2200" spc="55">
                <a:latin typeface="Verdana"/>
                <a:cs typeface="Verdana"/>
              </a:rPr>
              <a:t>communication </a:t>
            </a:r>
            <a:r>
              <a:rPr dirty="0" sz="2200">
                <a:latin typeface="Verdana"/>
                <a:cs typeface="Verdana"/>
              </a:rPr>
              <a:t>methods,such</a:t>
            </a:r>
            <a:r>
              <a:rPr dirty="0" sz="2200" spc="-120">
                <a:latin typeface="Verdana"/>
                <a:cs typeface="Verdana"/>
              </a:rPr>
              <a:t> </a:t>
            </a:r>
            <a:r>
              <a:rPr dirty="0" sz="2200" spc="-60">
                <a:latin typeface="Verdana"/>
                <a:cs typeface="Verdana"/>
              </a:rPr>
              <a:t>as</a:t>
            </a:r>
            <a:r>
              <a:rPr dirty="0" sz="2200" spc="-114">
                <a:latin typeface="Verdana"/>
                <a:cs typeface="Verdana"/>
              </a:rPr>
              <a:t> </a:t>
            </a:r>
            <a:r>
              <a:rPr dirty="0" sz="2200" spc="50">
                <a:latin typeface="Verdana"/>
                <a:cs typeface="Verdana"/>
              </a:rPr>
              <a:t>two</a:t>
            </a:r>
            <a:r>
              <a:rPr dirty="0" sz="2200" spc="-114">
                <a:latin typeface="Verdana"/>
                <a:cs typeface="Verdana"/>
              </a:rPr>
              <a:t> </a:t>
            </a:r>
            <a:r>
              <a:rPr dirty="0" sz="2200" spc="-40">
                <a:latin typeface="Verdana"/>
                <a:cs typeface="Verdana"/>
              </a:rPr>
              <a:t>ways</a:t>
            </a:r>
            <a:r>
              <a:rPr dirty="0" sz="2200" spc="-114">
                <a:latin typeface="Verdana"/>
                <a:cs typeface="Verdana"/>
              </a:rPr>
              <a:t> </a:t>
            </a:r>
            <a:r>
              <a:rPr dirty="0" sz="2200" spc="-30">
                <a:latin typeface="Verdana"/>
                <a:cs typeface="Verdana"/>
              </a:rPr>
              <a:t>radios,Satellite </a:t>
            </a:r>
            <a:r>
              <a:rPr dirty="0" sz="2200" spc="65">
                <a:latin typeface="Verdana"/>
                <a:cs typeface="Verdana"/>
              </a:rPr>
              <a:t>Phones</a:t>
            </a:r>
            <a:r>
              <a:rPr dirty="0" sz="2200" spc="-65">
                <a:latin typeface="Verdana"/>
                <a:cs typeface="Verdana"/>
              </a:rPr>
              <a:t> </a:t>
            </a:r>
            <a:r>
              <a:rPr dirty="0" sz="2200" spc="-20">
                <a:latin typeface="Verdana"/>
                <a:cs typeface="Verdana"/>
              </a:rPr>
              <a:t>or</a:t>
            </a:r>
            <a:r>
              <a:rPr dirty="0" sz="2200" spc="-65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ofﬂine</a:t>
            </a:r>
            <a:r>
              <a:rPr dirty="0" sz="2200" spc="-65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messaging</a:t>
            </a:r>
            <a:r>
              <a:rPr dirty="0" sz="2200" spc="-65">
                <a:latin typeface="Verdana"/>
                <a:cs typeface="Verdana"/>
              </a:rPr>
              <a:t> </a:t>
            </a:r>
            <a:r>
              <a:rPr dirty="0" sz="2200" spc="-20">
                <a:latin typeface="Verdana"/>
                <a:cs typeface="Verdana"/>
              </a:rPr>
              <a:t>apps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964189" y="5306868"/>
            <a:ext cx="5100320" cy="764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86985" algn="l"/>
              </a:tabLst>
            </a:pPr>
            <a:r>
              <a:rPr dirty="0" sz="4850" spc="110">
                <a:latin typeface="Verdana"/>
                <a:cs typeface="Verdana"/>
              </a:rPr>
              <a:t>Th</a:t>
            </a:r>
            <a:r>
              <a:rPr dirty="0" u="heavy" sz="4850" spc="11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ank</a:t>
            </a:r>
            <a:r>
              <a:rPr dirty="0" u="heavy" sz="4850" spc="-36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dirty="0" u="heavy" sz="4850" spc="7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You</a:t>
            </a:r>
            <a:r>
              <a:rPr dirty="0" u="heavy" sz="485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	</a:t>
            </a:r>
            <a:endParaRPr sz="4850">
              <a:latin typeface="Verdana"/>
              <a:cs typeface="Verdan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1595139"/>
            <a:ext cx="4238625" cy="62865"/>
          </a:xfrm>
          <a:custGeom>
            <a:avLst/>
            <a:gdLst/>
            <a:ahLst/>
            <a:cxnLst/>
            <a:rect l="l" t="t" r="r" b="b"/>
            <a:pathLst>
              <a:path w="4238625" h="62864">
                <a:moveTo>
                  <a:pt x="4238466" y="0"/>
                </a:moveTo>
                <a:lnTo>
                  <a:pt x="0" y="0"/>
                </a:lnTo>
                <a:lnTo>
                  <a:pt x="0" y="62823"/>
                </a:lnTo>
                <a:lnTo>
                  <a:pt x="4238466" y="62823"/>
                </a:lnTo>
                <a:lnTo>
                  <a:pt x="42384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85750">
              <a:lnSpc>
                <a:spcPct val="100000"/>
              </a:lnSpc>
              <a:spcBef>
                <a:spcPts val="130"/>
              </a:spcBef>
            </a:pPr>
            <a:r>
              <a:rPr dirty="0" spc="80"/>
              <a:t>Team</a:t>
            </a:r>
            <a:r>
              <a:rPr dirty="0" spc="-170"/>
              <a:t> </a:t>
            </a:r>
            <a:r>
              <a:rPr dirty="0" spc="180"/>
              <a:t>Members</a:t>
            </a:r>
            <a:r>
              <a:rPr dirty="0" spc="-165"/>
              <a:t> </a:t>
            </a:r>
            <a:r>
              <a:rPr dirty="0" spc="120"/>
              <a:t>Details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90627" rIns="0" bIns="0" rtlCol="0" vert="horz">
            <a:spAutoFit/>
          </a:bodyPr>
          <a:lstStyle/>
          <a:p>
            <a:pPr marL="22606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Team</a:t>
            </a:r>
            <a:r>
              <a:rPr dirty="0" spc="-110"/>
              <a:t> </a:t>
            </a:r>
            <a:r>
              <a:rPr dirty="0"/>
              <a:t>Leader</a:t>
            </a:r>
            <a:r>
              <a:rPr dirty="0" spc="-110"/>
              <a:t> </a:t>
            </a:r>
            <a:r>
              <a:rPr dirty="0" spc="75"/>
              <a:t>Name</a:t>
            </a:r>
            <a:r>
              <a:rPr dirty="0" spc="-110"/>
              <a:t> </a:t>
            </a:r>
            <a:r>
              <a:rPr dirty="0" spc="-434"/>
              <a:t>:</a:t>
            </a:r>
            <a:r>
              <a:rPr dirty="0" spc="-105"/>
              <a:t> </a:t>
            </a:r>
            <a:r>
              <a:rPr dirty="0" spc="-10"/>
              <a:t>P.Lokeshwar</a:t>
            </a:r>
          </a:p>
          <a:p>
            <a:pPr marL="269875" marR="5080" indent="-40005">
              <a:lnSpc>
                <a:spcPct val="152100"/>
              </a:lnSpc>
              <a:spcBef>
                <a:spcPts val="1135"/>
              </a:spcBef>
            </a:pPr>
            <a:r>
              <a:rPr dirty="0" sz="1850" spc="-20"/>
              <a:t>Team</a:t>
            </a:r>
            <a:r>
              <a:rPr dirty="0" sz="1850" spc="-145"/>
              <a:t> </a:t>
            </a:r>
            <a:r>
              <a:rPr dirty="0" sz="1850" spc="70"/>
              <a:t>Number</a:t>
            </a:r>
            <a:r>
              <a:rPr dirty="0" sz="1850" spc="-140"/>
              <a:t> </a:t>
            </a:r>
            <a:r>
              <a:rPr dirty="0" sz="1850" spc="-520"/>
              <a:t>1</a:t>
            </a:r>
            <a:r>
              <a:rPr dirty="0" sz="1850" spc="-140"/>
              <a:t> </a:t>
            </a:r>
            <a:r>
              <a:rPr dirty="0" sz="1850" spc="-455"/>
              <a:t>:</a:t>
            </a:r>
            <a:r>
              <a:rPr dirty="0" sz="1850" spc="-140"/>
              <a:t> </a:t>
            </a:r>
            <a:r>
              <a:rPr dirty="0" sz="1850" spc="-25"/>
              <a:t>M.Vamshi</a:t>
            </a:r>
            <a:r>
              <a:rPr dirty="0" sz="1850" spc="-140"/>
              <a:t> </a:t>
            </a:r>
            <a:r>
              <a:rPr dirty="0" sz="1850" spc="-10"/>
              <a:t>Chaitanya </a:t>
            </a:r>
            <a:r>
              <a:rPr dirty="0" sz="1850" spc="-20"/>
              <a:t>Team</a:t>
            </a:r>
            <a:r>
              <a:rPr dirty="0" sz="1850" spc="-150"/>
              <a:t> </a:t>
            </a:r>
            <a:r>
              <a:rPr dirty="0" sz="1850" spc="70"/>
              <a:t>Number</a:t>
            </a:r>
            <a:r>
              <a:rPr dirty="0" sz="1850" spc="-145"/>
              <a:t> </a:t>
            </a:r>
            <a:r>
              <a:rPr dirty="0" sz="1850" spc="-135"/>
              <a:t>2</a:t>
            </a:r>
            <a:r>
              <a:rPr dirty="0" sz="1850" spc="-150"/>
              <a:t> </a:t>
            </a:r>
            <a:r>
              <a:rPr dirty="0" sz="1850" spc="-455"/>
              <a:t>:</a:t>
            </a:r>
            <a:r>
              <a:rPr dirty="0" sz="1850" spc="-145"/>
              <a:t> </a:t>
            </a:r>
            <a:r>
              <a:rPr dirty="0" sz="1850" spc="-70"/>
              <a:t>B.Sai</a:t>
            </a:r>
            <a:r>
              <a:rPr dirty="0" sz="1850" spc="-145"/>
              <a:t> </a:t>
            </a:r>
            <a:r>
              <a:rPr dirty="0" sz="1850" spc="-10"/>
              <a:t>Rohith</a:t>
            </a:r>
            <a:endParaRPr sz="1850"/>
          </a:p>
          <a:p>
            <a:pPr marL="1193800">
              <a:lnSpc>
                <a:spcPct val="100000"/>
              </a:lnSpc>
              <a:spcBef>
                <a:spcPts val="1965"/>
              </a:spcBef>
            </a:pPr>
            <a:r>
              <a:rPr dirty="0" sz="2200"/>
              <a:t>Branch</a:t>
            </a:r>
            <a:r>
              <a:rPr dirty="0" sz="2200" spc="-70"/>
              <a:t> </a:t>
            </a:r>
            <a:r>
              <a:rPr dirty="0" sz="2200" spc="-540"/>
              <a:t>:</a:t>
            </a:r>
            <a:r>
              <a:rPr dirty="0" sz="2200" spc="-70"/>
              <a:t> CSE-</a:t>
            </a:r>
            <a:r>
              <a:rPr dirty="0" sz="2200" spc="-25"/>
              <a:t>DS</a:t>
            </a:r>
            <a:endParaRPr sz="2200"/>
          </a:p>
        </p:txBody>
      </p:sp>
      <p:sp>
        <p:nvSpPr>
          <p:cNvPr id="6" name="object 6" descr=""/>
          <p:cNvSpPr/>
          <p:nvPr/>
        </p:nvSpPr>
        <p:spPr>
          <a:xfrm>
            <a:off x="0" y="5216747"/>
            <a:ext cx="2055495" cy="1494155"/>
          </a:xfrm>
          <a:custGeom>
            <a:avLst/>
            <a:gdLst/>
            <a:ahLst/>
            <a:cxnLst/>
            <a:rect l="l" t="t" r="r" b="b"/>
            <a:pathLst>
              <a:path w="2055495" h="1494154">
                <a:moveTo>
                  <a:pt x="269443" y="0"/>
                </a:moveTo>
                <a:lnTo>
                  <a:pt x="224731" y="140"/>
                </a:lnTo>
                <a:lnTo>
                  <a:pt x="180037" y="1363"/>
                </a:lnTo>
                <a:lnTo>
                  <a:pt x="135384" y="3669"/>
                </a:lnTo>
                <a:lnTo>
                  <a:pt x="90793" y="7056"/>
                </a:lnTo>
                <a:lnTo>
                  <a:pt x="46284" y="11525"/>
                </a:lnTo>
                <a:lnTo>
                  <a:pt x="1880" y="17074"/>
                </a:lnTo>
                <a:lnTo>
                  <a:pt x="0" y="17355"/>
                </a:lnTo>
                <a:lnTo>
                  <a:pt x="0" y="1493561"/>
                </a:lnTo>
                <a:lnTo>
                  <a:pt x="2055191" y="1493561"/>
                </a:lnTo>
                <a:lnTo>
                  <a:pt x="2046737" y="1451268"/>
                </a:lnTo>
                <a:lnTo>
                  <a:pt x="2036871" y="1407495"/>
                </a:lnTo>
                <a:lnTo>
                  <a:pt x="2025927" y="1363933"/>
                </a:lnTo>
                <a:lnTo>
                  <a:pt x="2013907" y="1320603"/>
                </a:lnTo>
                <a:lnTo>
                  <a:pt x="2000810" y="1277527"/>
                </a:lnTo>
                <a:lnTo>
                  <a:pt x="1986637" y="1234727"/>
                </a:lnTo>
                <a:lnTo>
                  <a:pt x="1971389" y="1192223"/>
                </a:lnTo>
                <a:lnTo>
                  <a:pt x="1955066" y="1150037"/>
                </a:lnTo>
                <a:lnTo>
                  <a:pt x="1937669" y="1108190"/>
                </a:lnTo>
                <a:lnTo>
                  <a:pt x="1919199" y="1066704"/>
                </a:lnTo>
                <a:lnTo>
                  <a:pt x="1899656" y="1025599"/>
                </a:lnTo>
                <a:lnTo>
                  <a:pt x="1879040" y="984899"/>
                </a:lnTo>
                <a:lnTo>
                  <a:pt x="1857353" y="944622"/>
                </a:lnTo>
                <a:lnTo>
                  <a:pt x="1834594" y="904792"/>
                </a:lnTo>
                <a:lnTo>
                  <a:pt x="1810765" y="865429"/>
                </a:lnTo>
                <a:lnTo>
                  <a:pt x="1785866" y="826555"/>
                </a:lnTo>
                <a:lnTo>
                  <a:pt x="1759898" y="788191"/>
                </a:lnTo>
                <a:lnTo>
                  <a:pt x="1732861" y="750358"/>
                </a:lnTo>
                <a:lnTo>
                  <a:pt x="1704755" y="713079"/>
                </a:lnTo>
                <a:lnTo>
                  <a:pt x="1675582" y="676373"/>
                </a:lnTo>
                <a:lnTo>
                  <a:pt x="1645342" y="640263"/>
                </a:lnTo>
                <a:lnTo>
                  <a:pt x="1614036" y="604770"/>
                </a:lnTo>
                <a:lnTo>
                  <a:pt x="1581663" y="569914"/>
                </a:lnTo>
                <a:lnTo>
                  <a:pt x="1548225" y="535719"/>
                </a:lnTo>
                <a:lnTo>
                  <a:pt x="1513724" y="502203"/>
                </a:lnTo>
                <a:lnTo>
                  <a:pt x="1478371" y="469588"/>
                </a:lnTo>
                <a:lnTo>
                  <a:pt x="1442397" y="438072"/>
                </a:lnTo>
                <a:lnTo>
                  <a:pt x="1405823" y="407655"/>
                </a:lnTo>
                <a:lnTo>
                  <a:pt x="1368670" y="378338"/>
                </a:lnTo>
                <a:lnTo>
                  <a:pt x="1330960" y="350120"/>
                </a:lnTo>
                <a:lnTo>
                  <a:pt x="1292713" y="322999"/>
                </a:lnTo>
                <a:lnTo>
                  <a:pt x="1253952" y="296976"/>
                </a:lnTo>
                <a:lnTo>
                  <a:pt x="1214697" y="272050"/>
                </a:lnTo>
                <a:lnTo>
                  <a:pt x="1174969" y="248220"/>
                </a:lnTo>
                <a:lnTo>
                  <a:pt x="1134791" y="225486"/>
                </a:lnTo>
                <a:lnTo>
                  <a:pt x="1094184" y="203847"/>
                </a:lnTo>
                <a:lnTo>
                  <a:pt x="1053168" y="183302"/>
                </a:lnTo>
                <a:lnTo>
                  <a:pt x="1011766" y="163852"/>
                </a:lnTo>
                <a:lnTo>
                  <a:pt x="969998" y="145495"/>
                </a:lnTo>
                <a:lnTo>
                  <a:pt x="927886" y="128230"/>
                </a:lnTo>
                <a:lnTo>
                  <a:pt x="885451" y="112058"/>
                </a:lnTo>
                <a:lnTo>
                  <a:pt x="842716" y="96977"/>
                </a:lnTo>
                <a:lnTo>
                  <a:pt x="799700" y="82988"/>
                </a:lnTo>
                <a:lnTo>
                  <a:pt x="756425" y="70088"/>
                </a:lnTo>
                <a:lnTo>
                  <a:pt x="712913" y="58279"/>
                </a:lnTo>
                <a:lnTo>
                  <a:pt x="669186" y="47559"/>
                </a:lnTo>
                <a:lnTo>
                  <a:pt x="625263" y="37928"/>
                </a:lnTo>
                <a:lnTo>
                  <a:pt x="581168" y="29385"/>
                </a:lnTo>
                <a:lnTo>
                  <a:pt x="536921" y="21929"/>
                </a:lnTo>
                <a:lnTo>
                  <a:pt x="492543" y="15560"/>
                </a:lnTo>
                <a:lnTo>
                  <a:pt x="448056" y="10278"/>
                </a:lnTo>
                <a:lnTo>
                  <a:pt x="403481" y="6081"/>
                </a:lnTo>
                <a:lnTo>
                  <a:pt x="358840" y="2969"/>
                </a:lnTo>
                <a:lnTo>
                  <a:pt x="314153" y="942"/>
                </a:lnTo>
                <a:lnTo>
                  <a:pt x="269443" y="0"/>
                </a:lnTo>
                <a:close/>
              </a:path>
            </a:pathLst>
          </a:custGeom>
          <a:solidFill>
            <a:srgbClr val="3252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8567483" y="1055808"/>
            <a:ext cx="1484630" cy="1776095"/>
          </a:xfrm>
          <a:custGeom>
            <a:avLst/>
            <a:gdLst/>
            <a:ahLst/>
            <a:cxnLst/>
            <a:rect l="l" t="t" r="r" b="b"/>
            <a:pathLst>
              <a:path w="1484629" h="1776095">
                <a:moveTo>
                  <a:pt x="1484216" y="0"/>
                </a:moveTo>
                <a:lnTo>
                  <a:pt x="891" y="0"/>
                </a:lnTo>
                <a:lnTo>
                  <a:pt x="0" y="39358"/>
                </a:lnTo>
                <a:lnTo>
                  <a:pt x="146" y="84639"/>
                </a:lnTo>
                <a:lnTo>
                  <a:pt x="1465" y="129922"/>
                </a:lnTo>
                <a:lnTo>
                  <a:pt x="3961" y="175180"/>
                </a:lnTo>
                <a:lnTo>
                  <a:pt x="7633" y="220391"/>
                </a:lnTo>
                <a:lnTo>
                  <a:pt x="12485" y="265529"/>
                </a:lnTo>
                <a:lnTo>
                  <a:pt x="18518" y="310569"/>
                </a:lnTo>
                <a:lnTo>
                  <a:pt x="25733" y="355488"/>
                </a:lnTo>
                <a:lnTo>
                  <a:pt x="34133" y="400260"/>
                </a:lnTo>
                <a:lnTo>
                  <a:pt x="43720" y="444861"/>
                </a:lnTo>
                <a:lnTo>
                  <a:pt x="54495" y="489266"/>
                </a:lnTo>
                <a:lnTo>
                  <a:pt x="66460" y="533451"/>
                </a:lnTo>
                <a:lnTo>
                  <a:pt x="79617" y="577391"/>
                </a:lnTo>
                <a:lnTo>
                  <a:pt x="93968" y="621061"/>
                </a:lnTo>
                <a:lnTo>
                  <a:pt x="109514" y="664438"/>
                </a:lnTo>
                <a:lnTo>
                  <a:pt x="126258" y="707496"/>
                </a:lnTo>
                <a:lnTo>
                  <a:pt x="144201" y="750210"/>
                </a:lnTo>
                <a:lnTo>
                  <a:pt x="163345" y="792557"/>
                </a:lnTo>
                <a:lnTo>
                  <a:pt x="183692" y="834511"/>
                </a:lnTo>
                <a:lnTo>
                  <a:pt x="205244" y="876049"/>
                </a:lnTo>
                <a:lnTo>
                  <a:pt x="228002" y="917145"/>
                </a:lnTo>
                <a:lnTo>
                  <a:pt x="251969" y="957774"/>
                </a:lnTo>
                <a:lnTo>
                  <a:pt x="277146" y="997913"/>
                </a:lnTo>
                <a:lnTo>
                  <a:pt x="303535" y="1037537"/>
                </a:lnTo>
                <a:lnTo>
                  <a:pt x="331138" y="1076621"/>
                </a:lnTo>
                <a:lnTo>
                  <a:pt x="359957" y="1115140"/>
                </a:lnTo>
                <a:lnTo>
                  <a:pt x="389993" y="1153070"/>
                </a:lnTo>
                <a:lnTo>
                  <a:pt x="421264" y="1190373"/>
                </a:lnTo>
                <a:lnTo>
                  <a:pt x="453520" y="1226831"/>
                </a:lnTo>
                <a:lnTo>
                  <a:pt x="486579" y="1262160"/>
                </a:lnTo>
                <a:lnTo>
                  <a:pt x="520400" y="1296372"/>
                </a:lnTo>
                <a:lnTo>
                  <a:pt x="554961" y="1329465"/>
                </a:lnTo>
                <a:lnTo>
                  <a:pt x="590235" y="1361439"/>
                </a:lnTo>
                <a:lnTo>
                  <a:pt x="626198" y="1392289"/>
                </a:lnTo>
                <a:lnTo>
                  <a:pt x="662826" y="1422016"/>
                </a:lnTo>
                <a:lnTo>
                  <a:pt x="700094" y="1450616"/>
                </a:lnTo>
                <a:lnTo>
                  <a:pt x="737978" y="1478089"/>
                </a:lnTo>
                <a:lnTo>
                  <a:pt x="776452" y="1504432"/>
                </a:lnTo>
                <a:lnTo>
                  <a:pt x="815493" y="1529643"/>
                </a:lnTo>
                <a:lnTo>
                  <a:pt x="855075" y="1553721"/>
                </a:lnTo>
                <a:lnTo>
                  <a:pt x="895175" y="1576664"/>
                </a:lnTo>
                <a:lnTo>
                  <a:pt x="935767" y="1598470"/>
                </a:lnTo>
                <a:lnTo>
                  <a:pt x="976827" y="1619137"/>
                </a:lnTo>
                <a:lnTo>
                  <a:pt x="1018331" y="1638663"/>
                </a:lnTo>
                <a:lnTo>
                  <a:pt x="1060253" y="1657047"/>
                </a:lnTo>
                <a:lnTo>
                  <a:pt x="1102570" y="1674287"/>
                </a:lnTo>
                <a:lnTo>
                  <a:pt x="1145257" y="1690380"/>
                </a:lnTo>
                <a:lnTo>
                  <a:pt x="1188288" y="1705325"/>
                </a:lnTo>
                <a:lnTo>
                  <a:pt x="1231640" y="1719121"/>
                </a:lnTo>
                <a:lnTo>
                  <a:pt x="1275288" y="1731765"/>
                </a:lnTo>
                <a:lnTo>
                  <a:pt x="1319207" y="1743255"/>
                </a:lnTo>
                <a:lnTo>
                  <a:pt x="1363373" y="1753590"/>
                </a:lnTo>
                <a:lnTo>
                  <a:pt x="1407762" y="1762767"/>
                </a:lnTo>
                <a:lnTo>
                  <a:pt x="1452347" y="1770786"/>
                </a:lnTo>
                <a:lnTo>
                  <a:pt x="1484216" y="1775669"/>
                </a:lnTo>
                <a:lnTo>
                  <a:pt x="1484216" y="0"/>
                </a:lnTo>
                <a:close/>
              </a:path>
            </a:pathLst>
          </a:custGeom>
          <a:solidFill>
            <a:srgbClr val="BA0F0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2025-04-11T16:02:30Z</dcterms:created>
  <dcterms:modified xsi:type="dcterms:W3CDTF">2025-04-11T16:02:30Z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2025-01-25T00:00:00Z</vt:filetime>
  </property>
  <property fmtid="{D5CDD505-2E9C-101B-9397-08002B2CF9AE}" pid="3" name="Creator">
    <vt:lpwstr>pdftopdf filter</vt:lpwstr>
  </property>
  <property fmtid="{D5CDD505-2E9C-101B-9397-08002B2CF9AE}" pid="4" name="LastSaved">
    <vt:filetime>2025-04-11T00:00:00Z</vt:filetime>
  </property>
  <property fmtid="{D5CDD505-2E9C-101B-9397-08002B2CF9AE}" pid="5" name="Producer">
    <vt:lpwstr>iOS Version 18.2.1 (Build 22C161) Quartz PDFContext</vt:lpwstr>
  </property>
</Properties>
</file>