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k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waran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 smtClean="0"/>
              <a:t>31220</a:t>
            </a:r>
            <a:r>
              <a:rPr sz="2400" lang="en-US" smtClean="0"/>
              <a:t>4</a:t>
            </a:r>
            <a:r>
              <a:rPr sz="2400" lang="en-US" smtClean="0"/>
              <a:t>9</a:t>
            </a:r>
            <a:r>
              <a:rPr sz="2400" lang="en-US" smtClean="0"/>
              <a:t>0</a:t>
            </a:r>
            <a:r>
              <a:rPr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4917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2024-09-12T16:37:08Z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2dd208fd0dfb45588e96c66aa71f78c8</vt:lpwstr>
  </property>
</Properties>
</file>