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7" r:id="rId1"/>
  </p:sldMasterIdLst>
  <p:sldIdLst>
    <p:sldId id="256" r:id="rId2"/>
    <p:sldId id="259" r:id="rId3"/>
    <p:sldId id="257" r:id="rId4"/>
    <p:sldId id="268" r:id="rId5"/>
    <p:sldId id="269" r:id="rId6"/>
    <p:sldId id="258" r:id="rId7"/>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03ECF16-A8E8-49D9-9053-03E0A5EED16A}" type="datetimeFigureOut">
              <a:rPr lang="en-US" smtClean="0"/>
              <a:t>5/2/2022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1510062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3ECF16-A8E8-49D9-9053-03E0A5EED16A}"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2292373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03ECF16-A8E8-49D9-9053-03E0A5EED16A}"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1255113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03ECF16-A8E8-49D9-9053-03E0A5EED16A}"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2923079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3ECF16-A8E8-49D9-9053-03E0A5EED16A}"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2833516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03ECF16-A8E8-49D9-9053-03E0A5EED16A}" type="datetimeFigureOut">
              <a:rPr lang="en-US" smtClean="0"/>
              <a:t>5/2/2022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2336976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03ECF16-A8E8-49D9-9053-03E0A5EED16A}" type="datetimeFigureOut">
              <a:rPr lang="en-US" smtClean="0"/>
              <a:t>5/2/2022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1626613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03ECF16-A8E8-49D9-9053-03E0A5EED16A}"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1484085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03ECF16-A8E8-49D9-9053-03E0A5EED16A}"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4190608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3ECF16-A8E8-49D9-9053-03E0A5EED16A}"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272043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3ECF16-A8E8-49D9-9053-03E0A5EED16A}"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2184438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3ECF16-A8E8-49D9-9053-03E0A5EED16A}"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1235749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3ECF16-A8E8-49D9-9053-03E0A5EED16A}" type="datetimeFigureOut">
              <a:rPr lang="en-US" smtClean="0"/>
              <a:t>5/2/2022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942161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3ECF16-A8E8-49D9-9053-03E0A5EED16A}" type="datetimeFigureOut">
              <a:rPr lang="en-US" smtClean="0"/>
              <a:t>5/2/2022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672204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3ECF16-A8E8-49D9-9053-03E0A5EED16A}" type="datetimeFigureOut">
              <a:rPr lang="en-US" smtClean="0"/>
              <a:t>5/2/2022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83201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3ECF16-A8E8-49D9-9053-03E0A5EED16A}"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215683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3ECF16-A8E8-49D9-9053-03E0A5EED16A}"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4820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03ECF16-A8E8-49D9-9053-03E0A5EED16A}" type="datetimeFigureOut">
              <a:rPr lang="en-US" smtClean="0"/>
              <a:t>5/2/2022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0F3128A-CBD6-4483-8F5F-47F16E723CF7}" type="slidenum">
              <a:rPr lang="en-US" smtClean="0"/>
              <a:t>‹#›</a:t>
            </a:fld>
            <a:endParaRPr lang="en-US"/>
          </a:p>
        </p:txBody>
      </p:sp>
    </p:spTree>
    <p:extLst>
      <p:ext uri="{BB962C8B-B14F-4D97-AF65-F5344CB8AC3E}">
        <p14:creationId xmlns:p14="http://schemas.microsoft.com/office/powerpoint/2010/main" val="409240053"/>
      </p:ext>
    </p:extLst>
  </p:cSld>
  <p:clrMap bg1="lt1" tx1="dk1" bg2="lt2" tx2="dk2" accent1="accent1" accent2="accent2" accent3="accent3" accent4="accent4" accent5="accent5" accent6="accent6" hlink="hlink" folHlink="folHlink"/>
  <p:sldLayoutIdLst>
    <p:sldLayoutId id="2147484108" r:id="rId1"/>
    <p:sldLayoutId id="2147484109" r:id="rId2"/>
    <p:sldLayoutId id="2147484110" r:id="rId3"/>
    <p:sldLayoutId id="2147484111" r:id="rId4"/>
    <p:sldLayoutId id="2147484112" r:id="rId5"/>
    <p:sldLayoutId id="2147484113" r:id="rId6"/>
    <p:sldLayoutId id="2147484114" r:id="rId7"/>
    <p:sldLayoutId id="2147484115" r:id="rId8"/>
    <p:sldLayoutId id="2147484116" r:id="rId9"/>
    <p:sldLayoutId id="2147484117" r:id="rId10"/>
    <p:sldLayoutId id="2147484118" r:id="rId11"/>
    <p:sldLayoutId id="2147484119" r:id="rId12"/>
    <p:sldLayoutId id="2147484120" r:id="rId13"/>
    <p:sldLayoutId id="2147484121" r:id="rId14"/>
    <p:sldLayoutId id="2147484122" r:id="rId15"/>
    <p:sldLayoutId id="2147484123" r:id="rId16"/>
    <p:sldLayoutId id="214748412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64FAD-D31A-161F-6499-E2F5F6C4436B}"/>
              </a:ext>
            </a:extLst>
          </p:cNvPr>
          <p:cNvSpPr>
            <a:spLocks noGrp="1"/>
          </p:cNvSpPr>
          <p:nvPr>
            <p:ph type="ctrTitle"/>
          </p:nvPr>
        </p:nvSpPr>
        <p:spPr>
          <a:xfrm>
            <a:off x="2715064" y="1435853"/>
            <a:ext cx="9144000" cy="1289533"/>
          </a:xfrm>
        </p:spPr>
        <p:txBody>
          <a:bodyPr>
            <a:normAutofit/>
          </a:bodyPr>
          <a:lstStyle/>
          <a:p>
            <a:r>
              <a:rPr lang="en-IN" dirty="0">
                <a:latin typeface="Times New Roman" panose="02020603050405020304" pitchFamily="18" charset="0"/>
                <a:cs typeface="Times New Roman" panose="02020603050405020304" pitchFamily="18" charset="0"/>
              </a:rPr>
              <a:t>CORE JAVA PROJECT</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30F5002-FC91-41A4-CEC5-0D24915820BD}"/>
              </a:ext>
            </a:extLst>
          </p:cNvPr>
          <p:cNvSpPr>
            <a:spLocks noGrp="1"/>
          </p:cNvSpPr>
          <p:nvPr>
            <p:ph type="subTitle" idx="1"/>
          </p:nvPr>
        </p:nvSpPr>
        <p:spPr/>
        <p:txBody>
          <a:bodyPr>
            <a:normAutofit fontScale="92500" lnSpcReduction="20000"/>
          </a:bodyPr>
          <a:lstStyle/>
          <a:p>
            <a:r>
              <a:rPr lang="en-IN" dirty="0">
                <a:solidFill>
                  <a:schemeClr val="bg1"/>
                </a:solidFill>
              </a:rPr>
              <a:t>                                                                                    By,</a:t>
            </a:r>
          </a:p>
          <a:p>
            <a:r>
              <a:rPr lang="en-IN" sz="3200" dirty="0">
                <a:solidFill>
                  <a:schemeClr val="bg1"/>
                </a:solidFill>
                <a:latin typeface="Times New Roman" panose="02020603050405020304" pitchFamily="18" charset="0"/>
                <a:cs typeface="Times New Roman" panose="02020603050405020304" pitchFamily="18" charset="0"/>
              </a:rPr>
              <a:t>                                                          LOKESHWARI S</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95C3BC9-4E7C-261C-715E-6FFFA0D31D57}"/>
              </a:ext>
            </a:extLst>
          </p:cNvPr>
          <p:cNvSpPr/>
          <p:nvPr/>
        </p:nvSpPr>
        <p:spPr>
          <a:xfrm>
            <a:off x="1636643" y="3034748"/>
            <a:ext cx="8918713" cy="120263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4400" dirty="0">
                <a:latin typeface="Times New Roman" panose="02020603050405020304" pitchFamily="18" charset="0"/>
                <a:cs typeface="Times New Roman" panose="02020603050405020304" pitchFamily="18" charset="0"/>
              </a:rPr>
              <a:t>AIRLINE RESERVATION SYSTEM</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3432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3F44D7-F4F1-0F5E-2579-5F2DAC55AEA2}"/>
              </a:ext>
            </a:extLst>
          </p:cNvPr>
          <p:cNvSpPr>
            <a:spLocks noGrp="1"/>
          </p:cNvSpPr>
          <p:nvPr>
            <p:ph idx="1"/>
          </p:nvPr>
        </p:nvSpPr>
        <p:spPr>
          <a:xfrm>
            <a:off x="410818" y="2160103"/>
            <a:ext cx="11251096" cy="4280453"/>
          </a:xfrm>
        </p:spPr>
        <p:txBody>
          <a:bodyPr>
            <a:noAutofit/>
          </a:bodyPr>
          <a:lstStyle/>
          <a:p>
            <a:r>
              <a:rPr lang="en-IN" sz="2800" b="1" i="1" dirty="0">
                <a:latin typeface="Times New Roman" panose="02020603050405020304" pitchFamily="18" charset="0"/>
                <a:cs typeface="Times New Roman" panose="02020603050405020304" pitchFamily="18" charset="0"/>
              </a:rPr>
              <a:t>SEAT NUMBER SELECTION : </a:t>
            </a:r>
            <a:r>
              <a:rPr lang="en-IN" sz="2800" dirty="0">
                <a:latin typeface="Times New Roman" panose="02020603050405020304" pitchFamily="18" charset="0"/>
                <a:cs typeface="Times New Roman" panose="02020603050405020304" pitchFamily="18" charset="0"/>
              </a:rPr>
              <a:t>In this process first it will show how many seats are  reserved and seat numbers also. This will helps for passenger to choose the seat number if suppose passenger enter already reserved seat number means it will show this seat number is reserved.</a:t>
            </a:r>
          </a:p>
          <a:p>
            <a:r>
              <a:rPr lang="en-US" sz="2800" b="1" i="1" dirty="0">
                <a:latin typeface="Times New Roman" panose="02020603050405020304" pitchFamily="18" charset="0"/>
                <a:cs typeface="Times New Roman" panose="02020603050405020304" pitchFamily="18" charset="0"/>
              </a:rPr>
              <a:t>PERSONAL INFORMATION: </a:t>
            </a:r>
            <a:r>
              <a:rPr lang="en-US" sz="2800" dirty="0">
                <a:latin typeface="Times New Roman" panose="02020603050405020304" pitchFamily="18" charset="0"/>
                <a:cs typeface="Times New Roman" panose="02020603050405020304" pitchFamily="18" charset="0"/>
              </a:rPr>
              <a:t>It will takes personal information’s like name, phone number, full address.</a:t>
            </a:r>
          </a:p>
          <a:p>
            <a:r>
              <a:rPr lang="en-US" sz="2800" b="1" i="1" dirty="0">
                <a:latin typeface="Times New Roman" panose="02020603050405020304" pitchFamily="18" charset="0"/>
                <a:cs typeface="Times New Roman" panose="02020603050405020304" pitchFamily="18" charset="0"/>
              </a:rPr>
              <a:t>TRIP PLAN SELECTION: </a:t>
            </a:r>
            <a:r>
              <a:rPr lang="en-US" sz="2800" dirty="0">
                <a:latin typeface="Times New Roman" panose="02020603050405020304" pitchFamily="18" charset="0"/>
                <a:cs typeface="Times New Roman" panose="02020603050405020304" pitchFamily="18" charset="0"/>
              </a:rPr>
              <a:t>In this process three different kind of trip plans are available which ever the plan passenger wants passenger able to choose that one</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9018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896A03-3A49-BA03-4E94-78615E6D4D4B}"/>
              </a:ext>
            </a:extLst>
          </p:cNvPr>
          <p:cNvSpPr>
            <a:spLocks noGrp="1"/>
          </p:cNvSpPr>
          <p:nvPr>
            <p:ph idx="1"/>
          </p:nvPr>
        </p:nvSpPr>
        <p:spPr>
          <a:xfrm>
            <a:off x="410819" y="2219186"/>
            <a:ext cx="11582400" cy="4506291"/>
          </a:xfrm>
        </p:spPr>
        <p:txBody>
          <a:bodyPr>
            <a:noAutofit/>
          </a:bodyPr>
          <a:lstStyle/>
          <a:p>
            <a:r>
              <a:rPr lang="en-IN" sz="2800" b="1" i="1" dirty="0">
                <a:latin typeface="Times New Roman" panose="02020603050405020304" pitchFamily="18" charset="0"/>
                <a:cs typeface="Times New Roman" panose="02020603050405020304" pitchFamily="18" charset="0"/>
              </a:rPr>
              <a:t>TIMING SELECTION PROCESS: </a:t>
            </a:r>
            <a:r>
              <a:rPr lang="en-IN" sz="2800" dirty="0">
                <a:latin typeface="Times New Roman" panose="02020603050405020304" pitchFamily="18" charset="0"/>
                <a:cs typeface="Times New Roman" panose="02020603050405020304" pitchFamily="18" charset="0"/>
              </a:rPr>
              <a:t>In this timing selection process departure time and arrival time both are specified. It will show the options what ever the option passenger want that is taken.</a:t>
            </a:r>
          </a:p>
          <a:p>
            <a:r>
              <a:rPr lang="en-IN" sz="2800" b="1" i="1" dirty="0">
                <a:latin typeface="Times New Roman" panose="02020603050405020304" pitchFamily="18" charset="0"/>
                <a:cs typeface="Times New Roman" panose="02020603050405020304" pitchFamily="18" charset="0"/>
              </a:rPr>
              <a:t>TICKET TYPE SELECTION: </a:t>
            </a:r>
            <a:r>
              <a:rPr lang="en-IN" sz="2800" dirty="0">
                <a:latin typeface="Times New Roman" panose="02020603050405020304" pitchFamily="18" charset="0"/>
                <a:cs typeface="Times New Roman" panose="02020603050405020304" pitchFamily="18" charset="0"/>
              </a:rPr>
              <a:t>This one fully depends on the passenger convenient. It Gives two classes one is normal class and second one is first class .what ever the passenger option it will take that one. </a:t>
            </a:r>
          </a:p>
          <a:p>
            <a:r>
              <a:rPr lang="en-IN" sz="2800" b="1" i="1" dirty="0">
                <a:latin typeface="Times New Roman" panose="02020603050405020304" pitchFamily="18" charset="0"/>
                <a:cs typeface="Times New Roman" panose="02020603050405020304" pitchFamily="18" charset="0"/>
              </a:rPr>
              <a:t>INVENTORY WEIGHT SELECTION PROCESS: </a:t>
            </a:r>
            <a:r>
              <a:rPr lang="en-IN" sz="2800" dirty="0">
                <a:latin typeface="Times New Roman" panose="02020603050405020304" pitchFamily="18" charset="0"/>
                <a:cs typeface="Times New Roman" panose="02020603050405020304" pitchFamily="18" charset="0"/>
              </a:rPr>
              <a:t>In this process it will gives only limited range of inventory weight because of every airline system mainly consider this inventory  weight this also passenger choice.</a:t>
            </a:r>
          </a:p>
          <a:p>
            <a:endParaRPr lang="en-IN"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1430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FC3FDB-002F-19CC-FB3A-AE6B78F81D9E}"/>
              </a:ext>
            </a:extLst>
          </p:cNvPr>
          <p:cNvSpPr>
            <a:spLocks noGrp="1"/>
          </p:cNvSpPr>
          <p:nvPr>
            <p:ph idx="1"/>
          </p:nvPr>
        </p:nvSpPr>
        <p:spPr>
          <a:xfrm>
            <a:off x="503584" y="2603499"/>
            <a:ext cx="9477030" cy="3757543"/>
          </a:xfrm>
        </p:spPr>
        <p:txBody>
          <a:bodyPr>
            <a:noAutofit/>
          </a:bodyPr>
          <a:lstStyle/>
          <a:p>
            <a:r>
              <a:rPr lang="en-IN" sz="2400" b="1" dirty="0">
                <a:latin typeface="Times New Roman" panose="02020603050405020304" pitchFamily="18" charset="0"/>
                <a:cs typeface="Times New Roman" panose="02020603050405020304" pitchFamily="18" charset="0"/>
              </a:rPr>
              <a:t>PAYMENT PROCESS: </a:t>
            </a:r>
            <a:r>
              <a:rPr lang="en-IN" sz="2400" dirty="0">
                <a:latin typeface="Times New Roman" panose="02020603050405020304" pitchFamily="18" charset="0"/>
                <a:cs typeface="Times New Roman" panose="02020603050405020304" pitchFamily="18" charset="0"/>
              </a:rPr>
              <a:t>In this payment process first it will ask the account number and pin number for the security purpose. After that it will automatically calculate the how amount for the seat reservation and it will show these much amount you have pay like that.</a:t>
            </a:r>
          </a:p>
          <a:p>
            <a:r>
              <a:rPr lang="en-IN" sz="2400" b="1" i="1" dirty="0">
                <a:latin typeface="Times New Roman" panose="02020603050405020304" pitchFamily="18" charset="0"/>
                <a:cs typeface="Times New Roman" panose="02020603050405020304" pitchFamily="18" charset="0"/>
              </a:rPr>
              <a:t>Amount calculation=seat class + inventory amount.</a:t>
            </a:r>
          </a:p>
          <a:p>
            <a:r>
              <a:rPr lang="en-IN" sz="2400" dirty="0">
                <a:latin typeface="Times New Roman" panose="02020603050405020304" pitchFamily="18" charset="0"/>
                <a:cs typeface="Times New Roman" panose="02020603050405020304" pitchFamily="18" charset="0"/>
              </a:rPr>
              <a:t>After that it will transfer the amount in to admin account . If may be the amount is insufficient means it will not reserve the seat it will give the message like amount is insufficient . Everything is correct then only it will reserved the seat.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2745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E99D6C-0769-2F69-3EE8-DE02FF1BFC35}"/>
              </a:ext>
            </a:extLst>
          </p:cNvPr>
          <p:cNvSpPr>
            <a:spLocks noGrp="1"/>
          </p:cNvSpPr>
          <p:nvPr>
            <p:ph idx="1"/>
          </p:nvPr>
        </p:nvSpPr>
        <p:spPr>
          <a:xfrm>
            <a:off x="450575" y="2332383"/>
            <a:ext cx="11317356" cy="4346713"/>
          </a:xfrm>
        </p:spPr>
        <p:txBody>
          <a:bodyPr>
            <a:normAutofit/>
          </a:bodyPr>
          <a:lstStyle/>
          <a:p>
            <a:r>
              <a:rPr lang="en-IN" sz="2400" b="1" i="1" dirty="0">
                <a:latin typeface="Times New Roman" panose="02020603050405020304" pitchFamily="18" charset="0"/>
                <a:cs typeface="Times New Roman" panose="02020603050405020304" pitchFamily="18" charset="0"/>
              </a:rPr>
              <a:t>DISPLAY: </a:t>
            </a:r>
            <a:r>
              <a:rPr lang="en-IN" sz="2400" dirty="0">
                <a:latin typeface="Times New Roman" panose="02020603050405020304" pitchFamily="18" charset="0"/>
                <a:cs typeface="Times New Roman" panose="02020603050405020304" pitchFamily="18" charset="0"/>
              </a:rPr>
              <a:t>After that reservation process it will give one option passenger wants to see all the information’s related to the reservation if passenger gives yes it will show the entered details otherwise not show.</a:t>
            </a:r>
          </a:p>
          <a:p>
            <a:r>
              <a:rPr lang="en-IN" sz="2400" dirty="0">
                <a:latin typeface="Times New Roman" panose="02020603050405020304" pitchFamily="18" charset="0"/>
                <a:cs typeface="Times New Roman" panose="02020603050405020304" pitchFamily="18" charset="0"/>
              </a:rPr>
              <a:t> </a:t>
            </a:r>
            <a:r>
              <a:rPr lang="en-IN" sz="2400" b="1" i="1" dirty="0">
                <a:latin typeface="Times New Roman" panose="02020603050405020304" pitchFamily="18" charset="0"/>
                <a:cs typeface="Times New Roman" panose="02020603050405020304" pitchFamily="18" charset="0"/>
              </a:rPr>
              <a:t>CANCELLATION:</a:t>
            </a:r>
            <a:r>
              <a:rPr lang="en-US" sz="2400" b="1"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 this process passenger wants to cancel the reserved seat so it ask some information’s like email id , user name, password and seat number these all for the conformation.</a:t>
            </a:r>
          </a:p>
          <a:p>
            <a:r>
              <a:rPr lang="en-US" sz="2400" dirty="0">
                <a:latin typeface="Times New Roman" panose="02020603050405020304" pitchFamily="18" charset="0"/>
                <a:cs typeface="Times New Roman" panose="02020603050405020304" pitchFamily="18" charset="0"/>
              </a:rPr>
              <a:t> If every information’s are correct then only it cancel the seat and it also  refund the fare under some conditions.</a:t>
            </a:r>
          </a:p>
          <a:p>
            <a:r>
              <a:rPr lang="en-US" sz="2400" dirty="0">
                <a:latin typeface="Times New Roman" panose="02020603050405020304" pitchFamily="18" charset="0"/>
                <a:cs typeface="Times New Roman" panose="02020603050405020304" pitchFamily="18" charset="0"/>
              </a:rPr>
              <a:t> If may be the enter details are wrong means it will show which information is wrong.</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0732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3AC21-1A51-0849-7ADE-2D58760F2C29}"/>
              </a:ext>
            </a:extLst>
          </p:cNvPr>
          <p:cNvSpPr>
            <a:spLocks noGrp="1"/>
          </p:cNvSpPr>
          <p:nvPr>
            <p:ph type="title"/>
          </p:nvPr>
        </p:nvSpPr>
        <p:spPr>
          <a:xfrm>
            <a:off x="503583" y="1053182"/>
            <a:ext cx="8761413" cy="706964"/>
          </a:xfrm>
        </p:spPr>
        <p:txBody>
          <a:bodyPr>
            <a:normAutofit fontScale="90000"/>
          </a:bodyPr>
          <a:lstStyle/>
          <a:p>
            <a:r>
              <a:rPr lang="en-IN" dirty="0">
                <a:latin typeface="Times New Roman" panose="02020603050405020304" pitchFamily="18" charset="0"/>
                <a:cs typeface="Times New Roman" panose="02020603050405020304" pitchFamily="18" charset="0"/>
              </a:rPr>
              <a:t>CONCLUSION:</a:t>
            </a:r>
            <a:br>
              <a:rPr lang="en-IN" dirty="0"/>
            </a:br>
            <a:endParaRPr lang="en-US" dirty="0"/>
          </a:p>
        </p:txBody>
      </p:sp>
      <p:sp>
        <p:nvSpPr>
          <p:cNvPr id="3" name="Content Placeholder 2">
            <a:extLst>
              <a:ext uri="{FF2B5EF4-FFF2-40B4-BE49-F238E27FC236}">
                <a16:creationId xmlns:a16="http://schemas.microsoft.com/office/drawing/2014/main" id="{1A3BDD8C-AADE-8C96-3550-F83A9BD68DB4}"/>
              </a:ext>
            </a:extLst>
          </p:cNvPr>
          <p:cNvSpPr>
            <a:spLocks noGrp="1"/>
          </p:cNvSpPr>
          <p:nvPr>
            <p:ph idx="1"/>
          </p:nvPr>
        </p:nvSpPr>
        <p:spPr>
          <a:xfrm>
            <a:off x="503583" y="2603500"/>
            <a:ext cx="11092069" cy="3416300"/>
          </a:xfrm>
        </p:spPr>
        <p:txBody>
          <a:bodyPr>
            <a:normAutofit/>
          </a:bodyPr>
          <a:lstStyle/>
          <a:p>
            <a:r>
              <a:rPr lang="en-IN" sz="2400" dirty="0">
                <a:latin typeface="Times New Roman" panose="02020603050405020304" pitchFamily="18" charset="0"/>
                <a:cs typeface="Times New Roman" panose="02020603050405020304" pitchFamily="18" charset="0"/>
              </a:rPr>
              <a:t>	Using the java code and database computerized airline seat reservation process is performed. </a:t>
            </a:r>
          </a:p>
          <a:p>
            <a:r>
              <a:rPr lang="en-IN" sz="2400" dirty="0">
                <a:latin typeface="Times New Roman" panose="02020603050405020304" pitchFamily="18" charset="0"/>
                <a:cs typeface="Times New Roman" panose="02020603050405020304" pitchFamily="18" charset="0"/>
              </a:rPr>
              <a:t>Every information’s are stored in the database with help of this admin and passenger can perform all the operations.</a:t>
            </a:r>
          </a:p>
          <a:p>
            <a:r>
              <a:rPr lang="en-IN" sz="2400" dirty="0">
                <a:latin typeface="Times New Roman" panose="02020603050405020304" pitchFamily="18" charset="0"/>
                <a:cs typeface="Times New Roman" panose="02020603050405020304" pitchFamily="18" charset="0"/>
              </a:rPr>
              <a:t>Finally with secured payment the seat reservation process is successfully done without any interruptions.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6048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0D038-28B5-1F37-3D69-D1D2EBF32AB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CONTENTS: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792C6D6-16F6-3A87-893E-6FFCED3578B5}"/>
              </a:ext>
            </a:extLst>
          </p:cNvPr>
          <p:cNvSpPr>
            <a:spLocks noGrp="1"/>
          </p:cNvSpPr>
          <p:nvPr>
            <p:ph idx="1"/>
          </p:nvPr>
        </p:nvSpPr>
        <p:spPr>
          <a:xfrm>
            <a:off x="2983754" y="2332382"/>
            <a:ext cx="8825659" cy="4320209"/>
          </a:xfrm>
        </p:spPr>
        <p:txBody>
          <a:bodyPr>
            <a:normAutofit/>
          </a:bodyPr>
          <a:lstStyle/>
          <a:p>
            <a:pPr lvl="1">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Introduction</a:t>
            </a:r>
          </a:p>
          <a:p>
            <a:pPr lvl="1">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Main class</a:t>
            </a:r>
          </a:p>
          <a:p>
            <a:pPr lvl="2">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Admin Process</a:t>
            </a:r>
          </a:p>
          <a:p>
            <a:pPr lvl="2">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Passenger Process</a:t>
            </a:r>
          </a:p>
          <a:p>
            <a:pPr lvl="1">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Database connection class</a:t>
            </a:r>
          </a:p>
          <a:p>
            <a:pPr lvl="1">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Seat reservation process class</a:t>
            </a:r>
          </a:p>
          <a:p>
            <a:pPr lvl="1">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Conclusion</a:t>
            </a:r>
          </a:p>
          <a:p>
            <a:endParaRPr lang="en-IN" dirty="0"/>
          </a:p>
        </p:txBody>
      </p:sp>
    </p:spTree>
    <p:extLst>
      <p:ext uri="{BB962C8B-B14F-4D97-AF65-F5344CB8AC3E}">
        <p14:creationId xmlns:p14="http://schemas.microsoft.com/office/powerpoint/2010/main" val="1377404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00FBA-66AD-B4CE-186F-333B056CF299}"/>
              </a:ext>
            </a:extLst>
          </p:cNvPr>
          <p:cNvSpPr>
            <a:spLocks noGrp="1"/>
          </p:cNvSpPr>
          <p:nvPr>
            <p:ph type="title"/>
          </p:nvPr>
        </p:nvSpPr>
        <p:spPr/>
        <p:txBody>
          <a:bodyPr/>
          <a:lstStyle/>
          <a:p>
            <a:r>
              <a:rPr lang="en-IN" dirty="0"/>
              <a:t>INTRODUCTION:</a:t>
            </a:r>
            <a:endParaRPr lang="en-US" dirty="0"/>
          </a:p>
        </p:txBody>
      </p:sp>
      <p:sp>
        <p:nvSpPr>
          <p:cNvPr id="3" name="Content Placeholder 2">
            <a:extLst>
              <a:ext uri="{FF2B5EF4-FFF2-40B4-BE49-F238E27FC236}">
                <a16:creationId xmlns:a16="http://schemas.microsoft.com/office/drawing/2014/main" id="{5FA7D281-2AB9-25B7-F03C-0F94C67D1C4C}"/>
              </a:ext>
            </a:extLst>
          </p:cNvPr>
          <p:cNvSpPr>
            <a:spLocks noGrp="1"/>
          </p:cNvSpPr>
          <p:nvPr>
            <p:ph idx="1"/>
          </p:nvPr>
        </p:nvSpPr>
        <p:spPr>
          <a:xfrm>
            <a:off x="397565" y="2305878"/>
            <a:ext cx="10919793" cy="4253948"/>
          </a:xfrm>
        </p:spPr>
        <p:txBody>
          <a:bodyPr>
            <a:normAutofit lnSpcReduction="10000"/>
          </a:bodyPr>
          <a:lstStyle/>
          <a:p>
            <a:r>
              <a:rPr lang="en-IN" sz="2400" dirty="0">
                <a:latin typeface="Times New Roman" panose="02020603050405020304" pitchFamily="18" charset="0"/>
                <a:cs typeface="Times New Roman" panose="02020603050405020304" pitchFamily="18" charset="0"/>
              </a:rPr>
              <a:t>In this airline reservation system computerized system is used to store, retrieve the information’s about reservation  and also performs online transaction. This  software having two parts.one is administrator and passenger . </a:t>
            </a:r>
          </a:p>
          <a:p>
            <a:r>
              <a:rPr lang="en-IN" sz="2400" dirty="0">
                <a:latin typeface="Times New Roman" panose="02020603050405020304" pitchFamily="18" charset="0"/>
                <a:cs typeface="Times New Roman" panose="02020603050405020304" pitchFamily="18" charset="0"/>
              </a:rPr>
              <a:t>Admin can able choose login, seat count, display operations. Admin can able see how many seats are reserved including the seat numbers also. If admin want particular seat number whole details that can also able to see.</a:t>
            </a:r>
          </a:p>
          <a:p>
            <a:r>
              <a:rPr lang="en-IN" sz="2400" dirty="0">
                <a:latin typeface="Times New Roman" panose="02020603050405020304" pitchFamily="18" charset="0"/>
                <a:cs typeface="Times New Roman" panose="02020603050405020304" pitchFamily="18" charset="0"/>
              </a:rPr>
              <a:t>Passenger can able to choose registration , login seat reservation and cancellation. In this seat reservation process the passenger can able to choose the seat number, flight timing ,inventory fare all the options are given to passengers. The transaction related operations are more secured. If all the details are correct means then only the whole reservation process is complete otherwise it will not take. </a:t>
            </a:r>
          </a:p>
        </p:txBody>
      </p:sp>
    </p:spTree>
    <p:extLst>
      <p:ext uri="{BB962C8B-B14F-4D97-AF65-F5344CB8AC3E}">
        <p14:creationId xmlns:p14="http://schemas.microsoft.com/office/powerpoint/2010/main" val="457605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20627-E4B6-9421-93F1-4DC3523EDAD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MAIN CLASS: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0CCB23-71C2-5A05-919F-6C9C3986562D}"/>
              </a:ext>
            </a:extLst>
          </p:cNvPr>
          <p:cNvSpPr>
            <a:spLocks noGrp="1"/>
          </p:cNvSpPr>
          <p:nvPr>
            <p:ph idx="1"/>
          </p:nvPr>
        </p:nvSpPr>
        <p:spPr>
          <a:xfrm>
            <a:off x="490330" y="2610678"/>
            <a:ext cx="10760766" cy="4432852"/>
          </a:xfrm>
        </p:spPr>
        <p:txBody>
          <a:bodyPr>
            <a:normAutofit/>
          </a:bodyPr>
          <a:lstStyle/>
          <a:p>
            <a:r>
              <a:rPr lang="en-IN" sz="2400" dirty="0">
                <a:latin typeface="Times New Roman" panose="02020603050405020304" pitchFamily="18" charset="0"/>
                <a:cs typeface="Times New Roman" panose="02020603050405020304" pitchFamily="18" charset="0"/>
              </a:rPr>
              <a:t> In this main class looks like first page of the airline reservation system online booking page.</a:t>
            </a:r>
          </a:p>
          <a:p>
            <a:r>
              <a:rPr lang="en-IN" sz="2400" dirty="0">
                <a:latin typeface="Times New Roman" panose="02020603050405020304" pitchFamily="18" charset="0"/>
                <a:cs typeface="Times New Roman" panose="02020603050405020304" pitchFamily="18" charset="0"/>
              </a:rPr>
              <a:t>It will give the choice like admin and Passenger.</a:t>
            </a:r>
          </a:p>
          <a:p>
            <a:r>
              <a:rPr lang="en-IN" sz="2400" dirty="0">
                <a:latin typeface="Times New Roman" panose="02020603050405020304" pitchFamily="18" charset="0"/>
                <a:cs typeface="Times New Roman" panose="02020603050405020304" pitchFamily="18" charset="0"/>
              </a:rPr>
              <a:t>If the person is admin then it gives only login option or the person is passenger it will gives registration and login options.</a:t>
            </a:r>
          </a:p>
          <a:p>
            <a:r>
              <a:rPr lang="en-IN" sz="2400" dirty="0">
                <a:latin typeface="Times New Roman" panose="02020603050405020304" pitchFamily="18" charset="0"/>
                <a:cs typeface="Times New Roman" panose="02020603050405020304" pitchFamily="18" charset="0"/>
              </a:rPr>
              <a:t>After the login admin can perform admin operations and passenger can perform the passengers operations.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5243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ED415-3E36-8120-6500-4179D5632317}"/>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DATA BASE CONNECTION CLASS:</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BD0B01-A4DE-C735-9173-E224C35AF892}"/>
              </a:ext>
            </a:extLst>
          </p:cNvPr>
          <p:cNvSpPr>
            <a:spLocks noGrp="1"/>
          </p:cNvSpPr>
          <p:nvPr>
            <p:ph idx="1"/>
          </p:nvPr>
        </p:nvSpPr>
        <p:spPr>
          <a:xfrm>
            <a:off x="384313" y="2284141"/>
            <a:ext cx="11229637" cy="4573859"/>
          </a:xfrm>
        </p:spPr>
        <p:txBody>
          <a:bodyPr>
            <a:normAutofit/>
          </a:bodyPr>
          <a:lstStyle/>
          <a:p>
            <a:r>
              <a:rPr lang="en-IN" sz="2400" dirty="0">
                <a:latin typeface="Times New Roman" panose="02020603050405020304" pitchFamily="18" charset="0"/>
                <a:cs typeface="Times New Roman" panose="02020603050405020304" pitchFamily="18" charset="0"/>
              </a:rPr>
              <a:t>In this class we are connecting the eclipse and </a:t>
            </a:r>
            <a:r>
              <a:rPr lang="en-IN" sz="2400" dirty="0" err="1">
                <a:latin typeface="Times New Roman" panose="02020603050405020304" pitchFamily="18" charset="0"/>
                <a:cs typeface="Times New Roman" panose="02020603050405020304" pitchFamily="18" charset="0"/>
              </a:rPr>
              <a:t>mysql</a:t>
            </a:r>
            <a:r>
              <a:rPr lang="en-IN" sz="2400" dirty="0">
                <a:latin typeface="Times New Roman" panose="02020603050405020304" pitchFamily="18" charset="0"/>
                <a:cs typeface="Times New Roman" panose="02020603050405020304" pitchFamily="18" charset="0"/>
              </a:rPr>
              <a:t> software for the operations. We are making the connections to java code and </a:t>
            </a:r>
            <a:r>
              <a:rPr lang="en-IN" sz="2400" dirty="0" err="1">
                <a:latin typeface="Times New Roman" panose="02020603050405020304" pitchFamily="18" charset="0"/>
                <a:cs typeface="Times New Roman" panose="02020603050405020304" pitchFamily="18" charset="0"/>
              </a:rPr>
              <a:t>sql</a:t>
            </a:r>
            <a:r>
              <a:rPr lang="en-IN" sz="2400" dirty="0">
                <a:latin typeface="Times New Roman" panose="02020603050405020304" pitchFamily="18" charset="0"/>
                <a:cs typeface="Times New Roman" panose="02020603050405020304" pitchFamily="18" charset="0"/>
              </a:rPr>
              <a:t> query. </a:t>
            </a:r>
          </a:p>
          <a:p>
            <a:r>
              <a:rPr lang="en-IN" sz="2400" dirty="0">
                <a:latin typeface="Times New Roman" panose="02020603050405020304" pitchFamily="18" charset="0"/>
                <a:cs typeface="Times New Roman" panose="02020603050405020304" pitchFamily="18" charset="0"/>
              </a:rPr>
              <a:t>For that connection: driver="</a:t>
            </a:r>
            <a:r>
              <a:rPr lang="en-IN" sz="2400" dirty="0" err="1">
                <a:latin typeface="Times New Roman" panose="02020603050405020304" pitchFamily="18" charset="0"/>
                <a:cs typeface="Times New Roman" panose="02020603050405020304" pitchFamily="18" charset="0"/>
              </a:rPr>
              <a:t>com.mysql.cj.jdbc.Driver</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Here we are loading the driver in pom.xml file after that it will create the dependency.</a:t>
            </a:r>
          </a:p>
          <a:p>
            <a:r>
              <a:rPr lang="en-US" sz="2400" dirty="0" err="1">
                <a:latin typeface="Times New Roman" panose="02020603050405020304" pitchFamily="18" charset="0"/>
                <a:cs typeface="Times New Roman" panose="02020603050405020304" pitchFamily="18" charset="0"/>
              </a:rPr>
              <a:t>url</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jdbc:mysql</a:t>
            </a:r>
            <a:r>
              <a:rPr lang="en-US" sz="2400" dirty="0">
                <a:latin typeface="Times New Roman" panose="02020603050405020304" pitchFamily="18" charset="0"/>
                <a:cs typeface="Times New Roman" panose="02020603050405020304" pitchFamily="18" charset="0"/>
              </a:rPr>
              <a:t>://localhost:3306/</a:t>
            </a:r>
            <a:r>
              <a:rPr lang="en-US" sz="2400" dirty="0" err="1">
                <a:latin typeface="Times New Roman" panose="02020603050405020304" pitchFamily="18" charset="0"/>
                <a:cs typeface="Times New Roman" panose="02020603050405020304" pitchFamily="18" charset="0"/>
              </a:rPr>
              <a:t>airline_reservation_system</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This </a:t>
            </a:r>
            <a:r>
              <a:rPr lang="en-US" sz="2400" dirty="0" err="1">
                <a:latin typeface="Times New Roman" panose="02020603050405020304" pitchFamily="18" charset="0"/>
                <a:cs typeface="Times New Roman" panose="02020603050405020304" pitchFamily="18" charset="0"/>
              </a:rPr>
              <a:t>url</a:t>
            </a:r>
            <a:r>
              <a:rPr lang="en-US" sz="2400" dirty="0">
                <a:latin typeface="Times New Roman" panose="02020603050405020304" pitchFamily="18" charset="0"/>
                <a:cs typeface="Times New Roman" panose="02020603050405020304" pitchFamily="18" charset="0"/>
              </a:rPr>
              <a:t> gives the path to connect the eclipse with </a:t>
            </a:r>
            <a:r>
              <a:rPr lang="en-US" sz="2400" dirty="0" err="1">
                <a:latin typeface="Times New Roman" panose="02020603050405020304" pitchFamily="18" charset="0"/>
                <a:cs typeface="Times New Roman" panose="02020603050405020304" pitchFamily="18" charset="0"/>
              </a:rPr>
              <a:t>mysql</a:t>
            </a:r>
            <a:r>
              <a:rPr lang="en-US" sz="2400" dirty="0">
                <a:latin typeface="Times New Roman" panose="02020603050405020304" pitchFamily="18" charset="0"/>
                <a:cs typeface="Times New Roman" panose="02020603050405020304" pitchFamily="18" charset="0"/>
              </a:rPr>
              <a:t>. Host is local host and port number is 3306 is used here. And </a:t>
            </a:r>
            <a:r>
              <a:rPr lang="en-US" sz="2400" dirty="0" err="1">
                <a:latin typeface="Times New Roman" panose="02020603050405020304" pitchFamily="18" charset="0"/>
                <a:cs typeface="Times New Roman" panose="02020603050405020304" pitchFamily="18" charset="0"/>
              </a:rPr>
              <a:t>ater</a:t>
            </a:r>
            <a:r>
              <a:rPr lang="en-US" sz="2400" dirty="0">
                <a:latin typeface="Times New Roman" panose="02020603050405020304" pitchFamily="18" charset="0"/>
                <a:cs typeface="Times New Roman" panose="02020603050405020304" pitchFamily="18" charset="0"/>
              </a:rPr>
              <a:t> that the project name is given.</a:t>
            </a:r>
          </a:p>
          <a:p>
            <a:r>
              <a:rPr lang="en-US" sz="2400" dirty="0">
                <a:latin typeface="Times New Roman" panose="02020603050405020304" pitchFamily="18" charset="0"/>
                <a:cs typeface="Times New Roman" panose="02020603050405020304" pitchFamily="18" charset="0"/>
              </a:rPr>
              <a:t>After this </a:t>
            </a:r>
            <a:r>
              <a:rPr lang="en-US" sz="2400" dirty="0" err="1">
                <a:latin typeface="Times New Roman" panose="02020603050405020304" pitchFamily="18" charset="0"/>
                <a:cs typeface="Times New Roman" panose="02020603050405020304" pitchFamily="18" charset="0"/>
              </a:rPr>
              <a:t>url</a:t>
            </a:r>
            <a:r>
              <a:rPr lang="en-US" sz="2400" dirty="0">
                <a:latin typeface="Times New Roman" panose="02020603050405020304" pitchFamily="18" charset="0"/>
                <a:cs typeface="Times New Roman" panose="02020603050405020304" pitchFamily="18" charset="0"/>
              </a:rPr>
              <a:t> the user name and pass word for that local host we need give.</a:t>
            </a:r>
          </a:p>
          <a:p>
            <a:r>
              <a:rPr lang="en-US" sz="2400" dirty="0">
                <a:latin typeface="Times New Roman" panose="02020603050405020304" pitchFamily="18" charset="0"/>
                <a:cs typeface="Times New Roman" panose="02020603050405020304" pitchFamily="18" charset="0"/>
              </a:rPr>
              <a:t>Then the </a:t>
            </a:r>
            <a:r>
              <a:rPr lang="en-US" sz="2400" dirty="0" err="1">
                <a:latin typeface="Times New Roman" panose="02020603050405020304" pitchFamily="18" charset="0"/>
                <a:cs typeface="Times New Roman" panose="02020603050405020304" pitchFamily="18" charset="0"/>
              </a:rPr>
              <a:t>farName</a:t>
            </a:r>
            <a:r>
              <a:rPr lang="en-US" sz="2400" dirty="0">
                <a:latin typeface="Times New Roman" panose="02020603050405020304" pitchFamily="18" charset="0"/>
                <a:cs typeface="Times New Roman" panose="02020603050405020304" pitchFamily="18" charset="0"/>
              </a:rPr>
              <a:t> method is used for load the drive at the runtime in dynamically.</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0920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173A8-ED38-33CF-060F-5A8A9ED7FD3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Admin Process</a:t>
            </a:r>
            <a:endParaRPr lang="en-US" dirty="0"/>
          </a:p>
        </p:txBody>
      </p:sp>
      <p:sp>
        <p:nvSpPr>
          <p:cNvPr id="3" name="Content Placeholder 2">
            <a:extLst>
              <a:ext uri="{FF2B5EF4-FFF2-40B4-BE49-F238E27FC236}">
                <a16:creationId xmlns:a16="http://schemas.microsoft.com/office/drawing/2014/main" id="{02A301CB-E843-3908-1F04-C84A3F6B5272}"/>
              </a:ext>
            </a:extLst>
          </p:cNvPr>
          <p:cNvSpPr>
            <a:spLocks noGrp="1"/>
          </p:cNvSpPr>
          <p:nvPr>
            <p:ph idx="1"/>
          </p:nvPr>
        </p:nvSpPr>
        <p:spPr>
          <a:xfrm>
            <a:off x="410817" y="2213113"/>
            <a:ext cx="11085591" cy="4387920"/>
          </a:xfrm>
        </p:spPr>
        <p:txBody>
          <a:bodyPr>
            <a:noAutofit/>
          </a:bodyPr>
          <a:lstStyle/>
          <a:p>
            <a:r>
              <a:rPr lang="en-IN" sz="2400" b="1" dirty="0">
                <a:latin typeface="Times New Roman" panose="02020603050405020304" pitchFamily="18" charset="0"/>
                <a:cs typeface="Times New Roman" panose="02020603050405020304" pitchFamily="18" charset="0"/>
              </a:rPr>
              <a:t>ADMIN PROCESS: </a:t>
            </a:r>
          </a:p>
          <a:p>
            <a:pPr lvl="1">
              <a:lnSpc>
                <a:spcPts val="21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registration </a:t>
            </a:r>
          </a:p>
          <a:p>
            <a:pPr lvl="1">
              <a:lnSpc>
                <a:spcPts val="21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Login  </a:t>
            </a:r>
          </a:p>
          <a:p>
            <a:pPr lvl="1">
              <a:lnSpc>
                <a:spcPts val="21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seat count display </a:t>
            </a:r>
          </a:p>
          <a:p>
            <a:pPr lvl="1">
              <a:lnSpc>
                <a:spcPts val="21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reservation detail display.</a:t>
            </a:r>
          </a:p>
          <a:p>
            <a:r>
              <a:rPr lang="en-IN" sz="2400" b="1" i="1" dirty="0">
                <a:latin typeface="Times New Roman" panose="02020603050405020304" pitchFamily="18" charset="0"/>
                <a:cs typeface="Times New Roman" panose="02020603050405020304" pitchFamily="18" charset="0"/>
              </a:rPr>
              <a:t>ADMIN REGISTRATION</a:t>
            </a:r>
            <a:r>
              <a:rPr lang="en-IN" sz="24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This admin registration operation is performed in the back end process . During this registration email id, username and password these are  the information’s are stored in the database by the backed process.</a:t>
            </a:r>
          </a:p>
        </p:txBody>
      </p:sp>
    </p:spTree>
    <p:extLst>
      <p:ext uri="{BB962C8B-B14F-4D97-AF65-F5344CB8AC3E}">
        <p14:creationId xmlns:p14="http://schemas.microsoft.com/office/powerpoint/2010/main" val="649261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84C0D1-2843-2C77-0FEE-C41265B2A316}"/>
              </a:ext>
            </a:extLst>
          </p:cNvPr>
          <p:cNvSpPr>
            <a:spLocks noGrp="1"/>
          </p:cNvSpPr>
          <p:nvPr>
            <p:ph idx="1"/>
          </p:nvPr>
        </p:nvSpPr>
        <p:spPr>
          <a:xfrm>
            <a:off x="331304" y="2332383"/>
            <a:ext cx="11555896" cy="4843669"/>
          </a:xfrm>
        </p:spPr>
        <p:txBody>
          <a:bodyPr>
            <a:noAutofit/>
          </a:bodyPr>
          <a:lstStyle/>
          <a:p>
            <a:r>
              <a:rPr lang="en-IN" sz="2400" b="1" i="1" dirty="0">
                <a:latin typeface="Times New Roman" panose="02020603050405020304" pitchFamily="18" charset="0"/>
                <a:cs typeface="Times New Roman" panose="02020603050405020304" pitchFamily="18" charset="0"/>
              </a:rPr>
              <a:t>ADMIN LOGIN: </a:t>
            </a:r>
            <a:r>
              <a:rPr lang="en-IN" sz="2400" dirty="0">
                <a:latin typeface="Times New Roman" panose="02020603050405020304" pitchFamily="18" charset="0"/>
                <a:cs typeface="Times New Roman" panose="02020603050405020304" pitchFamily="18" charset="0"/>
              </a:rPr>
              <a:t>Already the user name and password is stored in the database by using this when ever the admin login using that username and password it will check both the information’s are correct or not. If both the information’s are same means login operation is successful. Otherwise it will it show which information is incorrect.</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IN" sz="2400" b="1" i="1" dirty="0">
                <a:latin typeface="Times New Roman" panose="02020603050405020304" pitchFamily="18" charset="0"/>
                <a:cs typeface="Times New Roman" panose="02020603050405020304" pitchFamily="18" charset="0"/>
              </a:rPr>
              <a:t>SEAT COUNT DISPLAY: </a:t>
            </a:r>
            <a:r>
              <a:rPr lang="en-IN" sz="2400" dirty="0">
                <a:latin typeface="Times New Roman" panose="02020603050405020304" pitchFamily="18" charset="0"/>
                <a:cs typeface="Times New Roman" panose="02020603050405020304" pitchFamily="18" charset="0"/>
              </a:rPr>
              <a:t>In this process admin can able to see how many seats  are reserved.</a:t>
            </a:r>
          </a:p>
          <a:p>
            <a:r>
              <a:rPr lang="en-IN" sz="2400" b="1" i="1" dirty="0">
                <a:latin typeface="Times New Roman" panose="02020603050405020304" pitchFamily="18" charset="0"/>
                <a:cs typeface="Times New Roman" panose="02020603050405020304" pitchFamily="18" charset="0"/>
              </a:rPr>
              <a:t>RESERVATION DISPLAY: </a:t>
            </a:r>
            <a:r>
              <a:rPr lang="en-IN" sz="2400" dirty="0">
                <a:latin typeface="Times New Roman" panose="02020603050405020304" pitchFamily="18" charset="0"/>
                <a:cs typeface="Times New Roman" panose="02020603050405020304" pitchFamily="18" charset="0"/>
              </a:rPr>
              <a:t>If admin wants to see particular seat number reservation information means this display will show details about the reservation like personal information, timing information , inventory details, payment details.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5413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64F9A4-46C6-CFE5-6752-5A9F28B24DEE}"/>
              </a:ext>
            </a:extLst>
          </p:cNvPr>
          <p:cNvSpPr>
            <a:spLocks noGrp="1"/>
          </p:cNvSpPr>
          <p:nvPr>
            <p:ph idx="1"/>
          </p:nvPr>
        </p:nvSpPr>
        <p:spPr>
          <a:xfrm>
            <a:off x="437322" y="2146300"/>
            <a:ext cx="11264348" cy="4711700"/>
          </a:xfrm>
        </p:spPr>
        <p:txBody>
          <a:bodyPr>
            <a:noAutofit/>
          </a:bodyPr>
          <a:lstStyle/>
          <a:p>
            <a:r>
              <a:rPr lang="en-IN" sz="2400" b="1" dirty="0">
                <a:latin typeface="Times New Roman" panose="02020603050405020304" pitchFamily="18" charset="0"/>
                <a:cs typeface="Times New Roman" panose="02020603050405020304" pitchFamily="18" charset="0"/>
              </a:rPr>
              <a:t>PASSENGER PROCESS:</a:t>
            </a:r>
          </a:p>
          <a:p>
            <a:pPr lvl="1">
              <a:lnSpc>
                <a:spcPts val="2100"/>
              </a:lnSpc>
            </a:pPr>
            <a:r>
              <a:rPr lang="en-IN" sz="2400" dirty="0">
                <a:latin typeface="Times New Roman" panose="02020603050405020304" pitchFamily="18" charset="0"/>
                <a:cs typeface="Times New Roman" panose="02020603050405020304" pitchFamily="18" charset="0"/>
              </a:rPr>
              <a:t>Registration</a:t>
            </a:r>
          </a:p>
          <a:p>
            <a:pPr lvl="1">
              <a:lnSpc>
                <a:spcPts val="2100"/>
              </a:lnSpc>
            </a:pPr>
            <a:r>
              <a:rPr lang="en-IN" sz="2400" dirty="0">
                <a:latin typeface="Times New Roman" panose="02020603050405020304" pitchFamily="18" charset="0"/>
                <a:cs typeface="Times New Roman" panose="02020603050405020304" pitchFamily="18" charset="0"/>
              </a:rPr>
              <a:t>Login</a:t>
            </a:r>
          </a:p>
          <a:p>
            <a:pPr lvl="1">
              <a:lnSpc>
                <a:spcPts val="2100"/>
              </a:lnSpc>
            </a:pPr>
            <a:r>
              <a:rPr lang="en-IN" sz="2400" dirty="0">
                <a:latin typeface="Times New Roman" panose="02020603050405020304" pitchFamily="18" charset="0"/>
                <a:cs typeface="Times New Roman" panose="02020603050405020304" pitchFamily="18" charset="0"/>
              </a:rPr>
              <a:t>Seat reservation</a:t>
            </a:r>
          </a:p>
          <a:p>
            <a:pPr lvl="1">
              <a:lnSpc>
                <a:spcPts val="2100"/>
              </a:lnSpc>
            </a:pPr>
            <a:r>
              <a:rPr lang="en-IN" sz="2400" dirty="0">
                <a:latin typeface="Times New Roman" panose="02020603050405020304" pitchFamily="18" charset="0"/>
                <a:cs typeface="Times New Roman" panose="02020603050405020304" pitchFamily="18" charset="0"/>
              </a:rPr>
              <a:t>display</a:t>
            </a:r>
          </a:p>
          <a:p>
            <a:pPr lvl="1">
              <a:lnSpc>
                <a:spcPts val="2100"/>
              </a:lnSpc>
            </a:pPr>
            <a:r>
              <a:rPr lang="en-IN" sz="2400" dirty="0">
                <a:latin typeface="Times New Roman" panose="02020603050405020304" pitchFamily="18" charset="0"/>
                <a:cs typeface="Times New Roman" panose="02020603050405020304" pitchFamily="18" charset="0"/>
              </a:rPr>
              <a:t>Cancellation</a:t>
            </a:r>
            <a:endParaRPr lang="en-US" sz="2400" dirty="0">
              <a:latin typeface="Times New Roman" panose="02020603050405020304" pitchFamily="18" charset="0"/>
              <a:cs typeface="Times New Roman" panose="02020603050405020304" pitchFamily="18" charset="0"/>
            </a:endParaRPr>
          </a:p>
          <a:p>
            <a:pPr marL="457200" lvl="1" indent="0">
              <a:buNone/>
            </a:pPr>
            <a:r>
              <a:rPr lang="en-US" sz="2400" b="1" i="1" dirty="0">
                <a:latin typeface="Times New Roman" panose="02020603050405020304" pitchFamily="18" charset="0"/>
                <a:cs typeface="Times New Roman" panose="02020603050405020304" pitchFamily="18" charset="0"/>
              </a:rPr>
              <a:t>REGISTRATION:</a:t>
            </a:r>
            <a:r>
              <a:rPr lang="en-US" sz="2400" dirty="0">
                <a:latin typeface="Times New Roman" panose="02020603050405020304" pitchFamily="18" charset="0"/>
                <a:cs typeface="Times New Roman" panose="02020603050405020304" pitchFamily="18" charset="0"/>
              </a:rPr>
              <a:t> In this registration process it first takes passenger email id for conformation purpose after it will give option to create user name and password. This process is only once after that using these information’s we can login when ever we need login process.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0808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F2D21-216E-846D-47D7-17400F9C4A1F}"/>
              </a:ext>
            </a:extLst>
          </p:cNvPr>
          <p:cNvSpPr>
            <a:spLocks noGrp="1"/>
          </p:cNvSpPr>
          <p:nvPr>
            <p:ph idx="1"/>
          </p:nvPr>
        </p:nvSpPr>
        <p:spPr>
          <a:xfrm>
            <a:off x="371061" y="2272748"/>
            <a:ext cx="11820939" cy="4585252"/>
          </a:xfrm>
        </p:spPr>
        <p:txBody>
          <a:bodyPr>
            <a:noAutofit/>
          </a:bodyPr>
          <a:lstStyle/>
          <a:p>
            <a:r>
              <a:rPr lang="en-IN" sz="2400" b="1" i="1" dirty="0">
                <a:latin typeface="Times New Roman" panose="02020603050405020304" pitchFamily="18" charset="0"/>
                <a:cs typeface="Times New Roman" panose="02020603050405020304" pitchFamily="18" charset="0"/>
              </a:rPr>
              <a:t>LOGIN: </a:t>
            </a:r>
            <a:r>
              <a:rPr lang="en-IN" sz="2400" dirty="0">
                <a:latin typeface="Times New Roman" panose="02020603050405020304" pitchFamily="18" charset="0"/>
                <a:cs typeface="Times New Roman" panose="02020603050405020304" pitchFamily="18" charset="0"/>
              </a:rPr>
              <a:t>In this login process passenger want to login it ask first user name and password. After that it will check both the registered and entered information’s are correct or not . This is for the security purpose. If both the information’s are correct means it will login otherwise it will show which data is wrong and also it will give one more chance.</a:t>
            </a:r>
          </a:p>
          <a:p>
            <a:r>
              <a:rPr lang="en-IN" sz="2400" b="1" i="1" dirty="0">
                <a:latin typeface="Times New Roman" panose="02020603050405020304" pitchFamily="18" charset="0"/>
                <a:cs typeface="Times New Roman" panose="02020603050405020304" pitchFamily="18" charset="0"/>
              </a:rPr>
              <a:t>SEAT RESERVATION:</a:t>
            </a:r>
          </a:p>
          <a:p>
            <a:pPr marL="684000" lvl="1" indent="-144000">
              <a:lnSpc>
                <a:spcPts val="1400"/>
              </a:lnSpc>
            </a:pPr>
            <a:r>
              <a:rPr lang="en-IN" sz="2400" dirty="0">
                <a:latin typeface="Times New Roman" panose="02020603050405020304" pitchFamily="18" charset="0"/>
                <a:cs typeface="Times New Roman" panose="02020603050405020304" pitchFamily="18" charset="0"/>
              </a:rPr>
              <a:t>Seat number selection.</a:t>
            </a:r>
          </a:p>
          <a:p>
            <a:pPr marL="684000" lvl="1" indent="-144000">
              <a:lnSpc>
                <a:spcPts val="1400"/>
              </a:lnSpc>
            </a:pPr>
            <a:r>
              <a:rPr lang="en-IN" sz="2400" dirty="0">
                <a:latin typeface="Times New Roman" panose="02020603050405020304" pitchFamily="18" charset="0"/>
                <a:cs typeface="Times New Roman" panose="02020603050405020304" pitchFamily="18" charset="0"/>
              </a:rPr>
              <a:t>Personal information.</a:t>
            </a:r>
          </a:p>
          <a:p>
            <a:pPr marL="684000" lvl="1" indent="-144000">
              <a:lnSpc>
                <a:spcPts val="1400"/>
              </a:lnSpc>
            </a:pPr>
            <a:r>
              <a:rPr lang="en-IN" sz="2400" dirty="0">
                <a:latin typeface="Times New Roman" panose="02020603050405020304" pitchFamily="18" charset="0"/>
                <a:cs typeface="Times New Roman" panose="02020603050405020304" pitchFamily="18" charset="0"/>
              </a:rPr>
              <a:t>Trip plan selection.</a:t>
            </a:r>
          </a:p>
          <a:p>
            <a:pPr marL="684000" lvl="1" indent="-144000">
              <a:lnSpc>
                <a:spcPts val="1400"/>
              </a:lnSpc>
            </a:pPr>
            <a:r>
              <a:rPr lang="en-IN" sz="2400" dirty="0">
                <a:latin typeface="Times New Roman" panose="02020603050405020304" pitchFamily="18" charset="0"/>
                <a:cs typeface="Times New Roman" panose="02020603050405020304" pitchFamily="18" charset="0"/>
              </a:rPr>
              <a:t>Timing selection. </a:t>
            </a:r>
          </a:p>
          <a:p>
            <a:pPr marL="684000" lvl="1" indent="-144000">
              <a:lnSpc>
                <a:spcPts val="1400"/>
              </a:lnSpc>
            </a:pPr>
            <a:r>
              <a:rPr lang="en-IN" sz="2400" dirty="0">
                <a:latin typeface="Times New Roman" panose="02020603050405020304" pitchFamily="18" charset="0"/>
                <a:cs typeface="Times New Roman" panose="02020603050405020304" pitchFamily="18" charset="0"/>
              </a:rPr>
              <a:t>Ticket type selection.</a:t>
            </a:r>
          </a:p>
          <a:p>
            <a:pPr marL="684000" lvl="1" indent="-144000">
              <a:lnSpc>
                <a:spcPts val="1400"/>
              </a:lnSpc>
            </a:pPr>
            <a:r>
              <a:rPr lang="en-IN" sz="2400" dirty="0">
                <a:latin typeface="Times New Roman" panose="02020603050405020304" pitchFamily="18" charset="0"/>
                <a:cs typeface="Times New Roman" panose="02020603050405020304" pitchFamily="18" charset="0"/>
              </a:rPr>
              <a:t>Inventory weight selection. </a:t>
            </a:r>
          </a:p>
          <a:p>
            <a:pPr marL="684000" lvl="1" indent="-144000">
              <a:lnSpc>
                <a:spcPts val="1400"/>
              </a:lnSpc>
            </a:pPr>
            <a:r>
              <a:rPr lang="en-IN" sz="2400" dirty="0">
                <a:latin typeface="Times New Roman" panose="02020603050405020304" pitchFamily="18" charset="0"/>
                <a:cs typeface="Times New Roman" panose="02020603050405020304" pitchFamily="18" charset="0"/>
              </a:rPr>
              <a:t>Payment process.</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619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183</TotalTime>
  <Words>1182</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Times New Roman</vt:lpstr>
      <vt:lpstr>Wingdings</vt:lpstr>
      <vt:lpstr>Wingdings 3</vt:lpstr>
      <vt:lpstr>Ion Boardroom</vt:lpstr>
      <vt:lpstr>CORE JAVA PROJECT</vt:lpstr>
      <vt:lpstr>CONTENTS:</vt:lpstr>
      <vt:lpstr>INTRODUCTION:</vt:lpstr>
      <vt:lpstr>MAIN CLASS:</vt:lpstr>
      <vt:lpstr>DATA BASE CONNECTION CLASS:</vt:lpstr>
      <vt:lpstr>Admin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PROJECT</dc:title>
  <dc:creator>lokeshwari sekar</dc:creator>
  <cp:lastModifiedBy>lokeshwari sekar</cp:lastModifiedBy>
  <cp:revision>6</cp:revision>
  <dcterms:created xsi:type="dcterms:W3CDTF">2022-05-02T00:18:32Z</dcterms:created>
  <dcterms:modified xsi:type="dcterms:W3CDTF">2022-05-03T02:33:10Z</dcterms:modified>
</cp:coreProperties>
</file>