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 id="265"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7C58EF-C08C-C233-F11A-75740CFF209C}"/>
              </a:ext>
            </a:extLst>
          </p:cNvPr>
          <p:cNvSpPr>
            <a:spLocks noGrp="1"/>
          </p:cNvSpPr>
          <p:nvPr>
            <p:ph type="subTitle" idx="1"/>
          </p:nvPr>
        </p:nvSpPr>
        <p:spPr>
          <a:xfrm>
            <a:off x="146695" y="0"/>
            <a:ext cx="11943433" cy="6014503"/>
          </a:xfrm>
        </p:spPr>
        <p:txBody>
          <a:bodyPr>
            <a:normAutofit/>
          </a:bodyPr>
          <a:lstStyle/>
          <a:p>
            <a:r>
              <a:rPr lang="en-US" sz="3600">
                <a:latin typeface="Times New Roman" panose="02020603050405020304" pitchFamily="18" charset="0"/>
                <a:cs typeface="Times New Roman" panose="02020603050405020304" pitchFamily="18" charset="0"/>
              </a:rPr>
              <a:t>Name: M. Lokeshwari</a:t>
            </a:r>
          </a:p>
          <a:p>
            <a:r>
              <a:rPr lang="en-US" sz="3600">
                <a:latin typeface="Times New Roman" panose="02020603050405020304" pitchFamily="18" charset="0"/>
                <a:cs typeface="Times New Roman" panose="02020603050405020304" pitchFamily="18" charset="0"/>
              </a:rPr>
              <a:t>Register no: 312209207</a:t>
            </a:r>
          </a:p>
          <a:p>
            <a:r>
              <a:rPr lang="en-US" sz="3600">
                <a:latin typeface="Times New Roman" panose="02020603050405020304" pitchFamily="18" charset="0"/>
                <a:cs typeface="Times New Roman" panose="02020603050405020304" pitchFamily="18" charset="0"/>
              </a:rPr>
              <a:t>Department: b.com bank management</a:t>
            </a:r>
          </a:p>
          <a:p>
            <a:r>
              <a:rPr lang="en-US" sz="3600">
                <a:latin typeface="Times New Roman" panose="02020603050405020304" pitchFamily="18" charset="0"/>
                <a:cs typeface="Times New Roman" panose="02020603050405020304" pitchFamily="18" charset="0"/>
              </a:rPr>
              <a:t>College: Anna adarsh college for women</a:t>
            </a:r>
          </a:p>
          <a:p>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33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5C7F4-BCD6-E63C-4EDF-3A265F518346}"/>
              </a:ext>
            </a:extLst>
          </p:cNvPr>
          <p:cNvSpPr>
            <a:spLocks noGrp="1"/>
          </p:cNvSpPr>
          <p:nvPr>
            <p:ph idx="1"/>
          </p:nvPr>
        </p:nvSpPr>
        <p:spPr>
          <a:xfrm>
            <a:off x="134471" y="158920"/>
            <a:ext cx="12057529" cy="5969441"/>
          </a:xfrm>
        </p:spPr>
        <p:txBody>
          <a:bodyPr>
            <a:normAutofit/>
          </a:bodyPr>
          <a:lstStyle/>
          <a:p>
            <a:r>
              <a:rPr lang="en-US" sz="4000">
                <a:latin typeface="Times New Roman" panose="02020603050405020304" pitchFamily="18" charset="0"/>
                <a:cs typeface="Times New Roman" panose="02020603050405020304" pitchFamily="18" charset="0"/>
              </a:rPr>
              <a:t>MODELLING</a:t>
            </a:r>
          </a:p>
          <a:p>
            <a:pPr marL="0" indent="0">
              <a:buNone/>
            </a:pPr>
            <a:r>
              <a:rPr lang="en-US" sz="40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Organize your information: Consider what you want to accomplish with your database, and what data you need. Open a new Excel workbook Set up your column headers .</a:t>
            </a:r>
          </a:p>
          <a:p>
            <a:pPr marL="0" indent="0">
              <a:buNone/>
            </a:pPr>
            <a:r>
              <a:rPr lang="en-US" sz="3200">
                <a:latin typeface="Times New Roman" panose="02020603050405020304" pitchFamily="18" charset="0"/>
                <a:cs typeface="Times New Roman" panose="02020603050405020304" pitchFamily="18" charset="0"/>
              </a:rPr>
              <a:t>Add or import data: You can manually enter data or import it from another database. Convert your data into a table Format the table: Choose a table design from the Table tab. Save your database spreadsheet .</a:t>
            </a:r>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87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4AAD9-4F6E-576D-1967-4F0FA5F8E7C5}"/>
              </a:ext>
            </a:extLst>
          </p:cNvPr>
          <p:cNvSpPr>
            <a:spLocks noGrp="1"/>
          </p:cNvSpPr>
          <p:nvPr>
            <p:ph idx="1"/>
          </p:nvPr>
        </p:nvSpPr>
        <p:spPr>
          <a:xfrm>
            <a:off x="232267" y="146695"/>
            <a:ext cx="11959733" cy="5953379"/>
          </a:xfrm>
        </p:spPr>
        <p:txBody>
          <a:bodyPr>
            <a:normAutofit/>
          </a:bodyPr>
          <a:lstStyle/>
          <a:p>
            <a:r>
              <a:rPr lang="en-US" sz="4000">
                <a:latin typeface="Times New Roman" panose="02020603050405020304" pitchFamily="18" charset="0"/>
                <a:cs typeface="Times New Roman" panose="02020603050405020304" pitchFamily="18" charset="0"/>
              </a:rPr>
              <a:t>RESULT</a:t>
            </a:r>
          </a:p>
          <a:p>
            <a:pPr marL="0" indent="0">
              <a:buNone/>
            </a:pPr>
            <a:r>
              <a:rPr lang="en-US" sz="400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8122BF5E-EF25-07E5-E9ED-626865B4A4B2}"/>
              </a:ext>
            </a:extLst>
          </p:cNvPr>
          <p:cNvSpPr txBox="1"/>
          <p:nvPr/>
        </p:nvSpPr>
        <p:spPr>
          <a:xfrm>
            <a:off x="5191787" y="252071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82168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327BA-CB7A-A718-D4A7-E6E07EE78A41}"/>
              </a:ext>
            </a:extLst>
          </p:cNvPr>
          <p:cNvSpPr>
            <a:spLocks noGrp="1"/>
          </p:cNvSpPr>
          <p:nvPr>
            <p:ph idx="1"/>
          </p:nvPr>
        </p:nvSpPr>
        <p:spPr>
          <a:xfrm>
            <a:off x="0" y="0"/>
            <a:ext cx="11525918" cy="6091215"/>
          </a:xfrm>
        </p:spPr>
        <p:txBody>
          <a:bodyPr>
            <a:normAutofit/>
          </a:bodyPr>
          <a:lstStyle/>
          <a:p>
            <a:r>
              <a:rPr lang="en-US" sz="4000">
                <a:latin typeface="Times New Roman" panose="02020603050405020304" pitchFamily="18" charset="0"/>
                <a:cs typeface="Times New Roman" panose="02020603050405020304" pitchFamily="18" charset="0"/>
              </a:rPr>
              <a:t>CONCLUSION</a:t>
            </a:r>
          </a:p>
          <a:p>
            <a:pPr marL="0" indent="0">
              <a:buNone/>
            </a:pPr>
            <a:r>
              <a:rPr lang="en-US" sz="40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My project successfully helped the employee database to find out the details of employee ….</a:t>
            </a:r>
          </a:p>
          <a:p>
            <a:pPr marL="0" indent="0">
              <a:buNone/>
            </a:pPr>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63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C9CC307-2A07-A636-2641-6451248BAA71}"/>
              </a:ext>
            </a:extLst>
          </p:cNvPr>
          <p:cNvSpPr>
            <a:spLocks noGrp="1"/>
          </p:cNvSpPr>
          <p:nvPr>
            <p:ph idx="1"/>
          </p:nvPr>
        </p:nvSpPr>
        <p:spPr>
          <a:xfrm>
            <a:off x="97797" y="0"/>
            <a:ext cx="12094203" cy="6087850"/>
          </a:xfrm>
        </p:spPr>
        <p:txBody>
          <a:bodyPr>
            <a:normAutofit/>
          </a:bodyPr>
          <a:lstStyle/>
          <a:p>
            <a:r>
              <a:rPr lang="en-US" sz="3600">
                <a:latin typeface="Times New Roman" panose="02020603050405020304" pitchFamily="18" charset="0"/>
                <a:cs typeface="Times New Roman" panose="02020603050405020304" pitchFamily="18" charset="0"/>
              </a:rPr>
              <a:t>PROJECT TITLE</a:t>
            </a:r>
          </a:p>
          <a:p>
            <a:pPr marL="0" indent="0">
              <a:buNone/>
            </a:pPr>
            <a:r>
              <a:rPr lang="en-US" sz="3600">
                <a:latin typeface="Times New Roman" panose="02020603050405020304" pitchFamily="18" charset="0"/>
                <a:cs typeface="Times New Roman" panose="02020603050405020304" pitchFamily="18" charset="0"/>
              </a:rPr>
              <a:t>                   Employee performance analysis using</a:t>
            </a:r>
          </a:p>
          <a:p>
            <a:pPr marL="0" indent="0">
              <a:buNone/>
            </a:pPr>
            <a:r>
              <a:rPr lang="en-US" sz="3600">
                <a:latin typeface="Times New Roman" panose="02020603050405020304" pitchFamily="18" charset="0"/>
                <a:cs typeface="Times New Roman" panose="02020603050405020304" pitchFamily="18" charset="0"/>
              </a:rPr>
              <a:t>.              Excel</a:t>
            </a:r>
          </a:p>
          <a:p>
            <a:pPr marL="0" indent="0">
              <a:buNone/>
            </a:pPr>
            <a:r>
              <a:rPr lang="en-US" sz="3600">
                <a:latin typeface="Times New Roman" panose="02020603050405020304" pitchFamily="18" charset="0"/>
                <a:cs typeface="Times New Roman" panose="02020603050405020304" pitchFamily="18" charset="0"/>
              </a:rPr>
              <a:t>                 </a:t>
            </a:r>
          </a:p>
          <a:p>
            <a:pPr marL="0" indent="0">
              <a:buNone/>
            </a:pP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95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E366A-DF8F-422D-4C63-22F9DC04E797}"/>
              </a:ext>
            </a:extLst>
          </p:cNvPr>
          <p:cNvSpPr>
            <a:spLocks noGrp="1"/>
          </p:cNvSpPr>
          <p:nvPr>
            <p:ph idx="1"/>
          </p:nvPr>
        </p:nvSpPr>
        <p:spPr>
          <a:xfrm>
            <a:off x="207818" y="0"/>
            <a:ext cx="11882309" cy="6038952"/>
          </a:xfrm>
        </p:spPr>
        <p:txBody>
          <a:bodyPr>
            <a:normAutofit fontScale="77500" lnSpcReduction="20000"/>
          </a:bodyPr>
          <a:lstStyle/>
          <a:p>
            <a:pPr marL="0" indent="0">
              <a:buNone/>
            </a:pPr>
            <a:r>
              <a:rPr lang="en-US" sz="3600">
                <a:latin typeface="Times New Roman" panose="02020603050405020304" pitchFamily="18" charset="0"/>
                <a:cs typeface="Times New Roman" panose="02020603050405020304" pitchFamily="18" charset="0"/>
              </a:rPr>
              <a:t>AGENDE    </a:t>
            </a:r>
          </a:p>
          <a:p>
            <a:pPr marL="0" indent="0">
              <a:buNone/>
            </a:pPr>
            <a:r>
              <a:rPr lang="en-US" sz="36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1. Problem statement </a:t>
            </a:r>
          </a:p>
          <a:p>
            <a:pPr marL="0" indent="0">
              <a:buNone/>
            </a:pPr>
            <a:r>
              <a:rPr lang="en-US">
                <a:latin typeface="Times New Roman" panose="02020603050405020304" pitchFamily="18" charset="0"/>
                <a:cs typeface="Times New Roman" panose="02020603050405020304" pitchFamily="18" charset="0"/>
              </a:rPr>
              <a:t>                          2. Project overview</a:t>
            </a:r>
          </a:p>
          <a:p>
            <a:pPr marL="0" indent="0">
              <a:buNone/>
            </a:pPr>
            <a:r>
              <a:rPr lang="en-US">
                <a:latin typeface="Times New Roman" panose="02020603050405020304" pitchFamily="18" charset="0"/>
                <a:cs typeface="Times New Roman" panose="02020603050405020304" pitchFamily="18" charset="0"/>
              </a:rPr>
              <a:t>                          3. End users</a:t>
            </a:r>
          </a:p>
          <a:p>
            <a:pPr marL="0" indent="0">
              <a:buNone/>
            </a:pPr>
            <a:r>
              <a:rPr lang="en-US">
                <a:latin typeface="Times New Roman" panose="02020603050405020304" pitchFamily="18" charset="0"/>
                <a:cs typeface="Times New Roman" panose="02020603050405020304" pitchFamily="18" charset="0"/>
              </a:rPr>
              <a:t>                          4. Our solution and proposition</a:t>
            </a:r>
          </a:p>
          <a:p>
            <a:pPr marL="0" indent="0">
              <a:buNone/>
            </a:pPr>
            <a:r>
              <a:rPr lang="en-US">
                <a:latin typeface="Times New Roman" panose="02020603050405020304" pitchFamily="18" charset="0"/>
                <a:cs typeface="Times New Roman" panose="02020603050405020304" pitchFamily="18" charset="0"/>
              </a:rPr>
              <a:t>                          5. Dataset Description</a:t>
            </a:r>
          </a:p>
          <a:p>
            <a:pPr marL="0" indent="0">
              <a:buNone/>
            </a:pPr>
            <a:r>
              <a:rPr lang="en-US">
                <a:latin typeface="Times New Roman" panose="02020603050405020304" pitchFamily="18" charset="0"/>
                <a:cs typeface="Times New Roman" panose="02020603050405020304" pitchFamily="18" charset="0"/>
              </a:rPr>
              <a:t>                          6. Modelling Approach</a:t>
            </a:r>
          </a:p>
          <a:p>
            <a:pPr marL="0" indent="0">
              <a:buNone/>
            </a:pPr>
            <a:r>
              <a:rPr lang="en-US">
                <a:latin typeface="Times New Roman" panose="02020603050405020304" pitchFamily="18" charset="0"/>
                <a:cs typeface="Times New Roman" panose="02020603050405020304" pitchFamily="18" charset="0"/>
              </a:rPr>
              <a:t>                          7. Result and Discussion</a:t>
            </a:r>
          </a:p>
          <a:p>
            <a:pPr marL="0" indent="0">
              <a:buNone/>
            </a:pPr>
            <a:r>
              <a:rPr lang="en-US">
                <a:latin typeface="Times New Roman" panose="02020603050405020304" pitchFamily="18" charset="0"/>
                <a:cs typeface="Times New Roman" panose="02020603050405020304" pitchFamily="18" charset="0"/>
              </a:rPr>
              <a:t>                          8. Conclusion</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sz="3600">
                <a:latin typeface="Times New Roman" panose="02020603050405020304" pitchFamily="18" charset="0"/>
                <a:cs typeface="Times New Roman" panose="02020603050405020304" pitchFamily="18" charset="0"/>
              </a:rPr>
              <a:t>               </a:t>
            </a:r>
          </a:p>
          <a:p>
            <a:pPr marL="0" indent="0">
              <a:buNone/>
            </a:pPr>
            <a:r>
              <a:rPr lang="en-US" sz="3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5467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E75E2-AE6E-7DEE-37D1-300E9AF91AEA}"/>
              </a:ext>
            </a:extLst>
          </p:cNvPr>
          <p:cNvSpPr>
            <a:spLocks noGrp="1"/>
          </p:cNvSpPr>
          <p:nvPr>
            <p:ph idx="1"/>
          </p:nvPr>
        </p:nvSpPr>
        <p:spPr>
          <a:xfrm>
            <a:off x="476758" y="-85572"/>
            <a:ext cx="11715241" cy="5965603"/>
          </a:xfrm>
        </p:spPr>
        <p:txBody>
          <a:bodyPr/>
          <a:lstStyle/>
          <a:p>
            <a:r>
              <a:rPr lang="en-US" sz="4000">
                <a:latin typeface="Times New Roman" panose="02020603050405020304" pitchFamily="18" charset="0"/>
                <a:cs typeface="Times New Roman" panose="02020603050405020304" pitchFamily="18" charset="0"/>
              </a:rPr>
              <a:t>PROBLEM STATEMENT:</a:t>
            </a:r>
          </a:p>
          <a:p>
            <a:r>
              <a:rPr lang="en-US">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  A problem statement is a short, clear explanation of an issue or challenge that sums up what you want to change. It helps you, team members, and other stakeholders to focus on the problem, why it’s important, and who it impacts.</a:t>
            </a:r>
          </a:p>
        </p:txBody>
      </p:sp>
    </p:spTree>
    <p:extLst>
      <p:ext uri="{BB962C8B-B14F-4D97-AF65-F5344CB8AC3E}">
        <p14:creationId xmlns:p14="http://schemas.microsoft.com/office/powerpoint/2010/main" val="402274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49AE8-5AD3-37FC-461D-C2639EE32667}"/>
              </a:ext>
            </a:extLst>
          </p:cNvPr>
          <p:cNvSpPr>
            <a:spLocks noGrp="1"/>
          </p:cNvSpPr>
          <p:nvPr>
            <p:ph idx="1"/>
          </p:nvPr>
        </p:nvSpPr>
        <p:spPr>
          <a:xfrm>
            <a:off x="180220" y="0"/>
            <a:ext cx="11909908" cy="6258995"/>
          </a:xfrm>
        </p:spPr>
        <p:txBody>
          <a:bodyPr/>
          <a:lstStyle/>
          <a:p>
            <a:r>
              <a:rPr lang="en-US" sz="4000">
                <a:latin typeface="Times New Roman" panose="02020603050405020304" pitchFamily="18" charset="0"/>
                <a:cs typeface="Times New Roman" panose="02020603050405020304" pitchFamily="18" charset="0"/>
              </a:rPr>
              <a:t>PROJECT OVERVIEW:</a:t>
            </a:r>
          </a:p>
          <a:p>
            <a:pPr marL="0" indent="0">
              <a:buNone/>
            </a:pPr>
            <a:r>
              <a:rPr lang="en-US"/>
              <a:t>.                                  </a:t>
            </a:r>
            <a:r>
              <a:rPr lang="en-US" sz="3200">
                <a:latin typeface="Times New Roman" panose="02020603050405020304" pitchFamily="18" charset="0"/>
                <a:cs typeface="Times New Roman" panose="02020603050405020304" pitchFamily="18" charset="0"/>
              </a:rPr>
              <a:t>THIS SURVEY IS ABOUT EMPLOYEE’S DATAABOUT THERE ID,SALARY,PERFORMANCE,ETC…</a:t>
            </a:r>
          </a:p>
          <a:p>
            <a:pPr marL="0" indent="0">
              <a:buNone/>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70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F217B-3EEC-498F-72D4-3890DB774F05}"/>
              </a:ext>
            </a:extLst>
          </p:cNvPr>
          <p:cNvSpPr>
            <a:spLocks noGrp="1"/>
          </p:cNvSpPr>
          <p:nvPr>
            <p:ph idx="1"/>
          </p:nvPr>
        </p:nvSpPr>
        <p:spPr>
          <a:xfrm>
            <a:off x="97797" y="0"/>
            <a:ext cx="11967882" cy="6038952"/>
          </a:xfrm>
        </p:spPr>
        <p:txBody>
          <a:bodyPr>
            <a:normAutofit/>
          </a:bodyPr>
          <a:lstStyle/>
          <a:p>
            <a:r>
              <a:rPr lang="en-US" sz="4000">
                <a:latin typeface="Times New Roman" panose="02020603050405020304" pitchFamily="18" charset="0"/>
                <a:cs typeface="Times New Roman" panose="02020603050405020304" pitchFamily="18" charset="0"/>
              </a:rPr>
              <a:t>WHO ARE THE END USERS?</a:t>
            </a:r>
          </a:p>
          <a:p>
            <a:pPr marL="0" indent="0">
              <a:buNone/>
            </a:pPr>
            <a:r>
              <a:rPr lang="en-US" sz="40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   1. EMPLOYEE</a:t>
            </a:r>
          </a:p>
          <a:p>
            <a:pPr marL="0" indent="0">
              <a:buNone/>
            </a:pPr>
            <a:r>
              <a:rPr lang="en-US" sz="40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2. STAFF</a:t>
            </a:r>
          </a:p>
          <a:p>
            <a:pPr marL="0" indent="0">
              <a:buNone/>
            </a:pPr>
            <a:r>
              <a:rPr lang="en-US" sz="3200">
                <a:latin typeface="Times New Roman" panose="02020603050405020304" pitchFamily="18" charset="0"/>
                <a:cs typeface="Times New Roman" panose="02020603050405020304" pitchFamily="18" charset="0"/>
              </a:rPr>
              <a:t>                    3.MANAGER</a:t>
            </a:r>
          </a:p>
          <a:p>
            <a:pPr marL="0" indent="0">
              <a:buNone/>
            </a:pPr>
            <a:r>
              <a:rPr lang="en-US" sz="3200">
                <a:latin typeface="Times New Roman" panose="02020603050405020304" pitchFamily="18" charset="0"/>
                <a:cs typeface="Times New Roman" panose="02020603050405020304" pitchFamily="18" charset="0"/>
              </a:rPr>
              <a:t>                    4. SALES MANAGER</a:t>
            </a:r>
          </a:p>
          <a:p>
            <a:pPr marL="0" indent="0">
              <a:buNone/>
            </a:pPr>
            <a:r>
              <a:rPr lang="en-US" sz="3200">
                <a:latin typeface="Times New Roman" panose="02020603050405020304" pitchFamily="18" charset="0"/>
                <a:cs typeface="Times New Roman" panose="02020603050405020304" pitchFamily="18" charset="0"/>
              </a:rPr>
              <a:t>.                    5. ASS.MANAGER</a:t>
            </a:r>
          </a:p>
          <a:p>
            <a:pPr marL="0" indent="0">
              <a:buNone/>
            </a:pPr>
            <a:endParaRPr lang="en-US" sz="3200">
              <a:latin typeface="Times New Roman" panose="02020603050405020304" pitchFamily="18" charset="0"/>
              <a:cs typeface="Times New Roman" panose="02020603050405020304" pitchFamily="18" charset="0"/>
            </a:endParaRPr>
          </a:p>
          <a:p>
            <a:pPr marL="0" indent="0">
              <a:buNone/>
            </a:pPr>
            <a:endParaRPr lang="en-US" sz="4000">
              <a:latin typeface="Times New Roman" panose="02020603050405020304" pitchFamily="18" charset="0"/>
              <a:cs typeface="Times New Roman" panose="02020603050405020304" pitchFamily="18" charset="0"/>
            </a:endParaRPr>
          </a:p>
          <a:p>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93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FC2C6-1C12-1BB4-C787-CEFBAA59DDE7}"/>
              </a:ext>
            </a:extLst>
          </p:cNvPr>
          <p:cNvSpPr>
            <a:spLocks noGrp="1"/>
          </p:cNvSpPr>
          <p:nvPr>
            <p:ph idx="1"/>
          </p:nvPr>
        </p:nvSpPr>
        <p:spPr>
          <a:xfrm>
            <a:off x="122246" y="0"/>
            <a:ext cx="11967882" cy="5990053"/>
          </a:xfrm>
        </p:spPr>
        <p:txBody>
          <a:bodyPr>
            <a:normAutofit lnSpcReduction="10000"/>
          </a:bodyPr>
          <a:lstStyle/>
          <a:p>
            <a:r>
              <a:rPr lang="en-US" sz="4000">
                <a:latin typeface="Times New Roman" panose="02020603050405020304" pitchFamily="18" charset="0"/>
                <a:cs typeface="Times New Roman" panose="02020603050405020304" pitchFamily="18" charset="0"/>
              </a:rPr>
              <a:t>OUR SOLUTION AND ITS VALUE PROPOSITION</a:t>
            </a:r>
          </a:p>
          <a:p>
            <a:pPr marL="0" indent="0">
              <a:buNone/>
            </a:pPr>
            <a:r>
              <a:rPr lang="en-US" sz="4000">
                <a:latin typeface="Times New Roman" panose="02020603050405020304" pitchFamily="18" charset="0"/>
                <a:cs typeface="Times New Roman" panose="02020603050405020304" pitchFamily="18" charset="0"/>
              </a:rPr>
              <a:t>                                   FILTERING – MISSING VALUE CHATS – VISUALISATION, REPORTS  PIVOT TABLE – SUMMARY  CONDITIONAL TECHNIQUES –INENTIFY.</a:t>
            </a:r>
          </a:p>
          <a:p>
            <a:pPr marL="0" indent="0">
              <a:buNone/>
            </a:pPr>
            <a:r>
              <a:rPr lang="en-US" sz="4000">
                <a:latin typeface="Times New Roman" panose="02020603050405020304" pitchFamily="18" charset="0"/>
                <a:cs typeface="Times New Roman" panose="02020603050405020304" pitchFamily="18" charset="0"/>
              </a:rPr>
              <a:t>                                                        </a:t>
            </a:r>
          </a:p>
          <a:p>
            <a:pPr marL="0" indent="0">
              <a:buNone/>
            </a:pPr>
            <a:r>
              <a:rPr lang="en-US" sz="4000">
                <a:latin typeface="Times New Roman" panose="02020603050405020304" pitchFamily="18" charset="0"/>
                <a:cs typeface="Times New Roman" panose="02020603050405020304" pitchFamily="18" charset="0"/>
              </a:rPr>
              <a:t>     </a:t>
            </a:r>
          </a:p>
          <a:p>
            <a:pPr marL="0" indent="0">
              <a:buNone/>
            </a:pPr>
            <a:r>
              <a:rPr lang="en-US" sz="40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7335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6D6EC-7B95-14BF-50D2-4C9EB103D08E}"/>
              </a:ext>
            </a:extLst>
          </p:cNvPr>
          <p:cNvSpPr>
            <a:spLocks noGrp="1"/>
          </p:cNvSpPr>
          <p:nvPr>
            <p:ph idx="1"/>
          </p:nvPr>
        </p:nvSpPr>
        <p:spPr>
          <a:xfrm>
            <a:off x="0" y="134471"/>
            <a:ext cx="12192000" cy="5880032"/>
          </a:xfrm>
        </p:spPr>
        <p:txBody>
          <a:bodyPr>
            <a:normAutofit fontScale="32500" lnSpcReduction="20000"/>
          </a:bodyPr>
          <a:lstStyle/>
          <a:p>
            <a:r>
              <a:rPr lang="en-US" sz="4000">
                <a:latin typeface="Times New Roman" panose="02020603050405020304" pitchFamily="18" charset="0"/>
                <a:cs typeface="Times New Roman" panose="02020603050405020304" pitchFamily="18" charset="0"/>
              </a:rPr>
              <a:t>DATASET DESCRIPTION</a:t>
            </a:r>
          </a:p>
          <a:p>
            <a:pPr marL="0" indent="0">
              <a:buNone/>
            </a:pPr>
            <a:r>
              <a:rPr lang="en-US" sz="4000">
                <a:latin typeface="Times New Roman" panose="02020603050405020304" pitchFamily="18" charset="0"/>
                <a:cs typeface="Times New Roman" panose="02020603050405020304" pitchFamily="18" charset="0"/>
              </a:rPr>
              <a:t>                  </a:t>
            </a:r>
            <a:r>
              <a:rPr lang="en-US" sz="8000">
                <a:latin typeface="Times New Roman" panose="02020603050405020304" pitchFamily="18" charset="0"/>
                <a:cs typeface="Times New Roman" panose="02020603050405020304" pitchFamily="18" charset="0"/>
              </a:rPr>
              <a:t>       Employee Dataset -Kaggle</a:t>
            </a:r>
          </a:p>
          <a:p>
            <a:pPr marL="0" indent="0">
              <a:buNone/>
            </a:pPr>
            <a:r>
              <a:rPr lang="en-US" sz="3200">
                <a:latin typeface="Times New Roman" panose="02020603050405020304" pitchFamily="18" charset="0"/>
                <a:cs typeface="Times New Roman" panose="02020603050405020304" pitchFamily="18" charset="0"/>
              </a:rPr>
              <a:t>                                         </a:t>
            </a:r>
            <a:r>
              <a:rPr lang="en-US" sz="8000">
                <a:latin typeface="Times New Roman" panose="02020603050405020304" pitchFamily="18" charset="0"/>
                <a:cs typeface="Times New Roman" panose="02020603050405020304" pitchFamily="18" charset="0"/>
              </a:rPr>
              <a:t>20 Features</a:t>
            </a:r>
          </a:p>
          <a:p>
            <a:pPr marL="0" indent="0">
              <a:buNone/>
            </a:pPr>
            <a:r>
              <a:rPr lang="en-US" sz="3200">
                <a:latin typeface="Times New Roman" panose="02020603050405020304" pitchFamily="18" charset="0"/>
                <a:cs typeface="Times New Roman" panose="02020603050405020304" pitchFamily="18" charset="0"/>
              </a:rPr>
              <a:t>                                          </a:t>
            </a:r>
            <a:r>
              <a:rPr lang="en-US" sz="8000">
                <a:latin typeface="Times New Roman" panose="02020603050405020304" pitchFamily="18" charset="0"/>
                <a:cs typeface="Times New Roman" panose="02020603050405020304" pitchFamily="18" charset="0"/>
              </a:rPr>
              <a:t>10 Features</a:t>
            </a:r>
          </a:p>
          <a:p>
            <a:pPr marL="0" indent="0">
              <a:buNone/>
            </a:pPr>
            <a:r>
              <a:rPr lang="en-US" sz="3200">
                <a:latin typeface="Times New Roman" panose="02020603050405020304" pitchFamily="18" charset="0"/>
                <a:cs typeface="Times New Roman" panose="02020603050405020304" pitchFamily="18" charset="0"/>
              </a:rPr>
              <a:t>                    </a:t>
            </a:r>
            <a:r>
              <a:rPr lang="en-US" sz="5800">
                <a:latin typeface="Times New Roman" panose="02020603050405020304" pitchFamily="18" charset="0"/>
                <a:cs typeface="Times New Roman" panose="02020603050405020304" pitchFamily="18" charset="0"/>
              </a:rPr>
              <a:t>            </a:t>
            </a:r>
            <a:r>
              <a:rPr lang="en-US" sz="8000">
                <a:latin typeface="Times New Roman" panose="02020603050405020304" pitchFamily="18" charset="0"/>
                <a:cs typeface="Times New Roman" panose="02020603050405020304" pitchFamily="18" charset="0"/>
              </a:rPr>
              <a:t>Employees I’d</a:t>
            </a:r>
          </a:p>
          <a:p>
            <a:pPr marL="0" indent="0">
              <a:buNone/>
            </a:pPr>
            <a:r>
              <a:rPr lang="en-US" sz="3200">
                <a:latin typeface="Times New Roman" panose="02020603050405020304" pitchFamily="18" charset="0"/>
                <a:cs typeface="Times New Roman" panose="02020603050405020304" pitchFamily="18" charset="0"/>
              </a:rPr>
              <a:t>                                          </a:t>
            </a:r>
            <a:r>
              <a:rPr lang="en-US" sz="9800">
                <a:latin typeface="Times New Roman" panose="02020603050405020304" pitchFamily="18" charset="0"/>
                <a:cs typeface="Times New Roman" panose="02020603050405020304" pitchFamily="18" charset="0"/>
              </a:rPr>
              <a:t>Name- Text</a:t>
            </a:r>
          </a:p>
          <a:p>
            <a:pPr marL="0" indent="0">
              <a:buNone/>
            </a:pPr>
            <a:r>
              <a:rPr lang="en-US" sz="3200">
                <a:latin typeface="Times New Roman" panose="02020603050405020304" pitchFamily="18" charset="0"/>
                <a:cs typeface="Times New Roman" panose="02020603050405020304" pitchFamily="18" charset="0"/>
              </a:rPr>
              <a:t>                      </a:t>
            </a:r>
            <a:r>
              <a:rPr lang="en-US" sz="9800">
                <a:latin typeface="Times New Roman" panose="02020603050405020304" pitchFamily="18" charset="0"/>
                <a:cs typeface="Times New Roman" panose="02020603050405020304" pitchFamily="18" charset="0"/>
              </a:rPr>
              <a:t>      Gender – M,F</a:t>
            </a:r>
          </a:p>
          <a:p>
            <a:pPr marL="0" indent="0">
              <a:buNone/>
            </a:pPr>
            <a:r>
              <a:rPr lang="en-US" sz="3200">
                <a:latin typeface="Times New Roman" panose="02020603050405020304" pitchFamily="18" charset="0"/>
                <a:cs typeface="Times New Roman" panose="02020603050405020304" pitchFamily="18" charset="0"/>
              </a:rPr>
              <a:t>                           </a:t>
            </a:r>
            <a:r>
              <a:rPr lang="en-US" sz="6700">
                <a:latin typeface="Times New Roman" panose="02020603050405020304" pitchFamily="18" charset="0"/>
                <a:cs typeface="Times New Roman" panose="02020603050405020304" pitchFamily="18" charset="0"/>
              </a:rPr>
              <a:t>       Designation – Text</a:t>
            </a:r>
          </a:p>
          <a:p>
            <a:pPr marL="0" indent="0">
              <a:buNone/>
            </a:pPr>
            <a:r>
              <a:rPr lang="en-US" sz="3200">
                <a:latin typeface="Times New Roman" panose="02020603050405020304" pitchFamily="18" charset="0"/>
                <a:cs typeface="Times New Roman" panose="02020603050405020304" pitchFamily="18" charset="0"/>
              </a:rPr>
              <a:t>                                          </a:t>
            </a:r>
            <a:r>
              <a:rPr lang="en-US" sz="6700">
                <a:latin typeface="Times New Roman" panose="02020603050405020304" pitchFamily="18" charset="0"/>
                <a:cs typeface="Times New Roman" panose="02020603050405020304" pitchFamily="18" charset="0"/>
              </a:rPr>
              <a:t>Performance – Text</a:t>
            </a:r>
          </a:p>
          <a:p>
            <a:pPr marL="0" indent="0">
              <a:buNone/>
            </a:pPr>
            <a:r>
              <a:rPr lang="en-US" sz="3200">
                <a:latin typeface="Times New Roman" panose="02020603050405020304" pitchFamily="18" charset="0"/>
                <a:cs typeface="Times New Roman" panose="02020603050405020304" pitchFamily="18" charset="0"/>
              </a:rPr>
              <a:t>                                       </a:t>
            </a:r>
            <a:r>
              <a:rPr lang="en-US" sz="6700">
                <a:latin typeface="Times New Roman" panose="02020603050405020304" pitchFamily="18" charset="0"/>
                <a:cs typeface="Times New Roman" panose="02020603050405020304" pitchFamily="18" charset="0"/>
              </a:rPr>
              <a:t> Bussiness unit- Text</a:t>
            </a:r>
          </a:p>
          <a:p>
            <a:pPr marL="0" indent="0">
              <a:buNone/>
            </a:pPr>
            <a:r>
              <a:rPr lang="en-US" sz="3200">
                <a:latin typeface="Times New Roman" panose="02020603050405020304" pitchFamily="18" charset="0"/>
                <a:cs typeface="Times New Roman" panose="02020603050405020304" pitchFamily="18" charset="0"/>
              </a:rPr>
              <a:t>                             .           </a:t>
            </a:r>
            <a:r>
              <a:rPr lang="en-US" sz="6700">
                <a:latin typeface="Times New Roman" panose="02020603050405020304" pitchFamily="18" charset="0"/>
                <a:cs typeface="Times New Roman" panose="02020603050405020304" pitchFamily="18" charset="0"/>
              </a:rPr>
              <a:t>Bussiness type –Text</a:t>
            </a:r>
          </a:p>
          <a:p>
            <a:pPr marL="0" indent="0">
              <a:buNone/>
            </a:pPr>
            <a:endParaRPr lang="en-US" sz="6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00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BC763-DB28-3150-89E7-4B93C1F8D4CD}"/>
              </a:ext>
            </a:extLst>
          </p:cNvPr>
          <p:cNvSpPr>
            <a:spLocks noGrp="1"/>
          </p:cNvSpPr>
          <p:nvPr>
            <p:ph idx="1"/>
          </p:nvPr>
        </p:nvSpPr>
        <p:spPr>
          <a:xfrm>
            <a:off x="0" y="122246"/>
            <a:ext cx="12077903" cy="5977829"/>
          </a:xfrm>
        </p:spPr>
        <p:txBody>
          <a:bodyPr>
            <a:normAutofit/>
          </a:bodyPr>
          <a:lstStyle/>
          <a:p>
            <a:r>
              <a:rPr lang="en-US" sz="4000">
                <a:latin typeface="Times New Roman" panose="02020603050405020304" pitchFamily="18" charset="0"/>
                <a:cs typeface="Times New Roman" panose="02020603050405020304" pitchFamily="18" charset="0"/>
              </a:rPr>
              <a:t>THE “WOW” IN OUR SOLUTION</a:t>
            </a:r>
          </a:p>
          <a:p>
            <a:pPr marL="0" indent="0">
              <a:buNone/>
            </a:pPr>
            <a:r>
              <a:rPr lang="en-US" sz="4000">
                <a:latin typeface="Times New Roman" panose="02020603050405020304" pitchFamily="18" charset="0"/>
                <a:cs typeface="Times New Roman" panose="02020603050405020304" pitchFamily="18" charset="0"/>
              </a:rPr>
              <a:t>.                 . </a:t>
            </a:r>
            <a:r>
              <a:rPr lang="en-US" sz="3200">
                <a:latin typeface="Times New Roman" panose="02020603050405020304" pitchFamily="18" charset="0"/>
                <a:cs typeface="Times New Roman" panose="02020603050405020304" pitchFamily="18" charset="0"/>
              </a:rPr>
              <a:t>It emphasizes the significance of the contemporary social, political, and economic environment.</a:t>
            </a:r>
            <a:endParaRPr lang="en-US"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6934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Lokeshwari M Lokeshwari</dc:creator>
  <cp:lastModifiedBy>Lokeshwari M Lokeshwari</cp:lastModifiedBy>
  <cp:revision>2</cp:revision>
  <dcterms:created xsi:type="dcterms:W3CDTF">2024-09-28T05:26:55Z</dcterms:created>
  <dcterms:modified xsi:type="dcterms:W3CDTF">2024-09-28T16:20:16Z</dcterms:modified>
</cp:coreProperties>
</file>