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107440"/>
          </a:xfrm>
          <a:prstGeom prst="rect"/>
          <a:noFill/>
        </p:spPr>
        <p:txBody>
          <a:bodyPr rtlCol="0" wrap="square">
            <a:spAutoFit/>
          </a:bodyPr>
          <a:p>
            <a:r>
              <a:rPr sz="1400" lang="en-US"/>
              <a:t>STUDENT NAME:</a:t>
            </a:r>
            <a:r>
              <a:rPr sz="1400" lang="en-US"/>
              <a:t>V</a:t>
            </a:r>
            <a:r>
              <a:rPr sz="1400" lang="en-US"/>
              <a:t>. </a:t>
            </a:r>
            <a:r>
              <a:rPr sz="1400" lang="en-US"/>
              <a:t>L</a:t>
            </a:r>
            <a:r>
              <a:rPr sz="1400" lang="en-US"/>
              <a:t>o</a:t>
            </a:r>
            <a:r>
              <a:rPr sz="1400" lang="en-US"/>
              <a:t>k</a:t>
            </a:r>
            <a:r>
              <a:rPr sz="1400" lang="en-US"/>
              <a:t>e</a:t>
            </a:r>
            <a:r>
              <a:rPr sz="1400" lang="en-US"/>
              <a:t>shwari </a:t>
            </a:r>
            <a:endParaRPr dirty="0" sz="1200" lang="en-US"/>
          </a:p>
          <a:p>
            <a:r>
              <a:rPr dirty="0" sz="1400" lang="en-US"/>
              <a:t>REGISTER NO:</a:t>
            </a:r>
            <a:r>
              <a:rPr dirty="0" sz="1400" lang="en-US"/>
              <a:t>3</a:t>
            </a:r>
            <a:r>
              <a:rPr dirty="0" sz="1400" lang="en-US"/>
              <a:t>1</a:t>
            </a:r>
            <a:r>
              <a:rPr dirty="0" sz="1400" lang="en-US"/>
              <a:t>2</a:t>
            </a:r>
            <a:r>
              <a:rPr dirty="0" sz="1400" lang="en-US"/>
              <a:t>2</a:t>
            </a:r>
            <a:r>
              <a:rPr dirty="0" sz="1400" lang="en-US"/>
              <a:t>0</a:t>
            </a:r>
            <a:r>
              <a:rPr dirty="0" sz="1400" lang="en-US"/>
              <a:t>4</a:t>
            </a:r>
            <a:r>
              <a:rPr dirty="0" sz="1400" lang="en-US"/>
              <a:t>8</a:t>
            </a:r>
            <a:r>
              <a:rPr dirty="0" sz="1400" lang="en-US"/>
              <a:t>1</a:t>
            </a:r>
            <a:r>
              <a:rPr dirty="0" sz="1400" lang="en-US"/>
              <a:t>1</a:t>
            </a:r>
            <a:endParaRPr altLang="en-US" sz="1200" lang="zh-CN"/>
          </a:p>
          <a:p>
            <a:r>
              <a:rPr dirty="0" sz="1400" lang="en-US"/>
              <a:t>DEPARTMENT:</a:t>
            </a:r>
            <a:r>
              <a:rPr dirty="0" sz="1400" lang="en-US"/>
              <a:t>B</a:t>
            </a:r>
            <a:r>
              <a:rPr dirty="0" sz="1400" lang="en-US"/>
              <a:t>.</a:t>
            </a:r>
            <a:r>
              <a:rPr dirty="0" sz="1400" lang="en-US"/>
              <a:t>c</a:t>
            </a:r>
            <a:r>
              <a:rPr dirty="0" sz="1400" lang="en-US"/>
              <a:t>o</a:t>
            </a:r>
            <a:r>
              <a:rPr dirty="0" sz="1400" lang="en-US"/>
              <a:t>m</a:t>
            </a:r>
            <a:r>
              <a:rPr dirty="0" sz="1400" lang="en-US"/>
              <a:t>(</a:t>
            </a:r>
            <a:r>
              <a:rPr dirty="0" sz="1400" lang="en-US"/>
              <a:t>G</a:t>
            </a:r>
            <a:r>
              <a:rPr dirty="0" sz="1400" lang="en-US"/>
              <a:t>e</a:t>
            </a:r>
            <a:r>
              <a:rPr dirty="0" sz="1400" lang="en-US"/>
              <a:t>n</a:t>
            </a:r>
            <a:r>
              <a:rPr dirty="0" sz="1400" lang="en-US"/>
              <a:t>e</a:t>
            </a:r>
            <a:r>
              <a:rPr dirty="0" sz="1400" lang="en-US"/>
              <a:t>ral</a:t>
            </a:r>
            <a:r>
              <a:rPr dirty="0" sz="1400" lang="en-US"/>
              <a:t>)</a:t>
            </a:r>
            <a:endParaRPr altLang="en-US" sz="1200" lang="zh-CN"/>
          </a:p>
          <a:p>
            <a:r>
              <a:rPr dirty="0" sz="1400" lang="en-US"/>
              <a:t>COLLEGE</a:t>
            </a:r>
            <a:r>
              <a:rPr dirty="0" sz="1400" lang="en-US"/>
              <a:t>:</a:t>
            </a:r>
            <a:r>
              <a:rPr dirty="0" sz="1400" lang="en-US"/>
              <a:t>T</a:t>
            </a:r>
            <a:r>
              <a:rPr dirty="0" sz="1400" lang="en-US"/>
              <a:t>h</a:t>
            </a:r>
            <a:r>
              <a:rPr dirty="0" sz="1400" lang="en-US"/>
              <a:t>i</a:t>
            </a:r>
            <a:r>
              <a:rPr dirty="0" sz="1400" lang="en-US"/>
              <a:t>r</a:t>
            </a:r>
            <a:r>
              <a:rPr dirty="0" sz="1400" lang="en-US"/>
              <a:t>u</a:t>
            </a:r>
            <a:r>
              <a:rPr dirty="0" sz="1400" lang="en-US"/>
              <a:t>m</a:t>
            </a:r>
            <a:r>
              <a:rPr dirty="0" sz="1400" lang="en-US"/>
              <a:t>u</a:t>
            </a:r>
            <a:r>
              <a:rPr dirty="0" sz="1400" lang="en-US"/>
              <a:t>r</a:t>
            </a:r>
            <a:r>
              <a:rPr dirty="0" sz="1400" lang="en-US"/>
              <a:t>u</a:t>
            </a:r>
            <a:r>
              <a:rPr dirty="0" sz="1400" lang="en-US"/>
              <a:t>g</a:t>
            </a:r>
            <a:r>
              <a:rPr dirty="0" sz="1400" lang="en-US"/>
              <a:t>a</a:t>
            </a:r>
            <a:r>
              <a:rPr dirty="0" sz="1400" lang="en-US"/>
              <a:t>n</a:t>
            </a:r>
            <a:r>
              <a:rPr dirty="0" sz="1400" lang="en-US"/>
              <a:t> </a:t>
            </a:r>
            <a:r>
              <a:rPr dirty="0" sz="1400" lang="en-US"/>
              <a:t>A</a:t>
            </a:r>
            <a:r>
              <a:rPr dirty="0" sz="1400" lang="en-US"/>
              <a:t>r</a:t>
            </a:r>
            <a:r>
              <a:rPr dirty="0" sz="1400" lang="en-US"/>
              <a:t>t</a:t>
            </a:r>
            <a:r>
              <a:rPr dirty="0" sz="1400" lang="en-US"/>
              <a:t>s</a:t>
            </a:r>
            <a:r>
              <a:rPr dirty="0" sz="1400" lang="en-US"/>
              <a:t> </a:t>
            </a:r>
            <a:r>
              <a:rPr dirty="0" sz="1400" lang="en-US"/>
              <a:t>a</a:t>
            </a:r>
            <a:r>
              <a:rPr dirty="0" sz="1400" lang="en-US"/>
              <a:t>n</a:t>
            </a:r>
            <a:r>
              <a:rPr dirty="0" sz="1400" lang="en-US"/>
              <a:t>d</a:t>
            </a:r>
            <a:r>
              <a:rPr dirty="0" sz="1400" lang="en-US"/>
              <a:t> </a:t>
            </a:r>
            <a:r>
              <a:rPr dirty="0" sz="1400" lang="en-US"/>
              <a:t>s</a:t>
            </a:r>
            <a:r>
              <a:rPr dirty="0" sz="1400" lang="en-US"/>
              <a:t>c</a:t>
            </a:r>
            <a:r>
              <a:rPr dirty="0" sz="1400" lang="en-US"/>
              <a:t>hool </a:t>
            </a:r>
            <a:r>
              <a:rPr dirty="0" sz="1400" lang="en-US"/>
              <a:t>c</a:t>
            </a:r>
            <a:r>
              <a:rPr dirty="0" sz="1400" lang="en-US"/>
              <a:t>o</a:t>
            </a:r>
            <a:r>
              <a:rPr dirty="0" sz="1400" lang="en-US"/>
              <a:t>l</a:t>
            </a:r>
            <a:r>
              <a:rPr dirty="0" sz="1400" lang="en-US"/>
              <a:t>l</a:t>
            </a:r>
            <a:r>
              <a:rPr dirty="0" sz="1400" lang="en-US"/>
              <a:t>ege</a:t>
            </a:r>
            <a:endParaRPr altLang="en-US" sz="1200" lang="zh-CN"/>
          </a:p>
          <a:p>
            <a:r>
              <a:rPr dirty="0" sz="1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8162062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rate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b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k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v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ue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s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m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p</a:t>
            </a:r>
            <a:r>
              <a:rPr b="1" dirty="0" sz="4800" lang="en-US" spc="5">
                <a:latin typeface="Trebuchet MS"/>
                <a:cs typeface="Trebuchet MS"/>
              </a:rPr>
              <a:t>i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c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739774" y="822642"/>
            <a:ext cx="757796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776721" cy="2185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ects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given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loyee 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</a:t>
            </a:r>
            <a:r>
              <a:rPr dirty="0" lang="en-US"/>
              <a:t>ormance 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any </a:t>
            </a:r>
            <a:endParaRPr altLang="en-US" lang="zh-CN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erformance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pany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ieve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nisation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 </a:t>
            </a:r>
            <a:r>
              <a:rPr dirty="0" sz="4250" lang="en-US" spc="10"/>
              <a:t>: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 </a:t>
            </a:r>
            <a:br>
              <a:rPr dirty="0" sz="4250" lang="en-US" spc="10"/>
            </a:b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c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a</a:t>
            </a:r>
            <a:r>
              <a:rPr dirty="0" sz="4250" lang="en-US" spc="10"/>
              <a:t>lysis </a:t>
            </a:r>
            <a:br>
              <a:rPr dirty="0" sz="4250" lang="en-US" spc="10"/>
            </a:b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ed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mance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y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58141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US" lang="en-US"/>
              <a:t>I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j</a:t>
            </a:r>
            <a:r>
              <a:rPr altLang="en-US" lang="en-US"/>
              <a:t>e</a:t>
            </a:r>
            <a:r>
              <a:rPr altLang="en-US" lang="en-US"/>
              <a:t>ct </a:t>
            </a:r>
            <a:r>
              <a:rPr altLang="en-US" lang="en-US"/>
              <a:t>o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rview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loyee 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rformance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alysis </a:t>
            </a:r>
            <a:endParaRPr altLang="en-US" lang="zh-CN"/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 rot="21600000">
            <a:off x="1219681" y="1846070"/>
            <a:ext cx="547639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cutive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3586000" y="2019300"/>
            <a:ext cx="5589934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1469675" y="1956720"/>
            <a:ext cx="6470287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ful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752475" y="1857374"/>
            <a:ext cx="684844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2024-03-25T06:07:22Z</dcterms:created>
  <dcterms:modified xsi:type="dcterms:W3CDTF">2024-10-25T01:35:25Z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3805a46275f8451693c8154d26d1b0cd</vt:lpwstr>
  </property>
</Properties>
</file>