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 </a:t>
            </a: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</a:t>
            </a:r>
            <a:r>
              <a:rPr lang="en-US" sz="2400"/>
              <a:t>: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