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485FD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ownloads\logi0315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[logi0315.xlsx]Sheet4!PivotTable2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[logi0315.xlsx]Sheet4!$B$4:$B$5</c:f>
              <c:strCache>
                <c:ptCount val="1"/>
                <c:pt idx="0">
                  <c:v>Accounting</c:v>
                </c:pt>
              </c:strCache>
            </c:strRef>
          </c:tx>
          <c:spPr>
            <a:gradFill>
              <a:gsLst>
                <a:gs pos="0">
                  <a:schemeClr val="accent1">
                    <a:shade val="65000"/>
                    <a:hueOff val="-1670000"/>
                  </a:schemeClr>
                </a:gs>
                <a:gs pos="100000">
                  <a:schemeClr val="accent1">
                    <a:shade val="6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shade val="65000"/>
                      <a:lumMod val="75000"/>
                      <a:hueOff val="-1670000"/>
                    </a:schemeClr>
                  </a:gs>
                  <a:gs pos="100000">
                    <a:schemeClr val="accent1">
                      <a:shade val="65000"/>
                      <a:lumMod val="75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[logi0315.xlsx]Sheet4!$A$6:$A$104</c:f>
              <c:strCache>
                <c:ptCount val="98"/>
                <c:pt idx="0">
                  <c:v> Jill Shipsey</c:v>
                </c:pt>
                <c:pt idx="1">
                  <c:v> Joaquin McVitty</c:v>
                </c:pt>
                <c:pt idx="2">
                  <c:v> Kath Bletsoe</c:v>
                </c:pt>
                <c:pt idx="3">
                  <c:v> Leena Bruckshaw</c:v>
                </c:pt>
                <c:pt idx="4">
                  <c:v> Louise Lamming</c:v>
                </c:pt>
                <c:pt idx="5">
                  <c:v> Wyn Treadger</c:v>
                </c:pt>
                <c:pt idx="6">
                  <c:v>Adolph McNalley</c:v>
                </c:pt>
                <c:pt idx="7">
                  <c:v>Aileen McCritchie</c:v>
                </c:pt>
                <c:pt idx="8">
                  <c:v>Aldrich  Glenny</c:v>
                </c:pt>
                <c:pt idx="9">
                  <c:v>Alexandros Rackley</c:v>
                </c:pt>
                <c:pt idx="10">
                  <c:v>Alexis Gotfrey</c:v>
                </c:pt>
                <c:pt idx="11">
                  <c:v>Alic Bagg</c:v>
                </c:pt>
                <c:pt idx="12">
                  <c:v>Aloise MacCathay </c:v>
                </c:pt>
                <c:pt idx="13">
                  <c:v>Althea  Bronger</c:v>
                </c:pt>
                <c:pt idx="14">
                  <c:v>Anjanette Ferre</c:v>
                </c:pt>
                <c:pt idx="15">
                  <c:v>Ansley Gounel</c:v>
                </c:pt>
                <c:pt idx="16">
                  <c:v>Ardella Dyment</c:v>
                </c:pt>
                <c:pt idx="17">
                  <c:v>Audry Yu</c:v>
                </c:pt>
                <c:pt idx="18">
                  <c:v>Bari Toffano</c:v>
                </c:pt>
                <c:pt idx="19">
                  <c:v>Billi Fellgate</c:v>
                </c:pt>
                <c:pt idx="20">
                  <c:v>Brendan  Edgeller</c:v>
                </c:pt>
                <c:pt idx="21">
                  <c:v>Brose MacCorkell</c:v>
                </c:pt>
                <c:pt idx="22">
                  <c:v>Camilla Castle</c:v>
                </c:pt>
                <c:pt idx="23">
                  <c:v>Charmane Heistermann</c:v>
                </c:pt>
                <c:pt idx="24">
                  <c:v>Cletus McGarahan </c:v>
                </c:pt>
                <c:pt idx="25">
                  <c:v>Collen Dunbleton</c:v>
                </c:pt>
                <c:pt idx="26">
                  <c:v>Crawford Scad</c:v>
                </c:pt>
                <c:pt idx="27">
                  <c:v>Daisie Dahlman</c:v>
                </c:pt>
                <c:pt idx="28">
                  <c:v>Daisie McNeice</c:v>
                </c:pt>
                <c:pt idx="29">
                  <c:v>Danica Nayshe</c:v>
                </c:pt>
                <c:pt idx="30">
                  <c:v>Dean Biggam</c:v>
                </c:pt>
                <c:pt idx="31">
                  <c:v>Debera Gow </c:v>
                </c:pt>
                <c:pt idx="32">
                  <c:v>Dell Molloy</c:v>
                </c:pt>
                <c:pt idx="33">
                  <c:v>Delphine Jewis</c:v>
                </c:pt>
                <c:pt idx="34">
                  <c:v>Dennison Crosswaite</c:v>
                </c:pt>
                <c:pt idx="35">
                  <c:v>Devinne Tuny</c:v>
                </c:pt>
                <c:pt idx="36">
                  <c:v>Doe Clubley</c:v>
                </c:pt>
                <c:pt idx="37">
                  <c:v>Dulce Colbeck</c:v>
                </c:pt>
                <c:pt idx="38">
                  <c:v>Enoch Dowrey</c:v>
                </c:pt>
                <c:pt idx="39">
                  <c:v>Estell Kingsland</c:v>
                </c:pt>
                <c:pt idx="40">
                  <c:v>Evangelina Lergan</c:v>
                </c:pt>
                <c:pt idx="41">
                  <c:v>Ewart Hovel</c:v>
                </c:pt>
                <c:pt idx="42">
                  <c:v>Felice McMurty</c:v>
                </c:pt>
                <c:pt idx="43">
                  <c:v>Freddy Linford</c:v>
                </c:pt>
                <c:pt idx="44">
                  <c:v>Genevra Friday</c:v>
                </c:pt>
                <c:pt idx="45">
                  <c:v>Ginger  Myott</c:v>
                </c:pt>
                <c:pt idx="46">
                  <c:v>Grady Rochelle</c:v>
                </c:pt>
                <c:pt idx="47">
                  <c:v>Iain Wiburn</c:v>
                </c:pt>
                <c:pt idx="48">
                  <c:v>Ignacius Losel</c:v>
                </c:pt>
                <c:pt idx="49">
                  <c:v>Inge Creer</c:v>
                </c:pt>
                <c:pt idx="50">
                  <c:v>Inger Andriveaux</c:v>
                </c:pt>
                <c:pt idx="51">
                  <c:v>Inger Chapelhow</c:v>
                </c:pt>
                <c:pt idx="52">
                  <c:v>Isaak Rawne</c:v>
                </c:pt>
                <c:pt idx="53">
                  <c:v>Janina Wolverson</c:v>
                </c:pt>
                <c:pt idx="54">
                  <c:v>Jessica Callcott</c:v>
                </c:pt>
                <c:pt idx="55">
                  <c:v>Jo-anne Gobeau</c:v>
                </c:pt>
                <c:pt idx="56">
                  <c:v>Julietta Culross</c:v>
                </c:pt>
                <c:pt idx="57">
                  <c:v>Kellsie Waby</c:v>
                </c:pt>
                <c:pt idx="58">
                  <c:v>Leonidas Cavaney</c:v>
                </c:pt>
                <c:pt idx="59">
                  <c:v>Lincoln Cord</c:v>
                </c:pt>
                <c:pt idx="60">
                  <c:v>Lion  Adcock</c:v>
                </c:pt>
                <c:pt idx="61">
                  <c:v>Lizzie Mullally</c:v>
                </c:pt>
                <c:pt idx="62">
                  <c:v>Mackenzie Hannis</c:v>
                </c:pt>
                <c:pt idx="63">
                  <c:v>Magnum Locksley</c:v>
                </c:pt>
                <c:pt idx="64">
                  <c:v>Marissa Infante</c:v>
                </c:pt>
                <c:pt idx="65">
                  <c:v>Maritsa Marusic</c:v>
                </c:pt>
                <c:pt idx="66">
                  <c:v>Marquita Liquorish</c:v>
                </c:pt>
                <c:pt idx="67">
                  <c:v>Matias Cormack </c:v>
                </c:pt>
                <c:pt idx="68">
                  <c:v>Mick Spraberry</c:v>
                </c:pt>
                <c:pt idx="69">
                  <c:v>Mickie Dagwell</c:v>
                </c:pt>
                <c:pt idx="70">
                  <c:v>Minerva Ricardot</c:v>
                </c:pt>
                <c:pt idx="71">
                  <c:v>Mollie  Hanway</c:v>
                </c:pt>
                <c:pt idx="72">
                  <c:v>Myrle Prandoni</c:v>
                </c:pt>
                <c:pt idx="73">
                  <c:v>Nananne Gehringer</c:v>
                </c:pt>
                <c:pt idx="74">
                  <c:v>Nickolai  Artin</c:v>
                </c:pt>
                <c:pt idx="75">
                  <c:v>Northrop Reid</c:v>
                </c:pt>
                <c:pt idx="76">
                  <c:v>Oby Sorrel</c:v>
                </c:pt>
                <c:pt idx="77">
                  <c:v>Oona Donan</c:v>
                </c:pt>
                <c:pt idx="78">
                  <c:v>Orlando Gorstidge </c:v>
                </c:pt>
                <c:pt idx="79">
                  <c:v>Pearla  Beteriss</c:v>
                </c:pt>
                <c:pt idx="80">
                  <c:v>Renaldo Thomassin</c:v>
                </c:pt>
                <c:pt idx="81">
                  <c:v>Rhiamon Mollison</c:v>
                </c:pt>
                <c:pt idx="82">
                  <c:v>Riccardo Hagan</c:v>
                </c:pt>
                <c:pt idx="83">
                  <c:v>Seward Kubera</c:v>
                </c:pt>
                <c:pt idx="84">
                  <c:v>Shaylyn Ransbury </c:v>
                </c:pt>
                <c:pt idx="85">
                  <c:v>Shellysheldon Mahady</c:v>
                </c:pt>
                <c:pt idx="86">
                  <c:v>Tabby  Astall</c:v>
                </c:pt>
                <c:pt idx="87">
                  <c:v>Tadio Audritt</c:v>
                </c:pt>
                <c:pt idx="88">
                  <c:v>Tallie Chaikovski</c:v>
                </c:pt>
                <c:pt idx="89">
                  <c:v>Thekla Lynnett</c:v>
                </c:pt>
                <c:pt idx="90">
                  <c:v>Tristam Cuming</c:v>
                </c:pt>
                <c:pt idx="91">
                  <c:v>Van Tuxwell</c:v>
                </c:pt>
                <c:pt idx="92">
                  <c:v>Vere Kulic</c:v>
                </c:pt>
                <c:pt idx="93">
                  <c:v>Verla Timmis</c:v>
                </c:pt>
                <c:pt idx="94">
                  <c:v>Vernor Atyea</c:v>
                </c:pt>
                <c:pt idx="95">
                  <c:v>Westbrook Brandino</c:v>
                </c:pt>
                <c:pt idx="96">
                  <c:v>Yanaton Wooster</c:v>
                </c:pt>
                <c:pt idx="97">
                  <c:v>Yvette  Bett</c:v>
                </c:pt>
              </c:strCache>
            </c:strRef>
          </c:cat>
          <c:val>
            <c:numRef>
              <c:f>[logi0315.xlsx]Sheet4!$B$6:$B$104</c:f>
              <c:numCache>
                <c:formatCode>General</c:formatCode>
                <c:ptCount val="98"/>
                <c:pt idx="0">
                  <c:v>1.0</c:v>
                </c:pt>
                <c:pt idx="33">
                  <c:v>1.0</c:v>
                </c:pt>
                <c:pt idx="38">
                  <c:v>1.0</c:v>
                </c:pt>
                <c:pt idx="46">
                  <c:v>1.0</c:v>
                </c:pt>
                <c:pt idx="50">
                  <c:v>1.0</c:v>
                </c:pt>
                <c:pt idx="58">
                  <c:v>1.0</c:v>
                </c:pt>
                <c:pt idx="86">
                  <c:v>1.0</c:v>
                </c:pt>
              </c:numCache>
            </c:numRef>
          </c:val>
        </c:ser>
        <c:ser>
          <c:idx val="1"/>
          <c:order val="1"/>
          <c:tx>
            <c:strRef>
              <c:f>[logi0315.xlsx]Sheet4!$C$4:$C$5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gradFill>
              <a:gsLst>
                <a:gs pos="0">
                  <a:schemeClr val="accent2">
                    <a:shade val="65000"/>
                    <a:hueOff val="-1670000"/>
                  </a:schemeClr>
                </a:gs>
                <a:gs pos="100000">
                  <a:schemeClr val="accent2">
                    <a:shade val="6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2">
                      <a:shade val="65000"/>
                      <a:lumMod val="75000"/>
                      <a:hueOff val="-1670000"/>
                    </a:schemeClr>
                  </a:gs>
                  <a:gs pos="100000">
                    <a:schemeClr val="accent2">
                      <a:shade val="65000"/>
                      <a:lumMod val="75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[logi0315.xlsx]Sheet4!$A$6:$A$104</c:f>
              <c:strCache>
                <c:ptCount val="98"/>
                <c:pt idx="0">
                  <c:v> Jill Shipsey</c:v>
                </c:pt>
                <c:pt idx="1">
                  <c:v> Joaquin McVitty</c:v>
                </c:pt>
                <c:pt idx="2">
                  <c:v> Kath Bletsoe</c:v>
                </c:pt>
                <c:pt idx="3">
                  <c:v> Leena Bruckshaw</c:v>
                </c:pt>
                <c:pt idx="4">
                  <c:v> Louise Lamming</c:v>
                </c:pt>
                <c:pt idx="5">
                  <c:v> Wyn Treadger</c:v>
                </c:pt>
                <c:pt idx="6">
                  <c:v>Adolph McNalley</c:v>
                </c:pt>
                <c:pt idx="7">
                  <c:v>Aileen McCritchie</c:v>
                </c:pt>
                <c:pt idx="8">
                  <c:v>Aldrich  Glenny</c:v>
                </c:pt>
                <c:pt idx="9">
                  <c:v>Alexandros Rackley</c:v>
                </c:pt>
                <c:pt idx="10">
                  <c:v>Alexis Gotfrey</c:v>
                </c:pt>
                <c:pt idx="11">
                  <c:v>Alic Bagg</c:v>
                </c:pt>
                <c:pt idx="12">
                  <c:v>Aloise MacCathay </c:v>
                </c:pt>
                <c:pt idx="13">
                  <c:v>Althea  Bronger</c:v>
                </c:pt>
                <c:pt idx="14">
                  <c:v>Anjanette Ferre</c:v>
                </c:pt>
                <c:pt idx="15">
                  <c:v>Ansley Gounel</c:v>
                </c:pt>
                <c:pt idx="16">
                  <c:v>Ardella Dyment</c:v>
                </c:pt>
                <c:pt idx="17">
                  <c:v>Audry Yu</c:v>
                </c:pt>
                <c:pt idx="18">
                  <c:v>Bari Toffano</c:v>
                </c:pt>
                <c:pt idx="19">
                  <c:v>Billi Fellgate</c:v>
                </c:pt>
                <c:pt idx="20">
                  <c:v>Brendan  Edgeller</c:v>
                </c:pt>
                <c:pt idx="21">
                  <c:v>Brose MacCorkell</c:v>
                </c:pt>
                <c:pt idx="22">
                  <c:v>Camilla Castle</c:v>
                </c:pt>
                <c:pt idx="23">
                  <c:v>Charmane Heistermann</c:v>
                </c:pt>
                <c:pt idx="24">
                  <c:v>Cletus McGarahan </c:v>
                </c:pt>
                <c:pt idx="25">
                  <c:v>Collen Dunbleton</c:v>
                </c:pt>
                <c:pt idx="26">
                  <c:v>Crawford Scad</c:v>
                </c:pt>
                <c:pt idx="27">
                  <c:v>Daisie Dahlman</c:v>
                </c:pt>
                <c:pt idx="28">
                  <c:v>Daisie McNeice</c:v>
                </c:pt>
                <c:pt idx="29">
                  <c:v>Danica Nayshe</c:v>
                </c:pt>
                <c:pt idx="30">
                  <c:v>Dean Biggam</c:v>
                </c:pt>
                <c:pt idx="31">
                  <c:v>Debera Gow </c:v>
                </c:pt>
                <c:pt idx="32">
                  <c:v>Dell Molloy</c:v>
                </c:pt>
                <c:pt idx="33">
                  <c:v>Delphine Jewis</c:v>
                </c:pt>
                <c:pt idx="34">
                  <c:v>Dennison Crosswaite</c:v>
                </c:pt>
                <c:pt idx="35">
                  <c:v>Devinne Tuny</c:v>
                </c:pt>
                <c:pt idx="36">
                  <c:v>Doe Clubley</c:v>
                </c:pt>
                <c:pt idx="37">
                  <c:v>Dulce Colbeck</c:v>
                </c:pt>
                <c:pt idx="38">
                  <c:v>Enoch Dowrey</c:v>
                </c:pt>
                <c:pt idx="39">
                  <c:v>Estell Kingsland</c:v>
                </c:pt>
                <c:pt idx="40">
                  <c:v>Evangelina Lergan</c:v>
                </c:pt>
                <c:pt idx="41">
                  <c:v>Ewart Hovel</c:v>
                </c:pt>
                <c:pt idx="42">
                  <c:v>Felice McMurty</c:v>
                </c:pt>
                <c:pt idx="43">
                  <c:v>Freddy Linford</c:v>
                </c:pt>
                <c:pt idx="44">
                  <c:v>Genevra Friday</c:v>
                </c:pt>
                <c:pt idx="45">
                  <c:v>Ginger  Myott</c:v>
                </c:pt>
                <c:pt idx="46">
                  <c:v>Grady Rochelle</c:v>
                </c:pt>
                <c:pt idx="47">
                  <c:v>Iain Wiburn</c:v>
                </c:pt>
                <c:pt idx="48">
                  <c:v>Ignacius Losel</c:v>
                </c:pt>
                <c:pt idx="49">
                  <c:v>Inge Creer</c:v>
                </c:pt>
                <c:pt idx="50">
                  <c:v>Inger Andriveaux</c:v>
                </c:pt>
                <c:pt idx="51">
                  <c:v>Inger Chapelhow</c:v>
                </c:pt>
                <c:pt idx="52">
                  <c:v>Isaak Rawne</c:v>
                </c:pt>
                <c:pt idx="53">
                  <c:v>Janina Wolverson</c:v>
                </c:pt>
                <c:pt idx="54">
                  <c:v>Jessica Callcott</c:v>
                </c:pt>
                <c:pt idx="55">
                  <c:v>Jo-anne Gobeau</c:v>
                </c:pt>
                <c:pt idx="56">
                  <c:v>Julietta Culross</c:v>
                </c:pt>
                <c:pt idx="57">
                  <c:v>Kellsie Waby</c:v>
                </c:pt>
                <c:pt idx="58">
                  <c:v>Leonidas Cavaney</c:v>
                </c:pt>
                <c:pt idx="59">
                  <c:v>Lincoln Cord</c:v>
                </c:pt>
                <c:pt idx="60">
                  <c:v>Lion  Adcock</c:v>
                </c:pt>
                <c:pt idx="61">
                  <c:v>Lizzie Mullally</c:v>
                </c:pt>
                <c:pt idx="62">
                  <c:v>Mackenzie Hannis</c:v>
                </c:pt>
                <c:pt idx="63">
                  <c:v>Magnum Locksley</c:v>
                </c:pt>
                <c:pt idx="64">
                  <c:v>Marissa Infante</c:v>
                </c:pt>
                <c:pt idx="65">
                  <c:v>Maritsa Marusic</c:v>
                </c:pt>
                <c:pt idx="66">
                  <c:v>Marquita Liquorish</c:v>
                </c:pt>
                <c:pt idx="67">
                  <c:v>Matias Cormack </c:v>
                </c:pt>
                <c:pt idx="68">
                  <c:v>Mick Spraberry</c:v>
                </c:pt>
                <c:pt idx="69">
                  <c:v>Mickie Dagwell</c:v>
                </c:pt>
                <c:pt idx="70">
                  <c:v>Minerva Ricardot</c:v>
                </c:pt>
                <c:pt idx="71">
                  <c:v>Mollie  Hanway</c:v>
                </c:pt>
                <c:pt idx="72">
                  <c:v>Myrle Prandoni</c:v>
                </c:pt>
                <c:pt idx="73">
                  <c:v>Nananne Gehringer</c:v>
                </c:pt>
                <c:pt idx="74">
                  <c:v>Nickolai  Artin</c:v>
                </c:pt>
                <c:pt idx="75">
                  <c:v>Northrop Reid</c:v>
                </c:pt>
                <c:pt idx="76">
                  <c:v>Oby Sorrel</c:v>
                </c:pt>
                <c:pt idx="77">
                  <c:v>Oona Donan</c:v>
                </c:pt>
                <c:pt idx="78">
                  <c:v>Orlando Gorstidge </c:v>
                </c:pt>
                <c:pt idx="79">
                  <c:v>Pearla  Beteriss</c:v>
                </c:pt>
                <c:pt idx="80">
                  <c:v>Renaldo Thomassin</c:v>
                </c:pt>
                <c:pt idx="81">
                  <c:v>Rhiamon Mollison</c:v>
                </c:pt>
                <c:pt idx="82">
                  <c:v>Riccardo Hagan</c:v>
                </c:pt>
                <c:pt idx="83">
                  <c:v>Seward Kubera</c:v>
                </c:pt>
                <c:pt idx="84">
                  <c:v>Shaylyn Ransbury </c:v>
                </c:pt>
                <c:pt idx="85">
                  <c:v>Shellysheldon Mahady</c:v>
                </c:pt>
                <c:pt idx="86">
                  <c:v>Tabby  Astall</c:v>
                </c:pt>
                <c:pt idx="87">
                  <c:v>Tadio Audritt</c:v>
                </c:pt>
                <c:pt idx="88">
                  <c:v>Tallie Chaikovski</c:v>
                </c:pt>
                <c:pt idx="89">
                  <c:v>Thekla Lynnett</c:v>
                </c:pt>
                <c:pt idx="90">
                  <c:v>Tristam Cuming</c:v>
                </c:pt>
                <c:pt idx="91">
                  <c:v>Van Tuxwell</c:v>
                </c:pt>
                <c:pt idx="92">
                  <c:v>Vere Kulic</c:v>
                </c:pt>
                <c:pt idx="93">
                  <c:v>Verla Timmis</c:v>
                </c:pt>
                <c:pt idx="94">
                  <c:v>Vernor Atyea</c:v>
                </c:pt>
                <c:pt idx="95">
                  <c:v>Westbrook Brandino</c:v>
                </c:pt>
                <c:pt idx="96">
                  <c:v>Yanaton Wooster</c:v>
                </c:pt>
                <c:pt idx="97">
                  <c:v>Yvette  Bett</c:v>
                </c:pt>
              </c:strCache>
            </c:strRef>
          </c:cat>
          <c:val>
            <c:numRef>
              <c:f>[logi0315.xlsx]Sheet4!$C$6:$C$104</c:f>
              <c:numCache>
                <c:formatCode>General</c:formatCode>
                <c:ptCount val="98"/>
                <c:pt idx="5">
                  <c:v>1.0</c:v>
                </c:pt>
                <c:pt idx="6">
                  <c:v>1.0</c:v>
                </c:pt>
                <c:pt idx="7">
                  <c:v>2.0</c:v>
                </c:pt>
                <c:pt idx="8">
                  <c:v>1.0</c:v>
                </c:pt>
                <c:pt idx="16">
                  <c:v>1.0</c:v>
                </c:pt>
                <c:pt idx="19">
                  <c:v>1.0</c:v>
                </c:pt>
                <c:pt idx="23">
                  <c:v>1.0</c:v>
                </c:pt>
                <c:pt idx="77">
                  <c:v>1.0</c:v>
                </c:pt>
                <c:pt idx="80">
                  <c:v>1.0</c:v>
                </c:pt>
                <c:pt idx="91">
                  <c:v>1.0</c:v>
                </c:pt>
              </c:numCache>
            </c:numRef>
          </c:val>
        </c:ser>
        <c:ser>
          <c:idx val="2"/>
          <c:order val="2"/>
          <c:tx>
            <c:strRef>
              <c:f>[logi0315.xlsx]Sheet4!$D$4:$D$5</c:f>
              <c:strCache>
                <c:ptCount val="1"/>
                <c:pt idx="0">
                  <c:v>Engineering</c:v>
                </c:pt>
              </c:strCache>
            </c:strRef>
          </c:tx>
          <c:spPr>
            <a:gradFill>
              <a:gsLst>
                <a:gs pos="0">
                  <a:schemeClr val="accent3">
                    <a:shade val="65000"/>
                    <a:hueOff val="-1670000"/>
                  </a:schemeClr>
                </a:gs>
                <a:gs pos="100000">
                  <a:schemeClr val="accent3">
                    <a:shade val="6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3">
                      <a:shade val="65000"/>
                      <a:lumMod val="75000"/>
                      <a:hueOff val="-1670000"/>
                    </a:schemeClr>
                  </a:gs>
                  <a:gs pos="100000">
                    <a:schemeClr val="accent3">
                      <a:shade val="65000"/>
                      <a:lumMod val="75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[logi0315.xlsx]Sheet4!$A$6:$A$104</c:f>
              <c:strCache>
                <c:ptCount val="98"/>
                <c:pt idx="0">
                  <c:v> Jill Shipsey</c:v>
                </c:pt>
                <c:pt idx="1">
                  <c:v> Joaquin McVitty</c:v>
                </c:pt>
                <c:pt idx="2">
                  <c:v> Kath Bletsoe</c:v>
                </c:pt>
                <c:pt idx="3">
                  <c:v> Leena Bruckshaw</c:v>
                </c:pt>
                <c:pt idx="4">
                  <c:v> Louise Lamming</c:v>
                </c:pt>
                <c:pt idx="5">
                  <c:v> Wyn Treadger</c:v>
                </c:pt>
                <c:pt idx="6">
                  <c:v>Adolph McNalley</c:v>
                </c:pt>
                <c:pt idx="7">
                  <c:v>Aileen McCritchie</c:v>
                </c:pt>
                <c:pt idx="8">
                  <c:v>Aldrich  Glenny</c:v>
                </c:pt>
                <c:pt idx="9">
                  <c:v>Alexandros Rackley</c:v>
                </c:pt>
                <c:pt idx="10">
                  <c:v>Alexis Gotfrey</c:v>
                </c:pt>
                <c:pt idx="11">
                  <c:v>Alic Bagg</c:v>
                </c:pt>
                <c:pt idx="12">
                  <c:v>Aloise MacCathay </c:v>
                </c:pt>
                <c:pt idx="13">
                  <c:v>Althea  Bronger</c:v>
                </c:pt>
                <c:pt idx="14">
                  <c:v>Anjanette Ferre</c:v>
                </c:pt>
                <c:pt idx="15">
                  <c:v>Ansley Gounel</c:v>
                </c:pt>
                <c:pt idx="16">
                  <c:v>Ardella Dyment</c:v>
                </c:pt>
                <c:pt idx="17">
                  <c:v>Audry Yu</c:v>
                </c:pt>
                <c:pt idx="18">
                  <c:v>Bari Toffano</c:v>
                </c:pt>
                <c:pt idx="19">
                  <c:v>Billi Fellgate</c:v>
                </c:pt>
                <c:pt idx="20">
                  <c:v>Brendan  Edgeller</c:v>
                </c:pt>
                <c:pt idx="21">
                  <c:v>Brose MacCorkell</c:v>
                </c:pt>
                <c:pt idx="22">
                  <c:v>Camilla Castle</c:v>
                </c:pt>
                <c:pt idx="23">
                  <c:v>Charmane Heistermann</c:v>
                </c:pt>
                <c:pt idx="24">
                  <c:v>Cletus McGarahan </c:v>
                </c:pt>
                <c:pt idx="25">
                  <c:v>Collen Dunbleton</c:v>
                </c:pt>
                <c:pt idx="26">
                  <c:v>Crawford Scad</c:v>
                </c:pt>
                <c:pt idx="27">
                  <c:v>Daisie Dahlman</c:v>
                </c:pt>
                <c:pt idx="28">
                  <c:v>Daisie McNeice</c:v>
                </c:pt>
                <c:pt idx="29">
                  <c:v>Danica Nayshe</c:v>
                </c:pt>
                <c:pt idx="30">
                  <c:v>Dean Biggam</c:v>
                </c:pt>
                <c:pt idx="31">
                  <c:v>Debera Gow </c:v>
                </c:pt>
                <c:pt idx="32">
                  <c:v>Dell Molloy</c:v>
                </c:pt>
                <c:pt idx="33">
                  <c:v>Delphine Jewis</c:v>
                </c:pt>
                <c:pt idx="34">
                  <c:v>Dennison Crosswaite</c:v>
                </c:pt>
                <c:pt idx="35">
                  <c:v>Devinne Tuny</c:v>
                </c:pt>
                <c:pt idx="36">
                  <c:v>Doe Clubley</c:v>
                </c:pt>
                <c:pt idx="37">
                  <c:v>Dulce Colbeck</c:v>
                </c:pt>
                <c:pt idx="38">
                  <c:v>Enoch Dowrey</c:v>
                </c:pt>
                <c:pt idx="39">
                  <c:v>Estell Kingsland</c:v>
                </c:pt>
                <c:pt idx="40">
                  <c:v>Evangelina Lergan</c:v>
                </c:pt>
                <c:pt idx="41">
                  <c:v>Ewart Hovel</c:v>
                </c:pt>
                <c:pt idx="42">
                  <c:v>Felice McMurty</c:v>
                </c:pt>
                <c:pt idx="43">
                  <c:v>Freddy Linford</c:v>
                </c:pt>
                <c:pt idx="44">
                  <c:v>Genevra Friday</c:v>
                </c:pt>
                <c:pt idx="45">
                  <c:v>Ginger  Myott</c:v>
                </c:pt>
                <c:pt idx="46">
                  <c:v>Grady Rochelle</c:v>
                </c:pt>
                <c:pt idx="47">
                  <c:v>Iain Wiburn</c:v>
                </c:pt>
                <c:pt idx="48">
                  <c:v>Ignacius Losel</c:v>
                </c:pt>
                <c:pt idx="49">
                  <c:v>Inge Creer</c:v>
                </c:pt>
                <c:pt idx="50">
                  <c:v>Inger Andriveaux</c:v>
                </c:pt>
                <c:pt idx="51">
                  <c:v>Inger Chapelhow</c:v>
                </c:pt>
                <c:pt idx="52">
                  <c:v>Isaak Rawne</c:v>
                </c:pt>
                <c:pt idx="53">
                  <c:v>Janina Wolverson</c:v>
                </c:pt>
                <c:pt idx="54">
                  <c:v>Jessica Callcott</c:v>
                </c:pt>
                <c:pt idx="55">
                  <c:v>Jo-anne Gobeau</c:v>
                </c:pt>
                <c:pt idx="56">
                  <c:v>Julietta Culross</c:v>
                </c:pt>
                <c:pt idx="57">
                  <c:v>Kellsie Waby</c:v>
                </c:pt>
                <c:pt idx="58">
                  <c:v>Leonidas Cavaney</c:v>
                </c:pt>
                <c:pt idx="59">
                  <c:v>Lincoln Cord</c:v>
                </c:pt>
                <c:pt idx="60">
                  <c:v>Lion  Adcock</c:v>
                </c:pt>
                <c:pt idx="61">
                  <c:v>Lizzie Mullally</c:v>
                </c:pt>
                <c:pt idx="62">
                  <c:v>Mackenzie Hannis</c:v>
                </c:pt>
                <c:pt idx="63">
                  <c:v>Magnum Locksley</c:v>
                </c:pt>
                <c:pt idx="64">
                  <c:v>Marissa Infante</c:v>
                </c:pt>
                <c:pt idx="65">
                  <c:v>Maritsa Marusic</c:v>
                </c:pt>
                <c:pt idx="66">
                  <c:v>Marquita Liquorish</c:v>
                </c:pt>
                <c:pt idx="67">
                  <c:v>Matias Cormack </c:v>
                </c:pt>
                <c:pt idx="68">
                  <c:v>Mick Spraberry</c:v>
                </c:pt>
                <c:pt idx="69">
                  <c:v>Mickie Dagwell</c:v>
                </c:pt>
                <c:pt idx="70">
                  <c:v>Minerva Ricardot</c:v>
                </c:pt>
                <c:pt idx="71">
                  <c:v>Mollie  Hanway</c:v>
                </c:pt>
                <c:pt idx="72">
                  <c:v>Myrle Prandoni</c:v>
                </c:pt>
                <c:pt idx="73">
                  <c:v>Nananne Gehringer</c:v>
                </c:pt>
                <c:pt idx="74">
                  <c:v>Nickolai  Artin</c:v>
                </c:pt>
                <c:pt idx="75">
                  <c:v>Northrop Reid</c:v>
                </c:pt>
                <c:pt idx="76">
                  <c:v>Oby Sorrel</c:v>
                </c:pt>
                <c:pt idx="77">
                  <c:v>Oona Donan</c:v>
                </c:pt>
                <c:pt idx="78">
                  <c:v>Orlando Gorstidge </c:v>
                </c:pt>
                <c:pt idx="79">
                  <c:v>Pearla  Beteriss</c:v>
                </c:pt>
                <c:pt idx="80">
                  <c:v>Renaldo Thomassin</c:v>
                </c:pt>
                <c:pt idx="81">
                  <c:v>Rhiamon Mollison</c:v>
                </c:pt>
                <c:pt idx="82">
                  <c:v>Riccardo Hagan</c:v>
                </c:pt>
                <c:pt idx="83">
                  <c:v>Seward Kubera</c:v>
                </c:pt>
                <c:pt idx="84">
                  <c:v>Shaylyn Ransbury </c:v>
                </c:pt>
                <c:pt idx="85">
                  <c:v>Shellysheldon Mahady</c:v>
                </c:pt>
                <c:pt idx="86">
                  <c:v>Tabby  Astall</c:v>
                </c:pt>
                <c:pt idx="87">
                  <c:v>Tadio Audritt</c:v>
                </c:pt>
                <c:pt idx="88">
                  <c:v>Tallie Chaikovski</c:v>
                </c:pt>
                <c:pt idx="89">
                  <c:v>Thekla Lynnett</c:v>
                </c:pt>
                <c:pt idx="90">
                  <c:v>Tristam Cuming</c:v>
                </c:pt>
                <c:pt idx="91">
                  <c:v>Van Tuxwell</c:v>
                </c:pt>
                <c:pt idx="92">
                  <c:v>Vere Kulic</c:v>
                </c:pt>
                <c:pt idx="93">
                  <c:v>Verla Timmis</c:v>
                </c:pt>
                <c:pt idx="94">
                  <c:v>Vernor Atyea</c:v>
                </c:pt>
                <c:pt idx="95">
                  <c:v>Westbrook Brandino</c:v>
                </c:pt>
                <c:pt idx="96">
                  <c:v>Yanaton Wooster</c:v>
                </c:pt>
                <c:pt idx="97">
                  <c:v>Yvette  Bett</c:v>
                </c:pt>
              </c:strCache>
            </c:strRef>
          </c:cat>
          <c:val>
            <c:numRef>
              <c:f>[logi0315.xlsx]Sheet4!$D$6:$D$104</c:f>
              <c:numCache>
                <c:formatCode>General</c:formatCode>
                <c:ptCount val="98"/>
                <c:pt idx="10">
                  <c:v>1.0</c:v>
                </c:pt>
                <c:pt idx="24">
                  <c:v>1.0</c:v>
                </c:pt>
                <c:pt idx="25">
                  <c:v>1.0</c:v>
                </c:pt>
                <c:pt idx="32">
                  <c:v>1.0</c:v>
                </c:pt>
                <c:pt idx="35">
                  <c:v>1.0</c:v>
                </c:pt>
                <c:pt idx="69">
                  <c:v>1.0</c:v>
                </c:pt>
                <c:pt idx="83">
                  <c:v>1.0</c:v>
                </c:pt>
              </c:numCache>
            </c:numRef>
          </c:val>
        </c:ser>
        <c:ser>
          <c:idx val="3"/>
          <c:order val="3"/>
          <c:tx>
            <c:strRef>
              <c:f>[logi0315.xlsx]Sheet4!$E$4:$E$5</c:f>
              <c:strCache>
                <c:ptCount val="1"/>
                <c:pt idx="0">
                  <c:v>Human Resources</c:v>
                </c:pt>
              </c:strCache>
            </c:strRef>
          </c:tx>
          <c:spPr>
            <a:gradFill>
              <a:gsLst>
                <a:gs pos="0">
                  <a:schemeClr val="accent4">
                    <a:shade val="65000"/>
                    <a:hueOff val="-1670000"/>
                  </a:schemeClr>
                </a:gs>
                <a:gs pos="100000">
                  <a:schemeClr val="accent4">
                    <a:shade val="6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4">
                      <a:shade val="65000"/>
                      <a:lumMod val="75000"/>
                      <a:hueOff val="-1670000"/>
                    </a:schemeClr>
                  </a:gs>
                  <a:gs pos="100000">
                    <a:schemeClr val="accent4">
                      <a:shade val="65000"/>
                      <a:lumMod val="75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[logi0315.xlsx]Sheet4!$A$6:$A$104</c:f>
              <c:strCache>
                <c:ptCount val="98"/>
                <c:pt idx="0">
                  <c:v> Jill Shipsey</c:v>
                </c:pt>
                <c:pt idx="1">
                  <c:v> Joaquin McVitty</c:v>
                </c:pt>
                <c:pt idx="2">
                  <c:v> Kath Bletsoe</c:v>
                </c:pt>
                <c:pt idx="3">
                  <c:v> Leena Bruckshaw</c:v>
                </c:pt>
                <c:pt idx="4">
                  <c:v> Louise Lamming</c:v>
                </c:pt>
                <c:pt idx="5">
                  <c:v> Wyn Treadger</c:v>
                </c:pt>
                <c:pt idx="6">
                  <c:v>Adolph McNalley</c:v>
                </c:pt>
                <c:pt idx="7">
                  <c:v>Aileen McCritchie</c:v>
                </c:pt>
                <c:pt idx="8">
                  <c:v>Aldrich  Glenny</c:v>
                </c:pt>
                <c:pt idx="9">
                  <c:v>Alexandros Rackley</c:v>
                </c:pt>
                <c:pt idx="10">
                  <c:v>Alexis Gotfrey</c:v>
                </c:pt>
                <c:pt idx="11">
                  <c:v>Alic Bagg</c:v>
                </c:pt>
                <c:pt idx="12">
                  <c:v>Aloise MacCathay </c:v>
                </c:pt>
                <c:pt idx="13">
                  <c:v>Althea  Bronger</c:v>
                </c:pt>
                <c:pt idx="14">
                  <c:v>Anjanette Ferre</c:v>
                </c:pt>
                <c:pt idx="15">
                  <c:v>Ansley Gounel</c:v>
                </c:pt>
                <c:pt idx="16">
                  <c:v>Ardella Dyment</c:v>
                </c:pt>
                <c:pt idx="17">
                  <c:v>Audry Yu</c:v>
                </c:pt>
                <c:pt idx="18">
                  <c:v>Bari Toffano</c:v>
                </c:pt>
                <c:pt idx="19">
                  <c:v>Billi Fellgate</c:v>
                </c:pt>
                <c:pt idx="20">
                  <c:v>Brendan  Edgeller</c:v>
                </c:pt>
                <c:pt idx="21">
                  <c:v>Brose MacCorkell</c:v>
                </c:pt>
                <c:pt idx="22">
                  <c:v>Camilla Castle</c:v>
                </c:pt>
                <c:pt idx="23">
                  <c:v>Charmane Heistermann</c:v>
                </c:pt>
                <c:pt idx="24">
                  <c:v>Cletus McGarahan </c:v>
                </c:pt>
                <c:pt idx="25">
                  <c:v>Collen Dunbleton</c:v>
                </c:pt>
                <c:pt idx="26">
                  <c:v>Crawford Scad</c:v>
                </c:pt>
                <c:pt idx="27">
                  <c:v>Daisie Dahlman</c:v>
                </c:pt>
                <c:pt idx="28">
                  <c:v>Daisie McNeice</c:v>
                </c:pt>
                <c:pt idx="29">
                  <c:v>Danica Nayshe</c:v>
                </c:pt>
                <c:pt idx="30">
                  <c:v>Dean Biggam</c:v>
                </c:pt>
                <c:pt idx="31">
                  <c:v>Debera Gow </c:v>
                </c:pt>
                <c:pt idx="32">
                  <c:v>Dell Molloy</c:v>
                </c:pt>
                <c:pt idx="33">
                  <c:v>Delphine Jewis</c:v>
                </c:pt>
                <c:pt idx="34">
                  <c:v>Dennison Crosswaite</c:v>
                </c:pt>
                <c:pt idx="35">
                  <c:v>Devinne Tuny</c:v>
                </c:pt>
                <c:pt idx="36">
                  <c:v>Doe Clubley</c:v>
                </c:pt>
                <c:pt idx="37">
                  <c:v>Dulce Colbeck</c:v>
                </c:pt>
                <c:pt idx="38">
                  <c:v>Enoch Dowrey</c:v>
                </c:pt>
                <c:pt idx="39">
                  <c:v>Estell Kingsland</c:v>
                </c:pt>
                <c:pt idx="40">
                  <c:v>Evangelina Lergan</c:v>
                </c:pt>
                <c:pt idx="41">
                  <c:v>Ewart Hovel</c:v>
                </c:pt>
                <c:pt idx="42">
                  <c:v>Felice McMurty</c:v>
                </c:pt>
                <c:pt idx="43">
                  <c:v>Freddy Linford</c:v>
                </c:pt>
                <c:pt idx="44">
                  <c:v>Genevra Friday</c:v>
                </c:pt>
                <c:pt idx="45">
                  <c:v>Ginger  Myott</c:v>
                </c:pt>
                <c:pt idx="46">
                  <c:v>Grady Rochelle</c:v>
                </c:pt>
                <c:pt idx="47">
                  <c:v>Iain Wiburn</c:v>
                </c:pt>
                <c:pt idx="48">
                  <c:v>Ignacius Losel</c:v>
                </c:pt>
                <c:pt idx="49">
                  <c:v>Inge Creer</c:v>
                </c:pt>
                <c:pt idx="50">
                  <c:v>Inger Andriveaux</c:v>
                </c:pt>
                <c:pt idx="51">
                  <c:v>Inger Chapelhow</c:v>
                </c:pt>
                <c:pt idx="52">
                  <c:v>Isaak Rawne</c:v>
                </c:pt>
                <c:pt idx="53">
                  <c:v>Janina Wolverson</c:v>
                </c:pt>
                <c:pt idx="54">
                  <c:v>Jessica Callcott</c:v>
                </c:pt>
                <c:pt idx="55">
                  <c:v>Jo-anne Gobeau</c:v>
                </c:pt>
                <c:pt idx="56">
                  <c:v>Julietta Culross</c:v>
                </c:pt>
                <c:pt idx="57">
                  <c:v>Kellsie Waby</c:v>
                </c:pt>
                <c:pt idx="58">
                  <c:v>Leonidas Cavaney</c:v>
                </c:pt>
                <c:pt idx="59">
                  <c:v>Lincoln Cord</c:v>
                </c:pt>
                <c:pt idx="60">
                  <c:v>Lion  Adcock</c:v>
                </c:pt>
                <c:pt idx="61">
                  <c:v>Lizzie Mullally</c:v>
                </c:pt>
                <c:pt idx="62">
                  <c:v>Mackenzie Hannis</c:v>
                </c:pt>
                <c:pt idx="63">
                  <c:v>Magnum Locksley</c:v>
                </c:pt>
                <c:pt idx="64">
                  <c:v>Marissa Infante</c:v>
                </c:pt>
                <c:pt idx="65">
                  <c:v>Maritsa Marusic</c:v>
                </c:pt>
                <c:pt idx="66">
                  <c:v>Marquita Liquorish</c:v>
                </c:pt>
                <c:pt idx="67">
                  <c:v>Matias Cormack </c:v>
                </c:pt>
                <c:pt idx="68">
                  <c:v>Mick Spraberry</c:v>
                </c:pt>
                <c:pt idx="69">
                  <c:v>Mickie Dagwell</c:v>
                </c:pt>
                <c:pt idx="70">
                  <c:v>Minerva Ricardot</c:v>
                </c:pt>
                <c:pt idx="71">
                  <c:v>Mollie  Hanway</c:v>
                </c:pt>
                <c:pt idx="72">
                  <c:v>Myrle Prandoni</c:v>
                </c:pt>
                <c:pt idx="73">
                  <c:v>Nananne Gehringer</c:v>
                </c:pt>
                <c:pt idx="74">
                  <c:v>Nickolai  Artin</c:v>
                </c:pt>
                <c:pt idx="75">
                  <c:v>Northrop Reid</c:v>
                </c:pt>
                <c:pt idx="76">
                  <c:v>Oby Sorrel</c:v>
                </c:pt>
                <c:pt idx="77">
                  <c:v>Oona Donan</c:v>
                </c:pt>
                <c:pt idx="78">
                  <c:v>Orlando Gorstidge </c:v>
                </c:pt>
                <c:pt idx="79">
                  <c:v>Pearla  Beteriss</c:v>
                </c:pt>
                <c:pt idx="80">
                  <c:v>Renaldo Thomassin</c:v>
                </c:pt>
                <c:pt idx="81">
                  <c:v>Rhiamon Mollison</c:v>
                </c:pt>
                <c:pt idx="82">
                  <c:v>Riccardo Hagan</c:v>
                </c:pt>
                <c:pt idx="83">
                  <c:v>Seward Kubera</c:v>
                </c:pt>
                <c:pt idx="84">
                  <c:v>Shaylyn Ransbury </c:v>
                </c:pt>
                <c:pt idx="85">
                  <c:v>Shellysheldon Mahady</c:v>
                </c:pt>
                <c:pt idx="86">
                  <c:v>Tabby  Astall</c:v>
                </c:pt>
                <c:pt idx="87">
                  <c:v>Tadio Audritt</c:v>
                </c:pt>
                <c:pt idx="88">
                  <c:v>Tallie Chaikovski</c:v>
                </c:pt>
                <c:pt idx="89">
                  <c:v>Thekla Lynnett</c:v>
                </c:pt>
                <c:pt idx="90">
                  <c:v>Tristam Cuming</c:v>
                </c:pt>
                <c:pt idx="91">
                  <c:v>Van Tuxwell</c:v>
                </c:pt>
                <c:pt idx="92">
                  <c:v>Vere Kulic</c:v>
                </c:pt>
                <c:pt idx="93">
                  <c:v>Verla Timmis</c:v>
                </c:pt>
                <c:pt idx="94">
                  <c:v>Vernor Atyea</c:v>
                </c:pt>
                <c:pt idx="95">
                  <c:v>Westbrook Brandino</c:v>
                </c:pt>
                <c:pt idx="96">
                  <c:v>Yanaton Wooster</c:v>
                </c:pt>
                <c:pt idx="97">
                  <c:v>Yvette  Bett</c:v>
                </c:pt>
              </c:strCache>
            </c:strRef>
          </c:cat>
          <c:val>
            <c:numRef>
              <c:f>[logi0315.xlsx]Sheet4!$E$6:$E$104</c:f>
              <c:numCache>
                <c:formatCode>General</c:formatCode>
                <c:ptCount val="98"/>
                <c:pt idx="14">
                  <c:v>1.0</c:v>
                </c:pt>
                <c:pt idx="21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37">
                  <c:v>1.0</c:v>
                </c:pt>
                <c:pt idx="82">
                  <c:v>1.0</c:v>
                </c:pt>
                <c:pt idx="87">
                  <c:v>1.0</c:v>
                </c:pt>
                <c:pt idx="97">
                  <c:v>1.0</c:v>
                </c:pt>
              </c:numCache>
            </c:numRef>
          </c:val>
        </c:ser>
        <c:ser>
          <c:idx val="4"/>
          <c:order val="4"/>
          <c:tx>
            <c:strRef>
              <c:f>[logi0315.xlsx]Sheet4!$F$4:$F$5</c:f>
              <c:strCache>
                <c:ptCount val="1"/>
                <c:pt idx="0">
                  <c:v>Legal</c:v>
                </c:pt>
              </c:strCache>
            </c:strRef>
          </c:tx>
          <c:spPr>
            <a:gradFill>
              <a:gsLst>
                <a:gs pos="0">
                  <a:schemeClr val="accent5">
                    <a:shade val="65000"/>
                    <a:hueOff val="-1670000"/>
                  </a:schemeClr>
                </a:gs>
                <a:gs pos="100000">
                  <a:schemeClr val="accent5">
                    <a:shade val="6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5">
                      <a:shade val="65000"/>
                      <a:lumMod val="75000"/>
                      <a:hueOff val="-1670000"/>
                    </a:schemeClr>
                  </a:gs>
                  <a:gs pos="100000">
                    <a:schemeClr val="accent5">
                      <a:shade val="65000"/>
                      <a:lumMod val="75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[logi0315.xlsx]Sheet4!$A$6:$A$104</c:f>
              <c:strCache>
                <c:ptCount val="98"/>
                <c:pt idx="0">
                  <c:v> Jill Shipsey</c:v>
                </c:pt>
                <c:pt idx="1">
                  <c:v> Joaquin McVitty</c:v>
                </c:pt>
                <c:pt idx="2">
                  <c:v> Kath Bletsoe</c:v>
                </c:pt>
                <c:pt idx="3">
                  <c:v> Leena Bruckshaw</c:v>
                </c:pt>
                <c:pt idx="4">
                  <c:v> Louise Lamming</c:v>
                </c:pt>
                <c:pt idx="5">
                  <c:v> Wyn Treadger</c:v>
                </c:pt>
                <c:pt idx="6">
                  <c:v>Adolph McNalley</c:v>
                </c:pt>
                <c:pt idx="7">
                  <c:v>Aileen McCritchie</c:v>
                </c:pt>
                <c:pt idx="8">
                  <c:v>Aldrich  Glenny</c:v>
                </c:pt>
                <c:pt idx="9">
                  <c:v>Alexandros Rackley</c:v>
                </c:pt>
                <c:pt idx="10">
                  <c:v>Alexis Gotfrey</c:v>
                </c:pt>
                <c:pt idx="11">
                  <c:v>Alic Bagg</c:v>
                </c:pt>
                <c:pt idx="12">
                  <c:v>Aloise MacCathay </c:v>
                </c:pt>
                <c:pt idx="13">
                  <c:v>Althea  Bronger</c:v>
                </c:pt>
                <c:pt idx="14">
                  <c:v>Anjanette Ferre</c:v>
                </c:pt>
                <c:pt idx="15">
                  <c:v>Ansley Gounel</c:v>
                </c:pt>
                <c:pt idx="16">
                  <c:v>Ardella Dyment</c:v>
                </c:pt>
                <c:pt idx="17">
                  <c:v>Audry Yu</c:v>
                </c:pt>
                <c:pt idx="18">
                  <c:v>Bari Toffano</c:v>
                </c:pt>
                <c:pt idx="19">
                  <c:v>Billi Fellgate</c:v>
                </c:pt>
                <c:pt idx="20">
                  <c:v>Brendan  Edgeller</c:v>
                </c:pt>
                <c:pt idx="21">
                  <c:v>Brose MacCorkell</c:v>
                </c:pt>
                <c:pt idx="22">
                  <c:v>Camilla Castle</c:v>
                </c:pt>
                <c:pt idx="23">
                  <c:v>Charmane Heistermann</c:v>
                </c:pt>
                <c:pt idx="24">
                  <c:v>Cletus McGarahan </c:v>
                </c:pt>
                <c:pt idx="25">
                  <c:v>Collen Dunbleton</c:v>
                </c:pt>
                <c:pt idx="26">
                  <c:v>Crawford Scad</c:v>
                </c:pt>
                <c:pt idx="27">
                  <c:v>Daisie Dahlman</c:v>
                </c:pt>
                <c:pt idx="28">
                  <c:v>Daisie McNeice</c:v>
                </c:pt>
                <c:pt idx="29">
                  <c:v>Danica Nayshe</c:v>
                </c:pt>
                <c:pt idx="30">
                  <c:v>Dean Biggam</c:v>
                </c:pt>
                <c:pt idx="31">
                  <c:v>Debera Gow </c:v>
                </c:pt>
                <c:pt idx="32">
                  <c:v>Dell Molloy</c:v>
                </c:pt>
                <c:pt idx="33">
                  <c:v>Delphine Jewis</c:v>
                </c:pt>
                <c:pt idx="34">
                  <c:v>Dennison Crosswaite</c:v>
                </c:pt>
                <c:pt idx="35">
                  <c:v>Devinne Tuny</c:v>
                </c:pt>
                <c:pt idx="36">
                  <c:v>Doe Clubley</c:v>
                </c:pt>
                <c:pt idx="37">
                  <c:v>Dulce Colbeck</c:v>
                </c:pt>
                <c:pt idx="38">
                  <c:v>Enoch Dowrey</c:v>
                </c:pt>
                <c:pt idx="39">
                  <c:v>Estell Kingsland</c:v>
                </c:pt>
                <c:pt idx="40">
                  <c:v>Evangelina Lergan</c:v>
                </c:pt>
                <c:pt idx="41">
                  <c:v>Ewart Hovel</c:v>
                </c:pt>
                <c:pt idx="42">
                  <c:v>Felice McMurty</c:v>
                </c:pt>
                <c:pt idx="43">
                  <c:v>Freddy Linford</c:v>
                </c:pt>
                <c:pt idx="44">
                  <c:v>Genevra Friday</c:v>
                </c:pt>
                <c:pt idx="45">
                  <c:v>Ginger  Myott</c:v>
                </c:pt>
                <c:pt idx="46">
                  <c:v>Grady Rochelle</c:v>
                </c:pt>
                <c:pt idx="47">
                  <c:v>Iain Wiburn</c:v>
                </c:pt>
                <c:pt idx="48">
                  <c:v>Ignacius Losel</c:v>
                </c:pt>
                <c:pt idx="49">
                  <c:v>Inge Creer</c:v>
                </c:pt>
                <c:pt idx="50">
                  <c:v>Inger Andriveaux</c:v>
                </c:pt>
                <c:pt idx="51">
                  <c:v>Inger Chapelhow</c:v>
                </c:pt>
                <c:pt idx="52">
                  <c:v>Isaak Rawne</c:v>
                </c:pt>
                <c:pt idx="53">
                  <c:v>Janina Wolverson</c:v>
                </c:pt>
                <c:pt idx="54">
                  <c:v>Jessica Callcott</c:v>
                </c:pt>
                <c:pt idx="55">
                  <c:v>Jo-anne Gobeau</c:v>
                </c:pt>
                <c:pt idx="56">
                  <c:v>Julietta Culross</c:v>
                </c:pt>
                <c:pt idx="57">
                  <c:v>Kellsie Waby</c:v>
                </c:pt>
                <c:pt idx="58">
                  <c:v>Leonidas Cavaney</c:v>
                </c:pt>
                <c:pt idx="59">
                  <c:v>Lincoln Cord</c:v>
                </c:pt>
                <c:pt idx="60">
                  <c:v>Lion  Adcock</c:v>
                </c:pt>
                <c:pt idx="61">
                  <c:v>Lizzie Mullally</c:v>
                </c:pt>
                <c:pt idx="62">
                  <c:v>Mackenzie Hannis</c:v>
                </c:pt>
                <c:pt idx="63">
                  <c:v>Magnum Locksley</c:v>
                </c:pt>
                <c:pt idx="64">
                  <c:v>Marissa Infante</c:v>
                </c:pt>
                <c:pt idx="65">
                  <c:v>Maritsa Marusic</c:v>
                </c:pt>
                <c:pt idx="66">
                  <c:v>Marquita Liquorish</c:v>
                </c:pt>
                <c:pt idx="67">
                  <c:v>Matias Cormack </c:v>
                </c:pt>
                <c:pt idx="68">
                  <c:v>Mick Spraberry</c:v>
                </c:pt>
                <c:pt idx="69">
                  <c:v>Mickie Dagwell</c:v>
                </c:pt>
                <c:pt idx="70">
                  <c:v>Minerva Ricardot</c:v>
                </c:pt>
                <c:pt idx="71">
                  <c:v>Mollie  Hanway</c:v>
                </c:pt>
                <c:pt idx="72">
                  <c:v>Myrle Prandoni</c:v>
                </c:pt>
                <c:pt idx="73">
                  <c:v>Nananne Gehringer</c:v>
                </c:pt>
                <c:pt idx="74">
                  <c:v>Nickolai  Artin</c:v>
                </c:pt>
                <c:pt idx="75">
                  <c:v>Northrop Reid</c:v>
                </c:pt>
                <c:pt idx="76">
                  <c:v>Oby Sorrel</c:v>
                </c:pt>
                <c:pt idx="77">
                  <c:v>Oona Donan</c:v>
                </c:pt>
                <c:pt idx="78">
                  <c:v>Orlando Gorstidge </c:v>
                </c:pt>
                <c:pt idx="79">
                  <c:v>Pearla  Beteriss</c:v>
                </c:pt>
                <c:pt idx="80">
                  <c:v>Renaldo Thomassin</c:v>
                </c:pt>
                <c:pt idx="81">
                  <c:v>Rhiamon Mollison</c:v>
                </c:pt>
                <c:pt idx="82">
                  <c:v>Riccardo Hagan</c:v>
                </c:pt>
                <c:pt idx="83">
                  <c:v>Seward Kubera</c:v>
                </c:pt>
                <c:pt idx="84">
                  <c:v>Shaylyn Ransbury </c:v>
                </c:pt>
                <c:pt idx="85">
                  <c:v>Shellysheldon Mahady</c:v>
                </c:pt>
                <c:pt idx="86">
                  <c:v>Tabby  Astall</c:v>
                </c:pt>
                <c:pt idx="87">
                  <c:v>Tadio Audritt</c:v>
                </c:pt>
                <c:pt idx="88">
                  <c:v>Tallie Chaikovski</c:v>
                </c:pt>
                <c:pt idx="89">
                  <c:v>Thekla Lynnett</c:v>
                </c:pt>
                <c:pt idx="90">
                  <c:v>Tristam Cuming</c:v>
                </c:pt>
                <c:pt idx="91">
                  <c:v>Van Tuxwell</c:v>
                </c:pt>
                <c:pt idx="92">
                  <c:v>Vere Kulic</c:v>
                </c:pt>
                <c:pt idx="93">
                  <c:v>Verla Timmis</c:v>
                </c:pt>
                <c:pt idx="94">
                  <c:v>Vernor Atyea</c:v>
                </c:pt>
                <c:pt idx="95">
                  <c:v>Westbrook Brandino</c:v>
                </c:pt>
                <c:pt idx="96">
                  <c:v>Yanaton Wooster</c:v>
                </c:pt>
                <c:pt idx="97">
                  <c:v>Yvette  Bett</c:v>
                </c:pt>
              </c:strCache>
            </c:strRef>
          </c:cat>
          <c:val>
            <c:numRef>
              <c:f>[logi0315.xlsx]Sheet4!$F$6:$F$104</c:f>
              <c:numCache>
                <c:formatCode>General</c:formatCode>
                <c:ptCount val="98"/>
                <c:pt idx="9">
                  <c:v>1.0</c:v>
                </c:pt>
                <c:pt idx="11">
                  <c:v>1.0</c:v>
                </c:pt>
                <c:pt idx="20">
                  <c:v>1.0</c:v>
                </c:pt>
                <c:pt idx="34">
                  <c:v>1.0</c:v>
                </c:pt>
                <c:pt idx="48">
                  <c:v>1.0</c:v>
                </c:pt>
                <c:pt idx="60">
                  <c:v>1.0</c:v>
                </c:pt>
                <c:pt idx="92">
                  <c:v>1.0</c:v>
                </c:pt>
                <c:pt idx="95">
                  <c:v>1.0</c:v>
                </c:pt>
              </c:numCache>
            </c:numRef>
          </c:val>
        </c:ser>
        <c:ser>
          <c:idx val="5"/>
          <c:order val="5"/>
          <c:tx>
            <c:strRef>
              <c:f>[logi0315.xlsx]Sheet4!$G$4:$G$5</c:f>
              <c:strCache>
                <c:ptCount val="1"/>
                <c:pt idx="0">
                  <c:v>Marketing</c:v>
                </c:pt>
              </c:strCache>
            </c:strRef>
          </c:tx>
          <c:spPr>
            <a:gradFill>
              <a:gsLst>
                <a:gs pos="0">
                  <a:schemeClr val="accent6">
                    <a:shade val="65000"/>
                    <a:hueOff val="-1670000"/>
                  </a:schemeClr>
                </a:gs>
                <a:gs pos="100000">
                  <a:schemeClr val="accent6">
                    <a:shade val="6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6">
                      <a:shade val="65000"/>
                      <a:lumMod val="75000"/>
                      <a:hueOff val="-1670000"/>
                    </a:schemeClr>
                  </a:gs>
                  <a:gs pos="100000">
                    <a:schemeClr val="accent6">
                      <a:shade val="65000"/>
                      <a:lumMod val="75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[logi0315.xlsx]Sheet4!$A$6:$A$104</c:f>
              <c:strCache>
                <c:ptCount val="98"/>
                <c:pt idx="0">
                  <c:v> Jill Shipsey</c:v>
                </c:pt>
                <c:pt idx="1">
                  <c:v> Joaquin McVitty</c:v>
                </c:pt>
                <c:pt idx="2">
                  <c:v> Kath Bletsoe</c:v>
                </c:pt>
                <c:pt idx="3">
                  <c:v> Leena Bruckshaw</c:v>
                </c:pt>
                <c:pt idx="4">
                  <c:v> Louise Lamming</c:v>
                </c:pt>
                <c:pt idx="5">
                  <c:v> Wyn Treadger</c:v>
                </c:pt>
                <c:pt idx="6">
                  <c:v>Adolph McNalley</c:v>
                </c:pt>
                <c:pt idx="7">
                  <c:v>Aileen McCritchie</c:v>
                </c:pt>
                <c:pt idx="8">
                  <c:v>Aldrich  Glenny</c:v>
                </c:pt>
                <c:pt idx="9">
                  <c:v>Alexandros Rackley</c:v>
                </c:pt>
                <c:pt idx="10">
                  <c:v>Alexis Gotfrey</c:v>
                </c:pt>
                <c:pt idx="11">
                  <c:v>Alic Bagg</c:v>
                </c:pt>
                <c:pt idx="12">
                  <c:v>Aloise MacCathay </c:v>
                </c:pt>
                <c:pt idx="13">
                  <c:v>Althea  Bronger</c:v>
                </c:pt>
                <c:pt idx="14">
                  <c:v>Anjanette Ferre</c:v>
                </c:pt>
                <c:pt idx="15">
                  <c:v>Ansley Gounel</c:v>
                </c:pt>
                <c:pt idx="16">
                  <c:v>Ardella Dyment</c:v>
                </c:pt>
                <c:pt idx="17">
                  <c:v>Audry Yu</c:v>
                </c:pt>
                <c:pt idx="18">
                  <c:v>Bari Toffano</c:v>
                </c:pt>
                <c:pt idx="19">
                  <c:v>Billi Fellgate</c:v>
                </c:pt>
                <c:pt idx="20">
                  <c:v>Brendan  Edgeller</c:v>
                </c:pt>
                <c:pt idx="21">
                  <c:v>Brose MacCorkell</c:v>
                </c:pt>
                <c:pt idx="22">
                  <c:v>Camilla Castle</c:v>
                </c:pt>
                <c:pt idx="23">
                  <c:v>Charmane Heistermann</c:v>
                </c:pt>
                <c:pt idx="24">
                  <c:v>Cletus McGarahan </c:v>
                </c:pt>
                <c:pt idx="25">
                  <c:v>Collen Dunbleton</c:v>
                </c:pt>
                <c:pt idx="26">
                  <c:v>Crawford Scad</c:v>
                </c:pt>
                <c:pt idx="27">
                  <c:v>Daisie Dahlman</c:v>
                </c:pt>
                <c:pt idx="28">
                  <c:v>Daisie McNeice</c:v>
                </c:pt>
                <c:pt idx="29">
                  <c:v>Danica Nayshe</c:v>
                </c:pt>
                <c:pt idx="30">
                  <c:v>Dean Biggam</c:v>
                </c:pt>
                <c:pt idx="31">
                  <c:v>Debera Gow </c:v>
                </c:pt>
                <c:pt idx="32">
                  <c:v>Dell Molloy</c:v>
                </c:pt>
                <c:pt idx="33">
                  <c:v>Delphine Jewis</c:v>
                </c:pt>
                <c:pt idx="34">
                  <c:v>Dennison Crosswaite</c:v>
                </c:pt>
                <c:pt idx="35">
                  <c:v>Devinne Tuny</c:v>
                </c:pt>
                <c:pt idx="36">
                  <c:v>Doe Clubley</c:v>
                </c:pt>
                <c:pt idx="37">
                  <c:v>Dulce Colbeck</c:v>
                </c:pt>
                <c:pt idx="38">
                  <c:v>Enoch Dowrey</c:v>
                </c:pt>
                <c:pt idx="39">
                  <c:v>Estell Kingsland</c:v>
                </c:pt>
                <c:pt idx="40">
                  <c:v>Evangelina Lergan</c:v>
                </c:pt>
                <c:pt idx="41">
                  <c:v>Ewart Hovel</c:v>
                </c:pt>
                <c:pt idx="42">
                  <c:v>Felice McMurty</c:v>
                </c:pt>
                <c:pt idx="43">
                  <c:v>Freddy Linford</c:v>
                </c:pt>
                <c:pt idx="44">
                  <c:v>Genevra Friday</c:v>
                </c:pt>
                <c:pt idx="45">
                  <c:v>Ginger  Myott</c:v>
                </c:pt>
                <c:pt idx="46">
                  <c:v>Grady Rochelle</c:v>
                </c:pt>
                <c:pt idx="47">
                  <c:v>Iain Wiburn</c:v>
                </c:pt>
                <c:pt idx="48">
                  <c:v>Ignacius Losel</c:v>
                </c:pt>
                <c:pt idx="49">
                  <c:v>Inge Creer</c:v>
                </c:pt>
                <c:pt idx="50">
                  <c:v>Inger Andriveaux</c:v>
                </c:pt>
                <c:pt idx="51">
                  <c:v>Inger Chapelhow</c:v>
                </c:pt>
                <c:pt idx="52">
                  <c:v>Isaak Rawne</c:v>
                </c:pt>
                <c:pt idx="53">
                  <c:v>Janina Wolverson</c:v>
                </c:pt>
                <c:pt idx="54">
                  <c:v>Jessica Callcott</c:v>
                </c:pt>
                <c:pt idx="55">
                  <c:v>Jo-anne Gobeau</c:v>
                </c:pt>
                <c:pt idx="56">
                  <c:v>Julietta Culross</c:v>
                </c:pt>
                <c:pt idx="57">
                  <c:v>Kellsie Waby</c:v>
                </c:pt>
                <c:pt idx="58">
                  <c:v>Leonidas Cavaney</c:v>
                </c:pt>
                <c:pt idx="59">
                  <c:v>Lincoln Cord</c:v>
                </c:pt>
                <c:pt idx="60">
                  <c:v>Lion  Adcock</c:v>
                </c:pt>
                <c:pt idx="61">
                  <c:v>Lizzie Mullally</c:v>
                </c:pt>
                <c:pt idx="62">
                  <c:v>Mackenzie Hannis</c:v>
                </c:pt>
                <c:pt idx="63">
                  <c:v>Magnum Locksley</c:v>
                </c:pt>
                <c:pt idx="64">
                  <c:v>Marissa Infante</c:v>
                </c:pt>
                <c:pt idx="65">
                  <c:v>Maritsa Marusic</c:v>
                </c:pt>
                <c:pt idx="66">
                  <c:v>Marquita Liquorish</c:v>
                </c:pt>
                <c:pt idx="67">
                  <c:v>Matias Cormack </c:v>
                </c:pt>
                <c:pt idx="68">
                  <c:v>Mick Spraberry</c:v>
                </c:pt>
                <c:pt idx="69">
                  <c:v>Mickie Dagwell</c:v>
                </c:pt>
                <c:pt idx="70">
                  <c:v>Minerva Ricardot</c:v>
                </c:pt>
                <c:pt idx="71">
                  <c:v>Mollie  Hanway</c:v>
                </c:pt>
                <c:pt idx="72">
                  <c:v>Myrle Prandoni</c:v>
                </c:pt>
                <c:pt idx="73">
                  <c:v>Nananne Gehringer</c:v>
                </c:pt>
                <c:pt idx="74">
                  <c:v>Nickolai  Artin</c:v>
                </c:pt>
                <c:pt idx="75">
                  <c:v>Northrop Reid</c:v>
                </c:pt>
                <c:pt idx="76">
                  <c:v>Oby Sorrel</c:v>
                </c:pt>
                <c:pt idx="77">
                  <c:v>Oona Donan</c:v>
                </c:pt>
                <c:pt idx="78">
                  <c:v>Orlando Gorstidge </c:v>
                </c:pt>
                <c:pt idx="79">
                  <c:v>Pearla  Beteriss</c:v>
                </c:pt>
                <c:pt idx="80">
                  <c:v>Renaldo Thomassin</c:v>
                </c:pt>
                <c:pt idx="81">
                  <c:v>Rhiamon Mollison</c:v>
                </c:pt>
                <c:pt idx="82">
                  <c:v>Riccardo Hagan</c:v>
                </c:pt>
                <c:pt idx="83">
                  <c:v>Seward Kubera</c:v>
                </c:pt>
                <c:pt idx="84">
                  <c:v>Shaylyn Ransbury </c:v>
                </c:pt>
                <c:pt idx="85">
                  <c:v>Shellysheldon Mahady</c:v>
                </c:pt>
                <c:pt idx="86">
                  <c:v>Tabby  Astall</c:v>
                </c:pt>
                <c:pt idx="87">
                  <c:v>Tadio Audritt</c:v>
                </c:pt>
                <c:pt idx="88">
                  <c:v>Tallie Chaikovski</c:v>
                </c:pt>
                <c:pt idx="89">
                  <c:v>Thekla Lynnett</c:v>
                </c:pt>
                <c:pt idx="90">
                  <c:v>Tristam Cuming</c:v>
                </c:pt>
                <c:pt idx="91">
                  <c:v>Van Tuxwell</c:v>
                </c:pt>
                <c:pt idx="92">
                  <c:v>Vere Kulic</c:v>
                </c:pt>
                <c:pt idx="93">
                  <c:v>Verla Timmis</c:v>
                </c:pt>
                <c:pt idx="94">
                  <c:v>Vernor Atyea</c:v>
                </c:pt>
                <c:pt idx="95">
                  <c:v>Westbrook Brandino</c:v>
                </c:pt>
                <c:pt idx="96">
                  <c:v>Yanaton Wooster</c:v>
                </c:pt>
                <c:pt idx="97">
                  <c:v>Yvette  Bett</c:v>
                </c:pt>
              </c:strCache>
            </c:strRef>
          </c:cat>
          <c:val>
            <c:numRef>
              <c:f>[logi0315.xlsx]Sheet4!$G$6:$G$104</c:f>
              <c:numCache>
                <c:formatCode>General</c:formatCode>
                <c:ptCount val="98"/>
                <c:pt idx="2">
                  <c:v>1.0</c:v>
                </c:pt>
                <c:pt idx="52">
                  <c:v>1.0</c:v>
                </c:pt>
                <c:pt idx="54">
                  <c:v>1.0</c:v>
                </c:pt>
                <c:pt idx="78">
                  <c:v>1.0</c:v>
                </c:pt>
                <c:pt idx="96">
                  <c:v>1.0</c:v>
                </c:pt>
              </c:numCache>
            </c:numRef>
          </c:val>
        </c:ser>
        <c:ser>
          <c:idx val="6"/>
          <c:order val="6"/>
          <c:tx>
            <c:strRef>
              <c:f>[logi0315.xlsx]Sheet4!$H$4:$H$5</c:f>
              <c:strCache>
                <c:ptCount val="1"/>
                <c:pt idx="0">
                  <c:v>NULL</c:v>
                </c:pt>
              </c:strCache>
            </c:strRef>
          </c:tx>
          <c:spPr>
            <a:gradFill>
              <a:gsLst>
                <a:gs pos="0">
                  <a:schemeClr val="accent1">
                    <a:hueOff val="-167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75000"/>
                      <a:hueOff val="-167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[logi0315.xlsx]Sheet4!$A$6:$A$104</c:f>
              <c:strCache>
                <c:ptCount val="98"/>
                <c:pt idx="0">
                  <c:v> Jill Shipsey</c:v>
                </c:pt>
                <c:pt idx="1">
                  <c:v> Joaquin McVitty</c:v>
                </c:pt>
                <c:pt idx="2">
                  <c:v> Kath Bletsoe</c:v>
                </c:pt>
                <c:pt idx="3">
                  <c:v> Leena Bruckshaw</c:v>
                </c:pt>
                <c:pt idx="4">
                  <c:v> Louise Lamming</c:v>
                </c:pt>
                <c:pt idx="5">
                  <c:v> Wyn Treadger</c:v>
                </c:pt>
                <c:pt idx="6">
                  <c:v>Adolph McNalley</c:v>
                </c:pt>
                <c:pt idx="7">
                  <c:v>Aileen McCritchie</c:v>
                </c:pt>
                <c:pt idx="8">
                  <c:v>Aldrich  Glenny</c:v>
                </c:pt>
                <c:pt idx="9">
                  <c:v>Alexandros Rackley</c:v>
                </c:pt>
                <c:pt idx="10">
                  <c:v>Alexis Gotfrey</c:v>
                </c:pt>
                <c:pt idx="11">
                  <c:v>Alic Bagg</c:v>
                </c:pt>
                <c:pt idx="12">
                  <c:v>Aloise MacCathay </c:v>
                </c:pt>
                <c:pt idx="13">
                  <c:v>Althea  Bronger</c:v>
                </c:pt>
                <c:pt idx="14">
                  <c:v>Anjanette Ferre</c:v>
                </c:pt>
                <c:pt idx="15">
                  <c:v>Ansley Gounel</c:v>
                </c:pt>
                <c:pt idx="16">
                  <c:v>Ardella Dyment</c:v>
                </c:pt>
                <c:pt idx="17">
                  <c:v>Audry Yu</c:v>
                </c:pt>
                <c:pt idx="18">
                  <c:v>Bari Toffano</c:v>
                </c:pt>
                <c:pt idx="19">
                  <c:v>Billi Fellgate</c:v>
                </c:pt>
                <c:pt idx="20">
                  <c:v>Brendan  Edgeller</c:v>
                </c:pt>
                <c:pt idx="21">
                  <c:v>Brose MacCorkell</c:v>
                </c:pt>
                <c:pt idx="22">
                  <c:v>Camilla Castle</c:v>
                </c:pt>
                <c:pt idx="23">
                  <c:v>Charmane Heistermann</c:v>
                </c:pt>
                <c:pt idx="24">
                  <c:v>Cletus McGarahan </c:v>
                </c:pt>
                <c:pt idx="25">
                  <c:v>Collen Dunbleton</c:v>
                </c:pt>
                <c:pt idx="26">
                  <c:v>Crawford Scad</c:v>
                </c:pt>
                <c:pt idx="27">
                  <c:v>Daisie Dahlman</c:v>
                </c:pt>
                <c:pt idx="28">
                  <c:v>Daisie McNeice</c:v>
                </c:pt>
                <c:pt idx="29">
                  <c:v>Danica Nayshe</c:v>
                </c:pt>
                <c:pt idx="30">
                  <c:v>Dean Biggam</c:v>
                </c:pt>
                <c:pt idx="31">
                  <c:v>Debera Gow </c:v>
                </c:pt>
                <c:pt idx="32">
                  <c:v>Dell Molloy</c:v>
                </c:pt>
                <c:pt idx="33">
                  <c:v>Delphine Jewis</c:v>
                </c:pt>
                <c:pt idx="34">
                  <c:v>Dennison Crosswaite</c:v>
                </c:pt>
                <c:pt idx="35">
                  <c:v>Devinne Tuny</c:v>
                </c:pt>
                <c:pt idx="36">
                  <c:v>Doe Clubley</c:v>
                </c:pt>
                <c:pt idx="37">
                  <c:v>Dulce Colbeck</c:v>
                </c:pt>
                <c:pt idx="38">
                  <c:v>Enoch Dowrey</c:v>
                </c:pt>
                <c:pt idx="39">
                  <c:v>Estell Kingsland</c:v>
                </c:pt>
                <c:pt idx="40">
                  <c:v>Evangelina Lergan</c:v>
                </c:pt>
                <c:pt idx="41">
                  <c:v>Ewart Hovel</c:v>
                </c:pt>
                <c:pt idx="42">
                  <c:v>Felice McMurty</c:v>
                </c:pt>
                <c:pt idx="43">
                  <c:v>Freddy Linford</c:v>
                </c:pt>
                <c:pt idx="44">
                  <c:v>Genevra Friday</c:v>
                </c:pt>
                <c:pt idx="45">
                  <c:v>Ginger  Myott</c:v>
                </c:pt>
                <c:pt idx="46">
                  <c:v>Grady Rochelle</c:v>
                </c:pt>
                <c:pt idx="47">
                  <c:v>Iain Wiburn</c:v>
                </c:pt>
                <c:pt idx="48">
                  <c:v>Ignacius Losel</c:v>
                </c:pt>
                <c:pt idx="49">
                  <c:v>Inge Creer</c:v>
                </c:pt>
                <c:pt idx="50">
                  <c:v>Inger Andriveaux</c:v>
                </c:pt>
                <c:pt idx="51">
                  <c:v>Inger Chapelhow</c:v>
                </c:pt>
                <c:pt idx="52">
                  <c:v>Isaak Rawne</c:v>
                </c:pt>
                <c:pt idx="53">
                  <c:v>Janina Wolverson</c:v>
                </c:pt>
                <c:pt idx="54">
                  <c:v>Jessica Callcott</c:v>
                </c:pt>
                <c:pt idx="55">
                  <c:v>Jo-anne Gobeau</c:v>
                </c:pt>
                <c:pt idx="56">
                  <c:v>Julietta Culross</c:v>
                </c:pt>
                <c:pt idx="57">
                  <c:v>Kellsie Waby</c:v>
                </c:pt>
                <c:pt idx="58">
                  <c:v>Leonidas Cavaney</c:v>
                </c:pt>
                <c:pt idx="59">
                  <c:v>Lincoln Cord</c:v>
                </c:pt>
                <c:pt idx="60">
                  <c:v>Lion  Adcock</c:v>
                </c:pt>
                <c:pt idx="61">
                  <c:v>Lizzie Mullally</c:v>
                </c:pt>
                <c:pt idx="62">
                  <c:v>Mackenzie Hannis</c:v>
                </c:pt>
                <c:pt idx="63">
                  <c:v>Magnum Locksley</c:v>
                </c:pt>
                <c:pt idx="64">
                  <c:v>Marissa Infante</c:v>
                </c:pt>
                <c:pt idx="65">
                  <c:v>Maritsa Marusic</c:v>
                </c:pt>
                <c:pt idx="66">
                  <c:v>Marquita Liquorish</c:v>
                </c:pt>
                <c:pt idx="67">
                  <c:v>Matias Cormack </c:v>
                </c:pt>
                <c:pt idx="68">
                  <c:v>Mick Spraberry</c:v>
                </c:pt>
                <c:pt idx="69">
                  <c:v>Mickie Dagwell</c:v>
                </c:pt>
                <c:pt idx="70">
                  <c:v>Minerva Ricardot</c:v>
                </c:pt>
                <c:pt idx="71">
                  <c:v>Mollie  Hanway</c:v>
                </c:pt>
                <c:pt idx="72">
                  <c:v>Myrle Prandoni</c:v>
                </c:pt>
                <c:pt idx="73">
                  <c:v>Nananne Gehringer</c:v>
                </c:pt>
                <c:pt idx="74">
                  <c:v>Nickolai  Artin</c:v>
                </c:pt>
                <c:pt idx="75">
                  <c:v>Northrop Reid</c:v>
                </c:pt>
                <c:pt idx="76">
                  <c:v>Oby Sorrel</c:v>
                </c:pt>
                <c:pt idx="77">
                  <c:v>Oona Donan</c:v>
                </c:pt>
                <c:pt idx="78">
                  <c:v>Orlando Gorstidge </c:v>
                </c:pt>
                <c:pt idx="79">
                  <c:v>Pearla  Beteriss</c:v>
                </c:pt>
                <c:pt idx="80">
                  <c:v>Renaldo Thomassin</c:v>
                </c:pt>
                <c:pt idx="81">
                  <c:v>Rhiamon Mollison</c:v>
                </c:pt>
                <c:pt idx="82">
                  <c:v>Riccardo Hagan</c:v>
                </c:pt>
                <c:pt idx="83">
                  <c:v>Seward Kubera</c:v>
                </c:pt>
                <c:pt idx="84">
                  <c:v>Shaylyn Ransbury </c:v>
                </c:pt>
                <c:pt idx="85">
                  <c:v>Shellysheldon Mahady</c:v>
                </c:pt>
                <c:pt idx="86">
                  <c:v>Tabby  Astall</c:v>
                </c:pt>
                <c:pt idx="87">
                  <c:v>Tadio Audritt</c:v>
                </c:pt>
                <c:pt idx="88">
                  <c:v>Tallie Chaikovski</c:v>
                </c:pt>
                <c:pt idx="89">
                  <c:v>Thekla Lynnett</c:v>
                </c:pt>
                <c:pt idx="90">
                  <c:v>Tristam Cuming</c:v>
                </c:pt>
                <c:pt idx="91">
                  <c:v>Van Tuxwell</c:v>
                </c:pt>
                <c:pt idx="92">
                  <c:v>Vere Kulic</c:v>
                </c:pt>
                <c:pt idx="93">
                  <c:v>Verla Timmis</c:v>
                </c:pt>
                <c:pt idx="94">
                  <c:v>Vernor Atyea</c:v>
                </c:pt>
                <c:pt idx="95">
                  <c:v>Westbrook Brandino</c:v>
                </c:pt>
                <c:pt idx="96">
                  <c:v>Yanaton Wooster</c:v>
                </c:pt>
                <c:pt idx="97">
                  <c:v>Yvette  Bett</c:v>
                </c:pt>
              </c:strCache>
            </c:strRef>
          </c:cat>
          <c:val>
            <c:numRef>
              <c:f>[logi0315.xlsx]Sheet4!$H$6:$H$104</c:f>
              <c:numCache>
                <c:formatCode>General</c:formatCode>
                <c:ptCount val="98"/>
                <c:pt idx="56">
                  <c:v>1.0</c:v>
                </c:pt>
                <c:pt idx="70">
                  <c:v>1.0</c:v>
                </c:pt>
                <c:pt idx="71">
                  <c:v>1.0</c:v>
                </c:pt>
                <c:pt idx="75">
                  <c:v>1.0</c:v>
                </c:pt>
              </c:numCache>
            </c:numRef>
          </c:val>
        </c:ser>
        <c:ser>
          <c:idx val="7"/>
          <c:order val="7"/>
          <c:tx>
            <c:strRef>
              <c:f>[logi0315.xlsx]Sheet4!$I$4:$I$5</c:f>
              <c:strCache>
                <c:ptCount val="1"/>
                <c:pt idx="0">
                  <c:v>Product Management</c:v>
                </c:pt>
              </c:strCache>
            </c:strRef>
          </c:tx>
          <c:spPr>
            <a:gradFill>
              <a:gsLst>
                <a:gs pos="0">
                  <a:schemeClr val="accent2">
                    <a:hueOff val="-167000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>
                      <a:lumMod val="75000"/>
                      <a:hueOff val="-167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[logi0315.xlsx]Sheet4!$A$6:$A$104</c:f>
              <c:strCache>
                <c:ptCount val="98"/>
                <c:pt idx="0">
                  <c:v> Jill Shipsey</c:v>
                </c:pt>
                <c:pt idx="1">
                  <c:v> Joaquin McVitty</c:v>
                </c:pt>
                <c:pt idx="2">
                  <c:v> Kath Bletsoe</c:v>
                </c:pt>
                <c:pt idx="3">
                  <c:v> Leena Bruckshaw</c:v>
                </c:pt>
                <c:pt idx="4">
                  <c:v> Louise Lamming</c:v>
                </c:pt>
                <c:pt idx="5">
                  <c:v> Wyn Treadger</c:v>
                </c:pt>
                <c:pt idx="6">
                  <c:v>Adolph McNalley</c:v>
                </c:pt>
                <c:pt idx="7">
                  <c:v>Aileen McCritchie</c:v>
                </c:pt>
                <c:pt idx="8">
                  <c:v>Aldrich  Glenny</c:v>
                </c:pt>
                <c:pt idx="9">
                  <c:v>Alexandros Rackley</c:v>
                </c:pt>
                <c:pt idx="10">
                  <c:v>Alexis Gotfrey</c:v>
                </c:pt>
                <c:pt idx="11">
                  <c:v>Alic Bagg</c:v>
                </c:pt>
                <c:pt idx="12">
                  <c:v>Aloise MacCathay </c:v>
                </c:pt>
                <c:pt idx="13">
                  <c:v>Althea  Bronger</c:v>
                </c:pt>
                <c:pt idx="14">
                  <c:v>Anjanette Ferre</c:v>
                </c:pt>
                <c:pt idx="15">
                  <c:v>Ansley Gounel</c:v>
                </c:pt>
                <c:pt idx="16">
                  <c:v>Ardella Dyment</c:v>
                </c:pt>
                <c:pt idx="17">
                  <c:v>Audry Yu</c:v>
                </c:pt>
                <c:pt idx="18">
                  <c:v>Bari Toffano</c:v>
                </c:pt>
                <c:pt idx="19">
                  <c:v>Billi Fellgate</c:v>
                </c:pt>
                <c:pt idx="20">
                  <c:v>Brendan  Edgeller</c:v>
                </c:pt>
                <c:pt idx="21">
                  <c:v>Brose MacCorkell</c:v>
                </c:pt>
                <c:pt idx="22">
                  <c:v>Camilla Castle</c:v>
                </c:pt>
                <c:pt idx="23">
                  <c:v>Charmane Heistermann</c:v>
                </c:pt>
                <c:pt idx="24">
                  <c:v>Cletus McGarahan </c:v>
                </c:pt>
                <c:pt idx="25">
                  <c:v>Collen Dunbleton</c:v>
                </c:pt>
                <c:pt idx="26">
                  <c:v>Crawford Scad</c:v>
                </c:pt>
                <c:pt idx="27">
                  <c:v>Daisie Dahlman</c:v>
                </c:pt>
                <c:pt idx="28">
                  <c:v>Daisie McNeice</c:v>
                </c:pt>
                <c:pt idx="29">
                  <c:v>Danica Nayshe</c:v>
                </c:pt>
                <c:pt idx="30">
                  <c:v>Dean Biggam</c:v>
                </c:pt>
                <c:pt idx="31">
                  <c:v>Debera Gow </c:v>
                </c:pt>
                <c:pt idx="32">
                  <c:v>Dell Molloy</c:v>
                </c:pt>
                <c:pt idx="33">
                  <c:v>Delphine Jewis</c:v>
                </c:pt>
                <c:pt idx="34">
                  <c:v>Dennison Crosswaite</c:v>
                </c:pt>
                <c:pt idx="35">
                  <c:v>Devinne Tuny</c:v>
                </c:pt>
                <c:pt idx="36">
                  <c:v>Doe Clubley</c:v>
                </c:pt>
                <c:pt idx="37">
                  <c:v>Dulce Colbeck</c:v>
                </c:pt>
                <c:pt idx="38">
                  <c:v>Enoch Dowrey</c:v>
                </c:pt>
                <c:pt idx="39">
                  <c:v>Estell Kingsland</c:v>
                </c:pt>
                <c:pt idx="40">
                  <c:v>Evangelina Lergan</c:v>
                </c:pt>
                <c:pt idx="41">
                  <c:v>Ewart Hovel</c:v>
                </c:pt>
                <c:pt idx="42">
                  <c:v>Felice McMurty</c:v>
                </c:pt>
                <c:pt idx="43">
                  <c:v>Freddy Linford</c:v>
                </c:pt>
                <c:pt idx="44">
                  <c:v>Genevra Friday</c:v>
                </c:pt>
                <c:pt idx="45">
                  <c:v>Ginger  Myott</c:v>
                </c:pt>
                <c:pt idx="46">
                  <c:v>Grady Rochelle</c:v>
                </c:pt>
                <c:pt idx="47">
                  <c:v>Iain Wiburn</c:v>
                </c:pt>
                <c:pt idx="48">
                  <c:v>Ignacius Losel</c:v>
                </c:pt>
                <c:pt idx="49">
                  <c:v>Inge Creer</c:v>
                </c:pt>
                <c:pt idx="50">
                  <c:v>Inger Andriveaux</c:v>
                </c:pt>
                <c:pt idx="51">
                  <c:v>Inger Chapelhow</c:v>
                </c:pt>
                <c:pt idx="52">
                  <c:v>Isaak Rawne</c:v>
                </c:pt>
                <c:pt idx="53">
                  <c:v>Janina Wolverson</c:v>
                </c:pt>
                <c:pt idx="54">
                  <c:v>Jessica Callcott</c:v>
                </c:pt>
                <c:pt idx="55">
                  <c:v>Jo-anne Gobeau</c:v>
                </c:pt>
                <c:pt idx="56">
                  <c:v>Julietta Culross</c:v>
                </c:pt>
                <c:pt idx="57">
                  <c:v>Kellsie Waby</c:v>
                </c:pt>
                <c:pt idx="58">
                  <c:v>Leonidas Cavaney</c:v>
                </c:pt>
                <c:pt idx="59">
                  <c:v>Lincoln Cord</c:v>
                </c:pt>
                <c:pt idx="60">
                  <c:v>Lion  Adcock</c:v>
                </c:pt>
                <c:pt idx="61">
                  <c:v>Lizzie Mullally</c:v>
                </c:pt>
                <c:pt idx="62">
                  <c:v>Mackenzie Hannis</c:v>
                </c:pt>
                <c:pt idx="63">
                  <c:v>Magnum Locksley</c:v>
                </c:pt>
                <c:pt idx="64">
                  <c:v>Marissa Infante</c:v>
                </c:pt>
                <c:pt idx="65">
                  <c:v>Maritsa Marusic</c:v>
                </c:pt>
                <c:pt idx="66">
                  <c:v>Marquita Liquorish</c:v>
                </c:pt>
                <c:pt idx="67">
                  <c:v>Matias Cormack </c:v>
                </c:pt>
                <c:pt idx="68">
                  <c:v>Mick Spraberry</c:v>
                </c:pt>
                <c:pt idx="69">
                  <c:v>Mickie Dagwell</c:v>
                </c:pt>
                <c:pt idx="70">
                  <c:v>Minerva Ricardot</c:v>
                </c:pt>
                <c:pt idx="71">
                  <c:v>Mollie  Hanway</c:v>
                </c:pt>
                <c:pt idx="72">
                  <c:v>Myrle Prandoni</c:v>
                </c:pt>
                <c:pt idx="73">
                  <c:v>Nananne Gehringer</c:v>
                </c:pt>
                <c:pt idx="74">
                  <c:v>Nickolai  Artin</c:v>
                </c:pt>
                <c:pt idx="75">
                  <c:v>Northrop Reid</c:v>
                </c:pt>
                <c:pt idx="76">
                  <c:v>Oby Sorrel</c:v>
                </c:pt>
                <c:pt idx="77">
                  <c:v>Oona Donan</c:v>
                </c:pt>
                <c:pt idx="78">
                  <c:v>Orlando Gorstidge </c:v>
                </c:pt>
                <c:pt idx="79">
                  <c:v>Pearla  Beteriss</c:v>
                </c:pt>
                <c:pt idx="80">
                  <c:v>Renaldo Thomassin</c:v>
                </c:pt>
                <c:pt idx="81">
                  <c:v>Rhiamon Mollison</c:v>
                </c:pt>
                <c:pt idx="82">
                  <c:v>Riccardo Hagan</c:v>
                </c:pt>
                <c:pt idx="83">
                  <c:v>Seward Kubera</c:v>
                </c:pt>
                <c:pt idx="84">
                  <c:v>Shaylyn Ransbury </c:v>
                </c:pt>
                <c:pt idx="85">
                  <c:v>Shellysheldon Mahady</c:v>
                </c:pt>
                <c:pt idx="86">
                  <c:v>Tabby  Astall</c:v>
                </c:pt>
                <c:pt idx="87">
                  <c:v>Tadio Audritt</c:v>
                </c:pt>
                <c:pt idx="88">
                  <c:v>Tallie Chaikovski</c:v>
                </c:pt>
                <c:pt idx="89">
                  <c:v>Thekla Lynnett</c:v>
                </c:pt>
                <c:pt idx="90">
                  <c:v>Tristam Cuming</c:v>
                </c:pt>
                <c:pt idx="91">
                  <c:v>Van Tuxwell</c:v>
                </c:pt>
                <c:pt idx="92">
                  <c:v>Vere Kulic</c:v>
                </c:pt>
                <c:pt idx="93">
                  <c:v>Verla Timmis</c:v>
                </c:pt>
                <c:pt idx="94">
                  <c:v>Vernor Atyea</c:v>
                </c:pt>
                <c:pt idx="95">
                  <c:v>Westbrook Brandino</c:v>
                </c:pt>
                <c:pt idx="96">
                  <c:v>Yanaton Wooster</c:v>
                </c:pt>
                <c:pt idx="97">
                  <c:v>Yvette  Bett</c:v>
                </c:pt>
              </c:strCache>
            </c:strRef>
          </c:cat>
          <c:val>
            <c:numRef>
              <c:f>[logi0315.xlsx]Sheet4!$I$6:$I$104</c:f>
              <c:numCache>
                <c:formatCode>General</c:formatCode>
                <c:ptCount val="98"/>
                <c:pt idx="13">
                  <c:v>1.0</c:v>
                </c:pt>
                <c:pt idx="15">
                  <c:v>1.0</c:v>
                </c:pt>
                <c:pt idx="18">
                  <c:v>1.0</c:v>
                </c:pt>
                <c:pt idx="22">
                  <c:v>1.0</c:v>
                </c:pt>
                <c:pt idx="36">
                  <c:v>1.0</c:v>
                </c:pt>
                <c:pt idx="42">
                  <c:v>1.0</c:v>
                </c:pt>
                <c:pt idx="74">
                  <c:v>1.0</c:v>
                </c:pt>
              </c:numCache>
            </c:numRef>
          </c:val>
        </c:ser>
        <c:ser>
          <c:idx val="8"/>
          <c:order val="8"/>
          <c:tx>
            <c:strRef>
              <c:f>[logi0315.xlsx]Sheet4!$J$4:$J$5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gradFill>
              <a:gsLst>
                <a:gs pos="0">
                  <a:schemeClr val="accent3">
                    <a:hueOff val="-167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gradFill>
                <a:gsLst>
                  <a:gs pos="0">
                    <a:schemeClr val="accent3">
                      <a:lumMod val="75000"/>
                      <a:hueOff val="-167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[logi0315.xlsx]Sheet4!$A$6:$A$104</c:f>
              <c:strCache>
                <c:ptCount val="98"/>
                <c:pt idx="0">
                  <c:v> Jill Shipsey</c:v>
                </c:pt>
                <c:pt idx="1">
                  <c:v> Joaquin McVitty</c:v>
                </c:pt>
                <c:pt idx="2">
                  <c:v> Kath Bletsoe</c:v>
                </c:pt>
                <c:pt idx="3">
                  <c:v> Leena Bruckshaw</c:v>
                </c:pt>
                <c:pt idx="4">
                  <c:v> Louise Lamming</c:v>
                </c:pt>
                <c:pt idx="5">
                  <c:v> Wyn Treadger</c:v>
                </c:pt>
                <c:pt idx="6">
                  <c:v>Adolph McNalley</c:v>
                </c:pt>
                <c:pt idx="7">
                  <c:v>Aileen McCritchie</c:v>
                </c:pt>
                <c:pt idx="8">
                  <c:v>Aldrich  Glenny</c:v>
                </c:pt>
                <c:pt idx="9">
                  <c:v>Alexandros Rackley</c:v>
                </c:pt>
                <c:pt idx="10">
                  <c:v>Alexis Gotfrey</c:v>
                </c:pt>
                <c:pt idx="11">
                  <c:v>Alic Bagg</c:v>
                </c:pt>
                <c:pt idx="12">
                  <c:v>Aloise MacCathay </c:v>
                </c:pt>
                <c:pt idx="13">
                  <c:v>Althea  Bronger</c:v>
                </c:pt>
                <c:pt idx="14">
                  <c:v>Anjanette Ferre</c:v>
                </c:pt>
                <c:pt idx="15">
                  <c:v>Ansley Gounel</c:v>
                </c:pt>
                <c:pt idx="16">
                  <c:v>Ardella Dyment</c:v>
                </c:pt>
                <c:pt idx="17">
                  <c:v>Audry Yu</c:v>
                </c:pt>
                <c:pt idx="18">
                  <c:v>Bari Toffano</c:v>
                </c:pt>
                <c:pt idx="19">
                  <c:v>Billi Fellgate</c:v>
                </c:pt>
                <c:pt idx="20">
                  <c:v>Brendan  Edgeller</c:v>
                </c:pt>
                <c:pt idx="21">
                  <c:v>Brose MacCorkell</c:v>
                </c:pt>
                <c:pt idx="22">
                  <c:v>Camilla Castle</c:v>
                </c:pt>
                <c:pt idx="23">
                  <c:v>Charmane Heistermann</c:v>
                </c:pt>
                <c:pt idx="24">
                  <c:v>Cletus McGarahan </c:v>
                </c:pt>
                <c:pt idx="25">
                  <c:v>Collen Dunbleton</c:v>
                </c:pt>
                <c:pt idx="26">
                  <c:v>Crawford Scad</c:v>
                </c:pt>
                <c:pt idx="27">
                  <c:v>Daisie Dahlman</c:v>
                </c:pt>
                <c:pt idx="28">
                  <c:v>Daisie McNeice</c:v>
                </c:pt>
                <c:pt idx="29">
                  <c:v>Danica Nayshe</c:v>
                </c:pt>
                <c:pt idx="30">
                  <c:v>Dean Biggam</c:v>
                </c:pt>
                <c:pt idx="31">
                  <c:v>Debera Gow </c:v>
                </c:pt>
                <c:pt idx="32">
                  <c:v>Dell Molloy</c:v>
                </c:pt>
                <c:pt idx="33">
                  <c:v>Delphine Jewis</c:v>
                </c:pt>
                <c:pt idx="34">
                  <c:v>Dennison Crosswaite</c:v>
                </c:pt>
                <c:pt idx="35">
                  <c:v>Devinne Tuny</c:v>
                </c:pt>
                <c:pt idx="36">
                  <c:v>Doe Clubley</c:v>
                </c:pt>
                <c:pt idx="37">
                  <c:v>Dulce Colbeck</c:v>
                </c:pt>
                <c:pt idx="38">
                  <c:v>Enoch Dowrey</c:v>
                </c:pt>
                <c:pt idx="39">
                  <c:v>Estell Kingsland</c:v>
                </c:pt>
                <c:pt idx="40">
                  <c:v>Evangelina Lergan</c:v>
                </c:pt>
                <c:pt idx="41">
                  <c:v>Ewart Hovel</c:v>
                </c:pt>
                <c:pt idx="42">
                  <c:v>Felice McMurty</c:v>
                </c:pt>
                <c:pt idx="43">
                  <c:v>Freddy Linford</c:v>
                </c:pt>
                <c:pt idx="44">
                  <c:v>Genevra Friday</c:v>
                </c:pt>
                <c:pt idx="45">
                  <c:v>Ginger  Myott</c:v>
                </c:pt>
                <c:pt idx="46">
                  <c:v>Grady Rochelle</c:v>
                </c:pt>
                <c:pt idx="47">
                  <c:v>Iain Wiburn</c:v>
                </c:pt>
                <c:pt idx="48">
                  <c:v>Ignacius Losel</c:v>
                </c:pt>
                <c:pt idx="49">
                  <c:v>Inge Creer</c:v>
                </c:pt>
                <c:pt idx="50">
                  <c:v>Inger Andriveaux</c:v>
                </c:pt>
                <c:pt idx="51">
                  <c:v>Inger Chapelhow</c:v>
                </c:pt>
                <c:pt idx="52">
                  <c:v>Isaak Rawne</c:v>
                </c:pt>
                <c:pt idx="53">
                  <c:v>Janina Wolverson</c:v>
                </c:pt>
                <c:pt idx="54">
                  <c:v>Jessica Callcott</c:v>
                </c:pt>
                <c:pt idx="55">
                  <c:v>Jo-anne Gobeau</c:v>
                </c:pt>
                <c:pt idx="56">
                  <c:v>Julietta Culross</c:v>
                </c:pt>
                <c:pt idx="57">
                  <c:v>Kellsie Waby</c:v>
                </c:pt>
                <c:pt idx="58">
                  <c:v>Leonidas Cavaney</c:v>
                </c:pt>
                <c:pt idx="59">
                  <c:v>Lincoln Cord</c:v>
                </c:pt>
                <c:pt idx="60">
                  <c:v>Lion  Adcock</c:v>
                </c:pt>
                <c:pt idx="61">
                  <c:v>Lizzie Mullally</c:v>
                </c:pt>
                <c:pt idx="62">
                  <c:v>Mackenzie Hannis</c:v>
                </c:pt>
                <c:pt idx="63">
                  <c:v>Magnum Locksley</c:v>
                </c:pt>
                <c:pt idx="64">
                  <c:v>Marissa Infante</c:v>
                </c:pt>
                <c:pt idx="65">
                  <c:v>Maritsa Marusic</c:v>
                </c:pt>
                <c:pt idx="66">
                  <c:v>Marquita Liquorish</c:v>
                </c:pt>
                <c:pt idx="67">
                  <c:v>Matias Cormack </c:v>
                </c:pt>
                <c:pt idx="68">
                  <c:v>Mick Spraberry</c:v>
                </c:pt>
                <c:pt idx="69">
                  <c:v>Mickie Dagwell</c:v>
                </c:pt>
                <c:pt idx="70">
                  <c:v>Minerva Ricardot</c:v>
                </c:pt>
                <c:pt idx="71">
                  <c:v>Mollie  Hanway</c:v>
                </c:pt>
                <c:pt idx="72">
                  <c:v>Myrle Prandoni</c:v>
                </c:pt>
                <c:pt idx="73">
                  <c:v>Nananne Gehringer</c:v>
                </c:pt>
                <c:pt idx="74">
                  <c:v>Nickolai  Artin</c:v>
                </c:pt>
                <c:pt idx="75">
                  <c:v>Northrop Reid</c:v>
                </c:pt>
                <c:pt idx="76">
                  <c:v>Oby Sorrel</c:v>
                </c:pt>
                <c:pt idx="77">
                  <c:v>Oona Donan</c:v>
                </c:pt>
                <c:pt idx="78">
                  <c:v>Orlando Gorstidge </c:v>
                </c:pt>
                <c:pt idx="79">
                  <c:v>Pearla  Beteriss</c:v>
                </c:pt>
                <c:pt idx="80">
                  <c:v>Renaldo Thomassin</c:v>
                </c:pt>
                <c:pt idx="81">
                  <c:v>Rhiamon Mollison</c:v>
                </c:pt>
                <c:pt idx="82">
                  <c:v>Riccardo Hagan</c:v>
                </c:pt>
                <c:pt idx="83">
                  <c:v>Seward Kubera</c:v>
                </c:pt>
                <c:pt idx="84">
                  <c:v>Shaylyn Ransbury </c:v>
                </c:pt>
                <c:pt idx="85">
                  <c:v>Shellysheldon Mahady</c:v>
                </c:pt>
                <c:pt idx="86">
                  <c:v>Tabby  Astall</c:v>
                </c:pt>
                <c:pt idx="87">
                  <c:v>Tadio Audritt</c:v>
                </c:pt>
                <c:pt idx="88">
                  <c:v>Tallie Chaikovski</c:v>
                </c:pt>
                <c:pt idx="89">
                  <c:v>Thekla Lynnett</c:v>
                </c:pt>
                <c:pt idx="90">
                  <c:v>Tristam Cuming</c:v>
                </c:pt>
                <c:pt idx="91">
                  <c:v>Van Tuxwell</c:v>
                </c:pt>
                <c:pt idx="92">
                  <c:v>Vere Kulic</c:v>
                </c:pt>
                <c:pt idx="93">
                  <c:v>Verla Timmis</c:v>
                </c:pt>
                <c:pt idx="94">
                  <c:v>Vernor Atyea</c:v>
                </c:pt>
                <c:pt idx="95">
                  <c:v>Westbrook Brandino</c:v>
                </c:pt>
                <c:pt idx="96">
                  <c:v>Yanaton Wooster</c:v>
                </c:pt>
                <c:pt idx="97">
                  <c:v>Yvette  Bett</c:v>
                </c:pt>
              </c:strCache>
            </c:strRef>
          </c:cat>
          <c:val>
            <c:numRef>
              <c:f>[logi0315.xlsx]Sheet4!$J$6:$J$104</c:f>
              <c:numCache>
                <c:formatCode>General</c:formatCode>
                <c:ptCount val="98"/>
                <c:pt idx="3">
                  <c:v>1.0</c:v>
                </c:pt>
                <c:pt idx="31">
                  <c:v>1.0</c:v>
                </c:pt>
                <c:pt idx="44">
                  <c:v>1.0</c:v>
                </c:pt>
                <c:pt idx="51">
                  <c:v>1.0</c:v>
                </c:pt>
                <c:pt idx="53">
                  <c:v>1.0</c:v>
                </c:pt>
                <c:pt idx="65">
                  <c:v>1.0</c:v>
                </c:pt>
                <c:pt idx="67">
                  <c:v>1.0</c:v>
                </c:pt>
                <c:pt idx="81">
                  <c:v>1.0</c:v>
                </c:pt>
              </c:numCache>
            </c:numRef>
          </c:val>
        </c:ser>
        <c:ser>
          <c:idx val="9"/>
          <c:order val="9"/>
          <c:tx>
            <c:strRef>
              <c:f>[logi0315.xlsx]Sheet4!$K$4:$K$5</c:f>
              <c:strCache>
                <c:ptCount val="1"/>
                <c:pt idx="0">
                  <c:v>Sales</c:v>
                </c:pt>
              </c:strCache>
            </c:strRef>
          </c:tx>
          <c:spPr>
            <a:gradFill>
              <a:gsLst>
                <a:gs pos="0">
                  <a:schemeClr val="accent4">
                    <a:hueOff val="-1670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>
              <a:gradFill>
                <a:gsLst>
                  <a:gs pos="0">
                    <a:schemeClr val="accent4">
                      <a:lumMod val="75000"/>
                      <a:hueOff val="-167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[logi0315.xlsx]Sheet4!$A$6:$A$104</c:f>
              <c:strCache>
                <c:ptCount val="98"/>
                <c:pt idx="0">
                  <c:v> Jill Shipsey</c:v>
                </c:pt>
                <c:pt idx="1">
                  <c:v> Joaquin McVitty</c:v>
                </c:pt>
                <c:pt idx="2">
                  <c:v> Kath Bletsoe</c:v>
                </c:pt>
                <c:pt idx="3">
                  <c:v> Leena Bruckshaw</c:v>
                </c:pt>
                <c:pt idx="4">
                  <c:v> Louise Lamming</c:v>
                </c:pt>
                <c:pt idx="5">
                  <c:v> Wyn Treadger</c:v>
                </c:pt>
                <c:pt idx="6">
                  <c:v>Adolph McNalley</c:v>
                </c:pt>
                <c:pt idx="7">
                  <c:v>Aileen McCritchie</c:v>
                </c:pt>
                <c:pt idx="8">
                  <c:v>Aldrich  Glenny</c:v>
                </c:pt>
                <c:pt idx="9">
                  <c:v>Alexandros Rackley</c:v>
                </c:pt>
                <c:pt idx="10">
                  <c:v>Alexis Gotfrey</c:v>
                </c:pt>
                <c:pt idx="11">
                  <c:v>Alic Bagg</c:v>
                </c:pt>
                <c:pt idx="12">
                  <c:v>Aloise MacCathay </c:v>
                </c:pt>
                <c:pt idx="13">
                  <c:v>Althea  Bronger</c:v>
                </c:pt>
                <c:pt idx="14">
                  <c:v>Anjanette Ferre</c:v>
                </c:pt>
                <c:pt idx="15">
                  <c:v>Ansley Gounel</c:v>
                </c:pt>
                <c:pt idx="16">
                  <c:v>Ardella Dyment</c:v>
                </c:pt>
                <c:pt idx="17">
                  <c:v>Audry Yu</c:v>
                </c:pt>
                <c:pt idx="18">
                  <c:v>Bari Toffano</c:v>
                </c:pt>
                <c:pt idx="19">
                  <c:v>Billi Fellgate</c:v>
                </c:pt>
                <c:pt idx="20">
                  <c:v>Brendan  Edgeller</c:v>
                </c:pt>
                <c:pt idx="21">
                  <c:v>Brose MacCorkell</c:v>
                </c:pt>
                <c:pt idx="22">
                  <c:v>Camilla Castle</c:v>
                </c:pt>
                <c:pt idx="23">
                  <c:v>Charmane Heistermann</c:v>
                </c:pt>
                <c:pt idx="24">
                  <c:v>Cletus McGarahan </c:v>
                </c:pt>
                <c:pt idx="25">
                  <c:v>Collen Dunbleton</c:v>
                </c:pt>
                <c:pt idx="26">
                  <c:v>Crawford Scad</c:v>
                </c:pt>
                <c:pt idx="27">
                  <c:v>Daisie Dahlman</c:v>
                </c:pt>
                <c:pt idx="28">
                  <c:v>Daisie McNeice</c:v>
                </c:pt>
                <c:pt idx="29">
                  <c:v>Danica Nayshe</c:v>
                </c:pt>
                <c:pt idx="30">
                  <c:v>Dean Biggam</c:v>
                </c:pt>
                <c:pt idx="31">
                  <c:v>Debera Gow </c:v>
                </c:pt>
                <c:pt idx="32">
                  <c:v>Dell Molloy</c:v>
                </c:pt>
                <c:pt idx="33">
                  <c:v>Delphine Jewis</c:v>
                </c:pt>
                <c:pt idx="34">
                  <c:v>Dennison Crosswaite</c:v>
                </c:pt>
                <c:pt idx="35">
                  <c:v>Devinne Tuny</c:v>
                </c:pt>
                <c:pt idx="36">
                  <c:v>Doe Clubley</c:v>
                </c:pt>
                <c:pt idx="37">
                  <c:v>Dulce Colbeck</c:v>
                </c:pt>
                <c:pt idx="38">
                  <c:v>Enoch Dowrey</c:v>
                </c:pt>
                <c:pt idx="39">
                  <c:v>Estell Kingsland</c:v>
                </c:pt>
                <c:pt idx="40">
                  <c:v>Evangelina Lergan</c:v>
                </c:pt>
                <c:pt idx="41">
                  <c:v>Ewart Hovel</c:v>
                </c:pt>
                <c:pt idx="42">
                  <c:v>Felice McMurty</c:v>
                </c:pt>
                <c:pt idx="43">
                  <c:v>Freddy Linford</c:v>
                </c:pt>
                <c:pt idx="44">
                  <c:v>Genevra Friday</c:v>
                </c:pt>
                <c:pt idx="45">
                  <c:v>Ginger  Myott</c:v>
                </c:pt>
                <c:pt idx="46">
                  <c:v>Grady Rochelle</c:v>
                </c:pt>
                <c:pt idx="47">
                  <c:v>Iain Wiburn</c:v>
                </c:pt>
                <c:pt idx="48">
                  <c:v>Ignacius Losel</c:v>
                </c:pt>
                <c:pt idx="49">
                  <c:v>Inge Creer</c:v>
                </c:pt>
                <c:pt idx="50">
                  <c:v>Inger Andriveaux</c:v>
                </c:pt>
                <c:pt idx="51">
                  <c:v>Inger Chapelhow</c:v>
                </c:pt>
                <c:pt idx="52">
                  <c:v>Isaak Rawne</c:v>
                </c:pt>
                <c:pt idx="53">
                  <c:v>Janina Wolverson</c:v>
                </c:pt>
                <c:pt idx="54">
                  <c:v>Jessica Callcott</c:v>
                </c:pt>
                <c:pt idx="55">
                  <c:v>Jo-anne Gobeau</c:v>
                </c:pt>
                <c:pt idx="56">
                  <c:v>Julietta Culross</c:v>
                </c:pt>
                <c:pt idx="57">
                  <c:v>Kellsie Waby</c:v>
                </c:pt>
                <c:pt idx="58">
                  <c:v>Leonidas Cavaney</c:v>
                </c:pt>
                <c:pt idx="59">
                  <c:v>Lincoln Cord</c:v>
                </c:pt>
                <c:pt idx="60">
                  <c:v>Lion  Adcock</c:v>
                </c:pt>
                <c:pt idx="61">
                  <c:v>Lizzie Mullally</c:v>
                </c:pt>
                <c:pt idx="62">
                  <c:v>Mackenzie Hannis</c:v>
                </c:pt>
                <c:pt idx="63">
                  <c:v>Magnum Locksley</c:v>
                </c:pt>
                <c:pt idx="64">
                  <c:v>Marissa Infante</c:v>
                </c:pt>
                <c:pt idx="65">
                  <c:v>Maritsa Marusic</c:v>
                </c:pt>
                <c:pt idx="66">
                  <c:v>Marquita Liquorish</c:v>
                </c:pt>
                <c:pt idx="67">
                  <c:v>Matias Cormack </c:v>
                </c:pt>
                <c:pt idx="68">
                  <c:v>Mick Spraberry</c:v>
                </c:pt>
                <c:pt idx="69">
                  <c:v>Mickie Dagwell</c:v>
                </c:pt>
                <c:pt idx="70">
                  <c:v>Minerva Ricardot</c:v>
                </c:pt>
                <c:pt idx="71">
                  <c:v>Mollie  Hanway</c:v>
                </c:pt>
                <c:pt idx="72">
                  <c:v>Myrle Prandoni</c:v>
                </c:pt>
                <c:pt idx="73">
                  <c:v>Nananne Gehringer</c:v>
                </c:pt>
                <c:pt idx="74">
                  <c:v>Nickolai  Artin</c:v>
                </c:pt>
                <c:pt idx="75">
                  <c:v>Northrop Reid</c:v>
                </c:pt>
                <c:pt idx="76">
                  <c:v>Oby Sorrel</c:v>
                </c:pt>
                <c:pt idx="77">
                  <c:v>Oona Donan</c:v>
                </c:pt>
                <c:pt idx="78">
                  <c:v>Orlando Gorstidge </c:v>
                </c:pt>
                <c:pt idx="79">
                  <c:v>Pearla  Beteriss</c:v>
                </c:pt>
                <c:pt idx="80">
                  <c:v>Renaldo Thomassin</c:v>
                </c:pt>
                <c:pt idx="81">
                  <c:v>Rhiamon Mollison</c:v>
                </c:pt>
                <c:pt idx="82">
                  <c:v>Riccardo Hagan</c:v>
                </c:pt>
                <c:pt idx="83">
                  <c:v>Seward Kubera</c:v>
                </c:pt>
                <c:pt idx="84">
                  <c:v>Shaylyn Ransbury </c:v>
                </c:pt>
                <c:pt idx="85">
                  <c:v>Shellysheldon Mahady</c:v>
                </c:pt>
                <c:pt idx="86">
                  <c:v>Tabby  Astall</c:v>
                </c:pt>
                <c:pt idx="87">
                  <c:v>Tadio Audritt</c:v>
                </c:pt>
                <c:pt idx="88">
                  <c:v>Tallie Chaikovski</c:v>
                </c:pt>
                <c:pt idx="89">
                  <c:v>Thekla Lynnett</c:v>
                </c:pt>
                <c:pt idx="90">
                  <c:v>Tristam Cuming</c:v>
                </c:pt>
                <c:pt idx="91">
                  <c:v>Van Tuxwell</c:v>
                </c:pt>
                <c:pt idx="92">
                  <c:v>Vere Kulic</c:v>
                </c:pt>
                <c:pt idx="93">
                  <c:v>Verla Timmis</c:v>
                </c:pt>
                <c:pt idx="94">
                  <c:v>Vernor Atyea</c:v>
                </c:pt>
                <c:pt idx="95">
                  <c:v>Westbrook Brandino</c:v>
                </c:pt>
                <c:pt idx="96">
                  <c:v>Yanaton Wooster</c:v>
                </c:pt>
                <c:pt idx="97">
                  <c:v>Yvette  Bett</c:v>
                </c:pt>
              </c:strCache>
            </c:strRef>
          </c:cat>
          <c:val>
            <c:numRef>
              <c:f>[logi0315.xlsx]Sheet4!$K$6:$K$104</c:f>
              <c:numCache>
                <c:formatCode>General</c:formatCode>
                <c:ptCount val="98"/>
                <c:pt idx="1">
                  <c:v>1.0</c:v>
                </c:pt>
                <c:pt idx="4">
                  <c:v>1.0</c:v>
                </c:pt>
                <c:pt idx="39">
                  <c:v>1.0</c:v>
                </c:pt>
                <c:pt idx="47">
                  <c:v>1.0</c:v>
                </c:pt>
                <c:pt idx="72">
                  <c:v>1.0</c:v>
                </c:pt>
                <c:pt idx="88">
                  <c:v>1.0</c:v>
                </c:pt>
              </c:numCache>
            </c:numRef>
          </c:val>
        </c:ser>
        <c:ser>
          <c:idx val="10"/>
          <c:order val="10"/>
          <c:tx>
            <c:strRef>
              <c:f>[logi0315.xlsx]Sheet4!$L$4:$L$5</c:f>
              <c:strCache>
                <c:ptCount val="1"/>
                <c:pt idx="0">
                  <c:v>Services</c:v>
                </c:pt>
              </c:strCache>
            </c:strRef>
          </c:tx>
          <c:spPr>
            <a:gradFill>
              <a:gsLst>
                <a:gs pos="0">
                  <a:schemeClr val="accent5">
                    <a:hueOff val="-167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>
              <a:gradFill>
                <a:gsLst>
                  <a:gs pos="0">
                    <a:schemeClr val="accent5">
                      <a:lumMod val="75000"/>
                      <a:hueOff val="-167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[logi0315.xlsx]Sheet4!$A$6:$A$104</c:f>
              <c:strCache>
                <c:ptCount val="98"/>
                <c:pt idx="0">
                  <c:v> Jill Shipsey</c:v>
                </c:pt>
                <c:pt idx="1">
                  <c:v> Joaquin McVitty</c:v>
                </c:pt>
                <c:pt idx="2">
                  <c:v> Kath Bletsoe</c:v>
                </c:pt>
                <c:pt idx="3">
                  <c:v> Leena Bruckshaw</c:v>
                </c:pt>
                <c:pt idx="4">
                  <c:v> Louise Lamming</c:v>
                </c:pt>
                <c:pt idx="5">
                  <c:v> Wyn Treadger</c:v>
                </c:pt>
                <c:pt idx="6">
                  <c:v>Adolph McNalley</c:v>
                </c:pt>
                <c:pt idx="7">
                  <c:v>Aileen McCritchie</c:v>
                </c:pt>
                <c:pt idx="8">
                  <c:v>Aldrich  Glenny</c:v>
                </c:pt>
                <c:pt idx="9">
                  <c:v>Alexandros Rackley</c:v>
                </c:pt>
                <c:pt idx="10">
                  <c:v>Alexis Gotfrey</c:v>
                </c:pt>
                <c:pt idx="11">
                  <c:v>Alic Bagg</c:v>
                </c:pt>
                <c:pt idx="12">
                  <c:v>Aloise MacCathay </c:v>
                </c:pt>
                <c:pt idx="13">
                  <c:v>Althea  Bronger</c:v>
                </c:pt>
                <c:pt idx="14">
                  <c:v>Anjanette Ferre</c:v>
                </c:pt>
                <c:pt idx="15">
                  <c:v>Ansley Gounel</c:v>
                </c:pt>
                <c:pt idx="16">
                  <c:v>Ardella Dyment</c:v>
                </c:pt>
                <c:pt idx="17">
                  <c:v>Audry Yu</c:v>
                </c:pt>
                <c:pt idx="18">
                  <c:v>Bari Toffano</c:v>
                </c:pt>
                <c:pt idx="19">
                  <c:v>Billi Fellgate</c:v>
                </c:pt>
                <c:pt idx="20">
                  <c:v>Brendan  Edgeller</c:v>
                </c:pt>
                <c:pt idx="21">
                  <c:v>Brose MacCorkell</c:v>
                </c:pt>
                <c:pt idx="22">
                  <c:v>Camilla Castle</c:v>
                </c:pt>
                <c:pt idx="23">
                  <c:v>Charmane Heistermann</c:v>
                </c:pt>
                <c:pt idx="24">
                  <c:v>Cletus McGarahan </c:v>
                </c:pt>
                <c:pt idx="25">
                  <c:v>Collen Dunbleton</c:v>
                </c:pt>
                <c:pt idx="26">
                  <c:v>Crawford Scad</c:v>
                </c:pt>
                <c:pt idx="27">
                  <c:v>Daisie Dahlman</c:v>
                </c:pt>
                <c:pt idx="28">
                  <c:v>Daisie McNeice</c:v>
                </c:pt>
                <c:pt idx="29">
                  <c:v>Danica Nayshe</c:v>
                </c:pt>
                <c:pt idx="30">
                  <c:v>Dean Biggam</c:v>
                </c:pt>
                <c:pt idx="31">
                  <c:v>Debera Gow </c:v>
                </c:pt>
                <c:pt idx="32">
                  <c:v>Dell Molloy</c:v>
                </c:pt>
                <c:pt idx="33">
                  <c:v>Delphine Jewis</c:v>
                </c:pt>
                <c:pt idx="34">
                  <c:v>Dennison Crosswaite</c:v>
                </c:pt>
                <c:pt idx="35">
                  <c:v>Devinne Tuny</c:v>
                </c:pt>
                <c:pt idx="36">
                  <c:v>Doe Clubley</c:v>
                </c:pt>
                <c:pt idx="37">
                  <c:v>Dulce Colbeck</c:v>
                </c:pt>
                <c:pt idx="38">
                  <c:v>Enoch Dowrey</c:v>
                </c:pt>
                <c:pt idx="39">
                  <c:v>Estell Kingsland</c:v>
                </c:pt>
                <c:pt idx="40">
                  <c:v>Evangelina Lergan</c:v>
                </c:pt>
                <c:pt idx="41">
                  <c:v>Ewart Hovel</c:v>
                </c:pt>
                <c:pt idx="42">
                  <c:v>Felice McMurty</c:v>
                </c:pt>
                <c:pt idx="43">
                  <c:v>Freddy Linford</c:v>
                </c:pt>
                <c:pt idx="44">
                  <c:v>Genevra Friday</c:v>
                </c:pt>
                <c:pt idx="45">
                  <c:v>Ginger  Myott</c:v>
                </c:pt>
                <c:pt idx="46">
                  <c:v>Grady Rochelle</c:v>
                </c:pt>
                <c:pt idx="47">
                  <c:v>Iain Wiburn</c:v>
                </c:pt>
                <c:pt idx="48">
                  <c:v>Ignacius Losel</c:v>
                </c:pt>
                <c:pt idx="49">
                  <c:v>Inge Creer</c:v>
                </c:pt>
                <c:pt idx="50">
                  <c:v>Inger Andriveaux</c:v>
                </c:pt>
                <c:pt idx="51">
                  <c:v>Inger Chapelhow</c:v>
                </c:pt>
                <c:pt idx="52">
                  <c:v>Isaak Rawne</c:v>
                </c:pt>
                <c:pt idx="53">
                  <c:v>Janina Wolverson</c:v>
                </c:pt>
                <c:pt idx="54">
                  <c:v>Jessica Callcott</c:v>
                </c:pt>
                <c:pt idx="55">
                  <c:v>Jo-anne Gobeau</c:v>
                </c:pt>
                <c:pt idx="56">
                  <c:v>Julietta Culross</c:v>
                </c:pt>
                <c:pt idx="57">
                  <c:v>Kellsie Waby</c:v>
                </c:pt>
                <c:pt idx="58">
                  <c:v>Leonidas Cavaney</c:v>
                </c:pt>
                <c:pt idx="59">
                  <c:v>Lincoln Cord</c:v>
                </c:pt>
                <c:pt idx="60">
                  <c:v>Lion  Adcock</c:v>
                </c:pt>
                <c:pt idx="61">
                  <c:v>Lizzie Mullally</c:v>
                </c:pt>
                <c:pt idx="62">
                  <c:v>Mackenzie Hannis</c:v>
                </c:pt>
                <c:pt idx="63">
                  <c:v>Magnum Locksley</c:v>
                </c:pt>
                <c:pt idx="64">
                  <c:v>Marissa Infante</c:v>
                </c:pt>
                <c:pt idx="65">
                  <c:v>Maritsa Marusic</c:v>
                </c:pt>
                <c:pt idx="66">
                  <c:v>Marquita Liquorish</c:v>
                </c:pt>
                <c:pt idx="67">
                  <c:v>Matias Cormack </c:v>
                </c:pt>
                <c:pt idx="68">
                  <c:v>Mick Spraberry</c:v>
                </c:pt>
                <c:pt idx="69">
                  <c:v>Mickie Dagwell</c:v>
                </c:pt>
                <c:pt idx="70">
                  <c:v>Minerva Ricardot</c:v>
                </c:pt>
                <c:pt idx="71">
                  <c:v>Mollie  Hanway</c:v>
                </c:pt>
                <c:pt idx="72">
                  <c:v>Myrle Prandoni</c:v>
                </c:pt>
                <c:pt idx="73">
                  <c:v>Nananne Gehringer</c:v>
                </c:pt>
                <c:pt idx="74">
                  <c:v>Nickolai  Artin</c:v>
                </c:pt>
                <c:pt idx="75">
                  <c:v>Northrop Reid</c:v>
                </c:pt>
                <c:pt idx="76">
                  <c:v>Oby Sorrel</c:v>
                </c:pt>
                <c:pt idx="77">
                  <c:v>Oona Donan</c:v>
                </c:pt>
                <c:pt idx="78">
                  <c:v>Orlando Gorstidge </c:v>
                </c:pt>
                <c:pt idx="79">
                  <c:v>Pearla  Beteriss</c:v>
                </c:pt>
                <c:pt idx="80">
                  <c:v>Renaldo Thomassin</c:v>
                </c:pt>
                <c:pt idx="81">
                  <c:v>Rhiamon Mollison</c:v>
                </c:pt>
                <c:pt idx="82">
                  <c:v>Riccardo Hagan</c:v>
                </c:pt>
                <c:pt idx="83">
                  <c:v>Seward Kubera</c:v>
                </c:pt>
                <c:pt idx="84">
                  <c:v>Shaylyn Ransbury </c:v>
                </c:pt>
                <c:pt idx="85">
                  <c:v>Shellysheldon Mahady</c:v>
                </c:pt>
                <c:pt idx="86">
                  <c:v>Tabby  Astall</c:v>
                </c:pt>
                <c:pt idx="87">
                  <c:v>Tadio Audritt</c:v>
                </c:pt>
                <c:pt idx="88">
                  <c:v>Tallie Chaikovski</c:v>
                </c:pt>
                <c:pt idx="89">
                  <c:v>Thekla Lynnett</c:v>
                </c:pt>
                <c:pt idx="90">
                  <c:v>Tristam Cuming</c:v>
                </c:pt>
                <c:pt idx="91">
                  <c:v>Van Tuxwell</c:v>
                </c:pt>
                <c:pt idx="92">
                  <c:v>Vere Kulic</c:v>
                </c:pt>
                <c:pt idx="93">
                  <c:v>Verla Timmis</c:v>
                </c:pt>
                <c:pt idx="94">
                  <c:v>Vernor Atyea</c:v>
                </c:pt>
                <c:pt idx="95">
                  <c:v>Westbrook Brandino</c:v>
                </c:pt>
                <c:pt idx="96">
                  <c:v>Yanaton Wooster</c:v>
                </c:pt>
                <c:pt idx="97">
                  <c:v>Yvette  Bett</c:v>
                </c:pt>
              </c:strCache>
            </c:strRef>
          </c:cat>
          <c:val>
            <c:numRef>
              <c:f>[logi0315.xlsx]Sheet4!$L$6:$L$104</c:f>
              <c:numCache>
                <c:formatCode>General</c:formatCode>
                <c:ptCount val="98"/>
                <c:pt idx="29">
                  <c:v>1.0</c:v>
                </c:pt>
                <c:pt idx="45">
                  <c:v>1.0</c:v>
                </c:pt>
                <c:pt idx="49">
                  <c:v>1.0</c:v>
                </c:pt>
                <c:pt idx="63">
                  <c:v>1.0</c:v>
                </c:pt>
                <c:pt idx="68">
                  <c:v>1.0</c:v>
                </c:pt>
                <c:pt idx="79">
                  <c:v>1.0</c:v>
                </c:pt>
              </c:numCache>
            </c:numRef>
          </c:val>
        </c:ser>
        <c:ser>
          <c:idx val="11"/>
          <c:order val="11"/>
          <c:tx>
            <c:strRef>
              <c:f>[logi0315.xlsx]Sheet4!$M$4:$M$5</c:f>
              <c:strCache>
                <c:ptCount val="1"/>
                <c:pt idx="0">
                  <c:v>Support</c:v>
                </c:pt>
              </c:strCache>
            </c:strRef>
          </c:tx>
          <c:spPr>
            <a:gradFill>
              <a:gsLst>
                <a:gs pos="0">
                  <a:schemeClr val="accent6">
                    <a:hueOff val="-167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>
              <a:gradFill>
                <a:gsLst>
                  <a:gs pos="0">
                    <a:schemeClr val="accent6">
                      <a:lumMod val="75000"/>
                      <a:hueOff val="-167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[logi0315.xlsx]Sheet4!$A$6:$A$104</c:f>
              <c:strCache>
                <c:ptCount val="98"/>
                <c:pt idx="0">
                  <c:v> Jill Shipsey</c:v>
                </c:pt>
                <c:pt idx="1">
                  <c:v> Joaquin McVitty</c:v>
                </c:pt>
                <c:pt idx="2">
                  <c:v> Kath Bletsoe</c:v>
                </c:pt>
                <c:pt idx="3">
                  <c:v> Leena Bruckshaw</c:v>
                </c:pt>
                <c:pt idx="4">
                  <c:v> Louise Lamming</c:v>
                </c:pt>
                <c:pt idx="5">
                  <c:v> Wyn Treadger</c:v>
                </c:pt>
                <c:pt idx="6">
                  <c:v>Adolph McNalley</c:v>
                </c:pt>
                <c:pt idx="7">
                  <c:v>Aileen McCritchie</c:v>
                </c:pt>
                <c:pt idx="8">
                  <c:v>Aldrich  Glenny</c:v>
                </c:pt>
                <c:pt idx="9">
                  <c:v>Alexandros Rackley</c:v>
                </c:pt>
                <c:pt idx="10">
                  <c:v>Alexis Gotfrey</c:v>
                </c:pt>
                <c:pt idx="11">
                  <c:v>Alic Bagg</c:v>
                </c:pt>
                <c:pt idx="12">
                  <c:v>Aloise MacCathay </c:v>
                </c:pt>
                <c:pt idx="13">
                  <c:v>Althea  Bronger</c:v>
                </c:pt>
                <c:pt idx="14">
                  <c:v>Anjanette Ferre</c:v>
                </c:pt>
                <c:pt idx="15">
                  <c:v>Ansley Gounel</c:v>
                </c:pt>
                <c:pt idx="16">
                  <c:v>Ardella Dyment</c:v>
                </c:pt>
                <c:pt idx="17">
                  <c:v>Audry Yu</c:v>
                </c:pt>
                <c:pt idx="18">
                  <c:v>Bari Toffano</c:v>
                </c:pt>
                <c:pt idx="19">
                  <c:v>Billi Fellgate</c:v>
                </c:pt>
                <c:pt idx="20">
                  <c:v>Brendan  Edgeller</c:v>
                </c:pt>
                <c:pt idx="21">
                  <c:v>Brose MacCorkell</c:v>
                </c:pt>
                <c:pt idx="22">
                  <c:v>Camilla Castle</c:v>
                </c:pt>
                <c:pt idx="23">
                  <c:v>Charmane Heistermann</c:v>
                </c:pt>
                <c:pt idx="24">
                  <c:v>Cletus McGarahan </c:v>
                </c:pt>
                <c:pt idx="25">
                  <c:v>Collen Dunbleton</c:v>
                </c:pt>
                <c:pt idx="26">
                  <c:v>Crawford Scad</c:v>
                </c:pt>
                <c:pt idx="27">
                  <c:v>Daisie Dahlman</c:v>
                </c:pt>
                <c:pt idx="28">
                  <c:v>Daisie McNeice</c:v>
                </c:pt>
                <c:pt idx="29">
                  <c:v>Danica Nayshe</c:v>
                </c:pt>
                <c:pt idx="30">
                  <c:v>Dean Biggam</c:v>
                </c:pt>
                <c:pt idx="31">
                  <c:v>Debera Gow </c:v>
                </c:pt>
                <c:pt idx="32">
                  <c:v>Dell Molloy</c:v>
                </c:pt>
                <c:pt idx="33">
                  <c:v>Delphine Jewis</c:v>
                </c:pt>
                <c:pt idx="34">
                  <c:v>Dennison Crosswaite</c:v>
                </c:pt>
                <c:pt idx="35">
                  <c:v>Devinne Tuny</c:v>
                </c:pt>
                <c:pt idx="36">
                  <c:v>Doe Clubley</c:v>
                </c:pt>
                <c:pt idx="37">
                  <c:v>Dulce Colbeck</c:v>
                </c:pt>
                <c:pt idx="38">
                  <c:v>Enoch Dowrey</c:v>
                </c:pt>
                <c:pt idx="39">
                  <c:v>Estell Kingsland</c:v>
                </c:pt>
                <c:pt idx="40">
                  <c:v>Evangelina Lergan</c:v>
                </c:pt>
                <c:pt idx="41">
                  <c:v>Ewart Hovel</c:v>
                </c:pt>
                <c:pt idx="42">
                  <c:v>Felice McMurty</c:v>
                </c:pt>
                <c:pt idx="43">
                  <c:v>Freddy Linford</c:v>
                </c:pt>
                <c:pt idx="44">
                  <c:v>Genevra Friday</c:v>
                </c:pt>
                <c:pt idx="45">
                  <c:v>Ginger  Myott</c:v>
                </c:pt>
                <c:pt idx="46">
                  <c:v>Grady Rochelle</c:v>
                </c:pt>
                <c:pt idx="47">
                  <c:v>Iain Wiburn</c:v>
                </c:pt>
                <c:pt idx="48">
                  <c:v>Ignacius Losel</c:v>
                </c:pt>
                <c:pt idx="49">
                  <c:v>Inge Creer</c:v>
                </c:pt>
                <c:pt idx="50">
                  <c:v>Inger Andriveaux</c:v>
                </c:pt>
                <c:pt idx="51">
                  <c:v>Inger Chapelhow</c:v>
                </c:pt>
                <c:pt idx="52">
                  <c:v>Isaak Rawne</c:v>
                </c:pt>
                <c:pt idx="53">
                  <c:v>Janina Wolverson</c:v>
                </c:pt>
                <c:pt idx="54">
                  <c:v>Jessica Callcott</c:v>
                </c:pt>
                <c:pt idx="55">
                  <c:v>Jo-anne Gobeau</c:v>
                </c:pt>
                <c:pt idx="56">
                  <c:v>Julietta Culross</c:v>
                </c:pt>
                <c:pt idx="57">
                  <c:v>Kellsie Waby</c:v>
                </c:pt>
                <c:pt idx="58">
                  <c:v>Leonidas Cavaney</c:v>
                </c:pt>
                <c:pt idx="59">
                  <c:v>Lincoln Cord</c:v>
                </c:pt>
                <c:pt idx="60">
                  <c:v>Lion  Adcock</c:v>
                </c:pt>
                <c:pt idx="61">
                  <c:v>Lizzie Mullally</c:v>
                </c:pt>
                <c:pt idx="62">
                  <c:v>Mackenzie Hannis</c:v>
                </c:pt>
                <c:pt idx="63">
                  <c:v>Magnum Locksley</c:v>
                </c:pt>
                <c:pt idx="64">
                  <c:v>Marissa Infante</c:v>
                </c:pt>
                <c:pt idx="65">
                  <c:v>Maritsa Marusic</c:v>
                </c:pt>
                <c:pt idx="66">
                  <c:v>Marquita Liquorish</c:v>
                </c:pt>
                <c:pt idx="67">
                  <c:v>Matias Cormack </c:v>
                </c:pt>
                <c:pt idx="68">
                  <c:v>Mick Spraberry</c:v>
                </c:pt>
                <c:pt idx="69">
                  <c:v>Mickie Dagwell</c:v>
                </c:pt>
                <c:pt idx="70">
                  <c:v>Minerva Ricardot</c:v>
                </c:pt>
                <c:pt idx="71">
                  <c:v>Mollie  Hanway</c:v>
                </c:pt>
                <c:pt idx="72">
                  <c:v>Myrle Prandoni</c:v>
                </c:pt>
                <c:pt idx="73">
                  <c:v>Nananne Gehringer</c:v>
                </c:pt>
                <c:pt idx="74">
                  <c:v>Nickolai  Artin</c:v>
                </c:pt>
                <c:pt idx="75">
                  <c:v>Northrop Reid</c:v>
                </c:pt>
                <c:pt idx="76">
                  <c:v>Oby Sorrel</c:v>
                </c:pt>
                <c:pt idx="77">
                  <c:v>Oona Donan</c:v>
                </c:pt>
                <c:pt idx="78">
                  <c:v>Orlando Gorstidge </c:v>
                </c:pt>
                <c:pt idx="79">
                  <c:v>Pearla  Beteriss</c:v>
                </c:pt>
                <c:pt idx="80">
                  <c:v>Renaldo Thomassin</c:v>
                </c:pt>
                <c:pt idx="81">
                  <c:v>Rhiamon Mollison</c:v>
                </c:pt>
                <c:pt idx="82">
                  <c:v>Riccardo Hagan</c:v>
                </c:pt>
                <c:pt idx="83">
                  <c:v>Seward Kubera</c:v>
                </c:pt>
                <c:pt idx="84">
                  <c:v>Shaylyn Ransbury </c:v>
                </c:pt>
                <c:pt idx="85">
                  <c:v>Shellysheldon Mahady</c:v>
                </c:pt>
                <c:pt idx="86">
                  <c:v>Tabby  Astall</c:v>
                </c:pt>
                <c:pt idx="87">
                  <c:v>Tadio Audritt</c:v>
                </c:pt>
                <c:pt idx="88">
                  <c:v>Tallie Chaikovski</c:v>
                </c:pt>
                <c:pt idx="89">
                  <c:v>Thekla Lynnett</c:v>
                </c:pt>
                <c:pt idx="90">
                  <c:v>Tristam Cuming</c:v>
                </c:pt>
                <c:pt idx="91">
                  <c:v>Van Tuxwell</c:v>
                </c:pt>
                <c:pt idx="92">
                  <c:v>Vere Kulic</c:v>
                </c:pt>
                <c:pt idx="93">
                  <c:v>Verla Timmis</c:v>
                </c:pt>
                <c:pt idx="94">
                  <c:v>Vernor Atyea</c:v>
                </c:pt>
                <c:pt idx="95">
                  <c:v>Westbrook Brandino</c:v>
                </c:pt>
                <c:pt idx="96">
                  <c:v>Yanaton Wooster</c:v>
                </c:pt>
                <c:pt idx="97">
                  <c:v>Yvette  Bett</c:v>
                </c:pt>
              </c:strCache>
            </c:strRef>
          </c:cat>
          <c:val>
            <c:numRef>
              <c:f>[logi0315.xlsx]Sheet4!$M$6:$M$104</c:f>
              <c:numCache>
                <c:formatCode>General</c:formatCode>
                <c:ptCount val="98"/>
                <c:pt idx="40">
                  <c:v>1.0</c:v>
                </c:pt>
                <c:pt idx="59">
                  <c:v>1.0</c:v>
                </c:pt>
                <c:pt idx="61">
                  <c:v>1.0</c:v>
                </c:pt>
                <c:pt idx="73">
                  <c:v>1.0</c:v>
                </c:pt>
                <c:pt idx="76">
                  <c:v>1.0</c:v>
                </c:pt>
                <c:pt idx="84">
                  <c:v>1.0</c:v>
                </c:pt>
                <c:pt idx="90">
                  <c:v>1.0</c:v>
                </c:pt>
                <c:pt idx="93">
                  <c:v>1.0</c:v>
                </c:pt>
              </c:numCache>
            </c:numRef>
          </c:val>
        </c:ser>
        <c:ser>
          <c:idx val="12"/>
          <c:order val="12"/>
          <c:tx>
            <c:strRef>
              <c:f>[logi0315.xlsx]Sheet4!$N$4:$N$5</c:f>
              <c:strCache>
                <c:ptCount val="1"/>
                <c:pt idx="0">
                  <c:v>Training</c:v>
                </c:pt>
              </c:strCache>
            </c:strRef>
          </c:tx>
          <c:spPr>
            <a:gradFill>
              <a:gsLst>
                <a:gs pos="0">
                  <a:schemeClr val="accent1">
                    <a:tint val="65000"/>
                    <a:hueOff val="-1670000"/>
                  </a:schemeClr>
                </a:gs>
                <a:gs pos="100000">
                  <a:schemeClr val="accent1">
                    <a:tint val="6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tint val="65000"/>
                      <a:lumMod val="75000"/>
                      <a:hueOff val="-1670000"/>
                    </a:schemeClr>
                  </a:gs>
                  <a:gs pos="100000">
                    <a:schemeClr val="accent1">
                      <a:tint val="65000"/>
                      <a:lumMod val="75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[logi0315.xlsx]Sheet4!$A$6:$A$104</c:f>
              <c:strCache>
                <c:ptCount val="98"/>
                <c:pt idx="0">
                  <c:v> Jill Shipsey</c:v>
                </c:pt>
                <c:pt idx="1">
                  <c:v> Joaquin McVitty</c:v>
                </c:pt>
                <c:pt idx="2">
                  <c:v> Kath Bletsoe</c:v>
                </c:pt>
                <c:pt idx="3">
                  <c:v> Leena Bruckshaw</c:v>
                </c:pt>
                <c:pt idx="4">
                  <c:v> Louise Lamming</c:v>
                </c:pt>
                <c:pt idx="5">
                  <c:v> Wyn Treadger</c:v>
                </c:pt>
                <c:pt idx="6">
                  <c:v>Adolph McNalley</c:v>
                </c:pt>
                <c:pt idx="7">
                  <c:v>Aileen McCritchie</c:v>
                </c:pt>
                <c:pt idx="8">
                  <c:v>Aldrich  Glenny</c:v>
                </c:pt>
                <c:pt idx="9">
                  <c:v>Alexandros Rackley</c:v>
                </c:pt>
                <c:pt idx="10">
                  <c:v>Alexis Gotfrey</c:v>
                </c:pt>
                <c:pt idx="11">
                  <c:v>Alic Bagg</c:v>
                </c:pt>
                <c:pt idx="12">
                  <c:v>Aloise MacCathay </c:v>
                </c:pt>
                <c:pt idx="13">
                  <c:v>Althea  Bronger</c:v>
                </c:pt>
                <c:pt idx="14">
                  <c:v>Anjanette Ferre</c:v>
                </c:pt>
                <c:pt idx="15">
                  <c:v>Ansley Gounel</c:v>
                </c:pt>
                <c:pt idx="16">
                  <c:v>Ardella Dyment</c:v>
                </c:pt>
                <c:pt idx="17">
                  <c:v>Audry Yu</c:v>
                </c:pt>
                <c:pt idx="18">
                  <c:v>Bari Toffano</c:v>
                </c:pt>
                <c:pt idx="19">
                  <c:v>Billi Fellgate</c:v>
                </c:pt>
                <c:pt idx="20">
                  <c:v>Brendan  Edgeller</c:v>
                </c:pt>
                <c:pt idx="21">
                  <c:v>Brose MacCorkell</c:v>
                </c:pt>
                <c:pt idx="22">
                  <c:v>Camilla Castle</c:v>
                </c:pt>
                <c:pt idx="23">
                  <c:v>Charmane Heistermann</c:v>
                </c:pt>
                <c:pt idx="24">
                  <c:v>Cletus McGarahan </c:v>
                </c:pt>
                <c:pt idx="25">
                  <c:v>Collen Dunbleton</c:v>
                </c:pt>
                <c:pt idx="26">
                  <c:v>Crawford Scad</c:v>
                </c:pt>
                <c:pt idx="27">
                  <c:v>Daisie Dahlman</c:v>
                </c:pt>
                <c:pt idx="28">
                  <c:v>Daisie McNeice</c:v>
                </c:pt>
                <c:pt idx="29">
                  <c:v>Danica Nayshe</c:v>
                </c:pt>
                <c:pt idx="30">
                  <c:v>Dean Biggam</c:v>
                </c:pt>
                <c:pt idx="31">
                  <c:v>Debera Gow </c:v>
                </c:pt>
                <c:pt idx="32">
                  <c:v>Dell Molloy</c:v>
                </c:pt>
                <c:pt idx="33">
                  <c:v>Delphine Jewis</c:v>
                </c:pt>
                <c:pt idx="34">
                  <c:v>Dennison Crosswaite</c:v>
                </c:pt>
                <c:pt idx="35">
                  <c:v>Devinne Tuny</c:v>
                </c:pt>
                <c:pt idx="36">
                  <c:v>Doe Clubley</c:v>
                </c:pt>
                <c:pt idx="37">
                  <c:v>Dulce Colbeck</c:v>
                </c:pt>
                <c:pt idx="38">
                  <c:v>Enoch Dowrey</c:v>
                </c:pt>
                <c:pt idx="39">
                  <c:v>Estell Kingsland</c:v>
                </c:pt>
                <c:pt idx="40">
                  <c:v>Evangelina Lergan</c:v>
                </c:pt>
                <c:pt idx="41">
                  <c:v>Ewart Hovel</c:v>
                </c:pt>
                <c:pt idx="42">
                  <c:v>Felice McMurty</c:v>
                </c:pt>
                <c:pt idx="43">
                  <c:v>Freddy Linford</c:v>
                </c:pt>
                <c:pt idx="44">
                  <c:v>Genevra Friday</c:v>
                </c:pt>
                <c:pt idx="45">
                  <c:v>Ginger  Myott</c:v>
                </c:pt>
                <c:pt idx="46">
                  <c:v>Grady Rochelle</c:v>
                </c:pt>
                <c:pt idx="47">
                  <c:v>Iain Wiburn</c:v>
                </c:pt>
                <c:pt idx="48">
                  <c:v>Ignacius Losel</c:v>
                </c:pt>
                <c:pt idx="49">
                  <c:v>Inge Creer</c:v>
                </c:pt>
                <c:pt idx="50">
                  <c:v>Inger Andriveaux</c:v>
                </c:pt>
                <c:pt idx="51">
                  <c:v>Inger Chapelhow</c:v>
                </c:pt>
                <c:pt idx="52">
                  <c:v>Isaak Rawne</c:v>
                </c:pt>
                <c:pt idx="53">
                  <c:v>Janina Wolverson</c:v>
                </c:pt>
                <c:pt idx="54">
                  <c:v>Jessica Callcott</c:v>
                </c:pt>
                <c:pt idx="55">
                  <c:v>Jo-anne Gobeau</c:v>
                </c:pt>
                <c:pt idx="56">
                  <c:v>Julietta Culross</c:v>
                </c:pt>
                <c:pt idx="57">
                  <c:v>Kellsie Waby</c:v>
                </c:pt>
                <c:pt idx="58">
                  <c:v>Leonidas Cavaney</c:v>
                </c:pt>
                <c:pt idx="59">
                  <c:v>Lincoln Cord</c:v>
                </c:pt>
                <c:pt idx="60">
                  <c:v>Lion  Adcock</c:v>
                </c:pt>
                <c:pt idx="61">
                  <c:v>Lizzie Mullally</c:v>
                </c:pt>
                <c:pt idx="62">
                  <c:v>Mackenzie Hannis</c:v>
                </c:pt>
                <c:pt idx="63">
                  <c:v>Magnum Locksley</c:v>
                </c:pt>
                <c:pt idx="64">
                  <c:v>Marissa Infante</c:v>
                </c:pt>
                <c:pt idx="65">
                  <c:v>Maritsa Marusic</c:v>
                </c:pt>
                <c:pt idx="66">
                  <c:v>Marquita Liquorish</c:v>
                </c:pt>
                <c:pt idx="67">
                  <c:v>Matias Cormack </c:v>
                </c:pt>
                <c:pt idx="68">
                  <c:v>Mick Spraberry</c:v>
                </c:pt>
                <c:pt idx="69">
                  <c:v>Mickie Dagwell</c:v>
                </c:pt>
                <c:pt idx="70">
                  <c:v>Minerva Ricardot</c:v>
                </c:pt>
                <c:pt idx="71">
                  <c:v>Mollie  Hanway</c:v>
                </c:pt>
                <c:pt idx="72">
                  <c:v>Myrle Prandoni</c:v>
                </c:pt>
                <c:pt idx="73">
                  <c:v>Nananne Gehringer</c:v>
                </c:pt>
                <c:pt idx="74">
                  <c:v>Nickolai  Artin</c:v>
                </c:pt>
                <c:pt idx="75">
                  <c:v>Northrop Reid</c:v>
                </c:pt>
                <c:pt idx="76">
                  <c:v>Oby Sorrel</c:v>
                </c:pt>
                <c:pt idx="77">
                  <c:v>Oona Donan</c:v>
                </c:pt>
                <c:pt idx="78">
                  <c:v>Orlando Gorstidge </c:v>
                </c:pt>
                <c:pt idx="79">
                  <c:v>Pearla  Beteriss</c:v>
                </c:pt>
                <c:pt idx="80">
                  <c:v>Renaldo Thomassin</c:v>
                </c:pt>
                <c:pt idx="81">
                  <c:v>Rhiamon Mollison</c:v>
                </c:pt>
                <c:pt idx="82">
                  <c:v>Riccardo Hagan</c:v>
                </c:pt>
                <c:pt idx="83">
                  <c:v>Seward Kubera</c:v>
                </c:pt>
                <c:pt idx="84">
                  <c:v>Shaylyn Ransbury </c:v>
                </c:pt>
                <c:pt idx="85">
                  <c:v>Shellysheldon Mahady</c:v>
                </c:pt>
                <c:pt idx="86">
                  <c:v>Tabby  Astall</c:v>
                </c:pt>
                <c:pt idx="87">
                  <c:v>Tadio Audritt</c:v>
                </c:pt>
                <c:pt idx="88">
                  <c:v>Tallie Chaikovski</c:v>
                </c:pt>
                <c:pt idx="89">
                  <c:v>Thekla Lynnett</c:v>
                </c:pt>
                <c:pt idx="90">
                  <c:v>Tristam Cuming</c:v>
                </c:pt>
                <c:pt idx="91">
                  <c:v>Van Tuxwell</c:v>
                </c:pt>
                <c:pt idx="92">
                  <c:v>Vere Kulic</c:v>
                </c:pt>
                <c:pt idx="93">
                  <c:v>Verla Timmis</c:v>
                </c:pt>
                <c:pt idx="94">
                  <c:v>Vernor Atyea</c:v>
                </c:pt>
                <c:pt idx="95">
                  <c:v>Westbrook Brandino</c:v>
                </c:pt>
                <c:pt idx="96">
                  <c:v>Yanaton Wooster</c:v>
                </c:pt>
                <c:pt idx="97">
                  <c:v>Yvette  Bett</c:v>
                </c:pt>
              </c:strCache>
            </c:strRef>
          </c:cat>
          <c:val>
            <c:numRef>
              <c:f>[logi0315.xlsx]Sheet4!$N$6:$N$104</c:f>
              <c:numCache>
                <c:formatCode>General</c:formatCode>
                <c:ptCount val="98"/>
                <c:pt idx="17">
                  <c:v>1.0</c:v>
                </c:pt>
                <c:pt idx="30">
                  <c:v>1.0</c:v>
                </c:pt>
                <c:pt idx="41">
                  <c:v>1.0</c:v>
                </c:pt>
                <c:pt idx="43">
                  <c:v>1.0</c:v>
                </c:pt>
                <c:pt idx="55">
                  <c:v>1.0</c:v>
                </c:pt>
                <c:pt idx="57">
                  <c:v>1.0</c:v>
                </c:pt>
                <c:pt idx="62">
                  <c:v>1.0</c:v>
                </c:pt>
                <c:pt idx="64">
                  <c:v>1.0</c:v>
                </c:pt>
                <c:pt idx="85">
                  <c:v>1.0</c:v>
                </c:pt>
                <c:pt idx="89">
                  <c:v>2.0</c:v>
                </c:pt>
                <c:pt idx="9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50"/>
        <c:axId val="118889472"/>
        <c:axId val="132849664"/>
      </c:barChart>
      <c:catAx>
        <c:axId val="1188894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849664"/>
        <c:crosses val="autoZero"/>
        <c:auto val="1"/>
        <c:lblAlgn val="ctr"/>
        <c:lblOffset val="100"/>
        <c:noMultiLvlLbl val="0"/>
      </c:catAx>
      <c:valAx>
        <c:axId val="13284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888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00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462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1048591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r" b="b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92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r" b="b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93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r" b="b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94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95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r" b="b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96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r" b="b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97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r" b="b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98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r" b="b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99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r" b="b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48600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r" b="b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4860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/>
          </a:lstStyle>
          <a:p>
            <a:pPr lvl="0"/>
            <a:r>
              <a:rPr altLang="zh-CN" lang="en-US" noProof="0" smtClean="0"/>
              <a:t>Click to edit Master title style</a:t>
            </a:r>
            <a:endParaRPr altLang="zh-CN" lang="en-US" noProof="0" smtClean="0"/>
          </a:p>
        </p:txBody>
      </p:sp>
      <p:sp>
        <p:nvSpPr>
          <p:cNvPr id="104860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indent="0" marL="0">
              <a:buFontTx/>
              <a:buNone/>
            </a:lvl1pPr>
          </a:lstStyle>
          <a:p>
            <a:pPr lvl="0"/>
            <a:r>
              <a:rPr altLang="zh-CN" lang="en-US" noProof="0" smtClean="0"/>
              <a:t>Click to edit Master subtitle style</a:t>
            </a:r>
            <a:endParaRPr altLang="zh-CN" lang="en-US" noProof="0" smtClean="0"/>
          </a:p>
        </p:txBody>
      </p:sp>
      <p:sp>
        <p:nvSpPr>
          <p:cNvPr id="1048603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sp>
        <p:nvSpPr>
          <p:cNvPr id="104860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6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7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0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1" name=""/>
        <p:cNvGrpSpPr/>
        <p:nvPr/>
      </p:nvGrpSpPr>
      <p:grpSpPr>
        <a:xfrm/>
      </p:grpSpPr>
      <p:grpSp>
        <p:nvGrpSpPr>
          <p:cNvPr id="12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48576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r" b="b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77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r" b="b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78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r" b="b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79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r" b="b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80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r" b="b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81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r" b="b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82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r" b="b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83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r" b="b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584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r" b="b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48585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r" b="b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48586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zh-CN" dirty="0" lang="en-US"/>
              <a:t>Click to edit Master title style</a:t>
            </a:r>
            <a:endParaRPr altLang="zh-CN" dirty="0" lang="en-US"/>
          </a:p>
        </p:txBody>
      </p:sp>
      <p:sp>
        <p:nvSpPr>
          <p:cNvPr id="1048587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zh-CN" dirty="0" lang="en-US"/>
              <a:t>Click to edit Master text styles</a:t>
            </a:r>
            <a:endParaRPr altLang="zh-CN" dirty="0" lang="en-US"/>
          </a:p>
          <a:p>
            <a:pPr lvl="1"/>
            <a:r>
              <a:rPr altLang="zh-CN" dirty="0" lang="en-US"/>
              <a:t>Second level</a:t>
            </a:r>
            <a:endParaRPr altLang="zh-CN" dirty="0" lang="en-US"/>
          </a:p>
          <a:p>
            <a:pPr lvl="2"/>
            <a:r>
              <a:rPr altLang="zh-CN" dirty="0" lang="en-US"/>
              <a:t>Third level</a:t>
            </a:r>
            <a:endParaRPr altLang="zh-CN" dirty="0" lang="en-US"/>
          </a:p>
          <a:p>
            <a:pPr lvl="3"/>
            <a:r>
              <a:rPr altLang="zh-CN" dirty="0" lang="en-US"/>
              <a:t>Fourth level</a:t>
            </a:r>
            <a:endParaRPr altLang="zh-CN" dirty="0" lang="en-US"/>
          </a:p>
          <a:p>
            <a:pPr lvl="4"/>
            <a:r>
              <a:rPr altLang="zh-CN" dirty="0" lang="en-US"/>
              <a:t>Fifth level</a:t>
            </a:r>
            <a:endParaRPr altLang="zh-CN" dirty="0" lang="en-US"/>
          </a:p>
        </p:txBody>
      </p:sp>
      <p:sp>
        <p:nvSpPr>
          <p:cNvPr id="1048588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9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90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dk2" bg2="dk1" tx1="lt1" tx2="lt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dt="0" ftr="0" hdr="0" sldNum="0"/>
  <p:txStyles>
    <p:titleStyle>
      <a:lvl1pPr algn="l" fontAlgn="base" rtl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algn="l" fontAlgn="base" marL="4572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algn="l" fontAlgn="base" marL="9144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algn="l" fontAlgn="base" marL="13716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algn="l" fontAlgn="base" marL="18288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tags" Target="../tags/tag1.xml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606" name="Title 1"/>
          <p:cNvSpPr>
            <a:spLocks noGrp="1" noChangeArrowheads="1"/>
          </p:cNvSpPr>
          <p:nvPr>
            <p:ph type="ctrTitle" sz="quarter"/>
          </p:nvPr>
        </p:nvSpPr>
        <p:spPr>
          <a:xfrm>
            <a:off x="299297" y="155575"/>
            <a:ext cx="11231033" cy="1470025"/>
          </a:xfrm>
        </p:spPr>
        <p:txBody>
          <a:bodyPr/>
          <a:p>
            <a:r>
              <a:rPr altLang="en-US" sz="4400" lang="en-IN">
                <a:effectLst/>
              </a:rPr>
              <a:t>Creating An Employee Performance</a:t>
            </a:r>
            <a:endParaRPr altLang="en-US" sz="4400" lang="en-IN">
              <a:effectLst/>
            </a:endParaRPr>
          </a:p>
        </p:txBody>
      </p:sp>
      <p:sp>
        <p:nvSpPr>
          <p:cNvPr id="1048607" name="Subtit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778115" y="4111625"/>
            <a:ext cx="4076065" cy="2055495"/>
          </a:xfrm>
        </p:spPr>
        <p:txBody>
          <a:bodyPr/>
          <a:p>
            <a:r>
              <a:rPr altLang="en-US" sz="20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NAME: Lokeshwari.K</a:t>
            </a:r>
            <a:endParaRPr altLang="en-US" sz="200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altLang="en-US" sz="20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REGISTER NO: 312216986</a:t>
            </a:r>
            <a:r>
              <a:rPr altLang="en-IN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altLang="en-IN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55DE0C667C9C39791B4432E030756A1E</a:t>
            </a:r>
            <a:r>
              <a:rPr altLang="en-IN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altLang="en-US" sz="200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altLang="en-US" sz="20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DEPARTMENT: B.Com(G)</a:t>
            </a:r>
            <a:endParaRPr altLang="en-US" sz="200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altLang="en-US" sz="20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COLLEGE: Shri Krishnaswamy College For Women (Anna Nagar)</a:t>
            </a:r>
            <a:endParaRPr altLang="en-US" sz="200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IN" u="sng"/>
              <a:t>RESULTS AND DISCUSSION</a:t>
            </a:r>
            <a:endParaRPr altLang="en-US" lang="en-IN" u="sng"/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Font typeface="Wingdings" panose="05000000000000000000" charset="0"/>
              <a:buNone/>
            </a:pPr>
            <a:endParaRPr altLang="en-US" sz="1750" lang="en-IN">
              <a:solidFill>
                <a:schemeClr val="accent6">
                  <a:lumMod val="10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 indent="0" marL="0">
              <a:buFont typeface="Wingdings" panose="05000000000000000000" charset="0"/>
              <a:buNone/>
            </a:pP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4194304" name="Content Placeholder 3"/>
          <p:cNvGraphicFramePr>
            <a:graphicFrameLocks/>
          </p:cNvGraphicFramePr>
          <p:nvPr>
            <p:ph sz="half" idx="2"/>
            <p:custDataLst>
              <p:tags r:id="rId2"/>
            </p:custDataLst>
          </p:nvPr>
        </p:nvGraphicFramePr>
        <p:xfrm>
          <a:off x="1054100" y="1687195"/>
          <a:ext cx="5384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/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IN" u="sng"/>
              <a:t>CONCLUSION</a:t>
            </a:r>
            <a:endParaRPr altLang="en-US" lang="en-IN" u="sng"/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                            Effective employee performance management is critical for business succes. Continuous feedback,coaching, and devloping opportunities enchance employee growth. Data-driven insights inform strategic talent management decisions.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IN" u="sng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sym typeface="+mn-ea"/>
              </a:rPr>
              <a:t>PROJECT TITLE</a:t>
            </a:r>
            <a:endParaRPr altLang="en-US" lang="en-IN" u="sng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sz="4400" lang="en-IN">
                <a:solidFill>
                  <a:schemeClr val="accent6">
                    <a:lumMod val="10000"/>
                  </a:schemeClr>
                </a:solidFill>
                <a:effectLst/>
                <a:sym typeface="+mn-ea"/>
              </a:rPr>
              <a:t>Creating An</a:t>
            </a:r>
            <a:endParaRPr altLang="en-US" sz="4400" lang="en-IN">
              <a:solidFill>
                <a:schemeClr val="accent6">
                  <a:lumMod val="10000"/>
                </a:schemeClr>
              </a:solidFill>
              <a:effectLst/>
              <a:sym typeface="+mn-ea"/>
            </a:endParaRPr>
          </a:p>
          <a:p>
            <a:pPr indent="0" marL="0">
              <a:buNone/>
            </a:pPr>
            <a:r>
              <a:rPr altLang="en-US" sz="4400" lang="en-IN">
                <a:solidFill>
                  <a:schemeClr val="accent6">
                    <a:lumMod val="10000"/>
                  </a:schemeClr>
                </a:solidFill>
                <a:effectLst/>
                <a:sym typeface="+mn-ea"/>
              </a:rPr>
              <a:t>            Employee Performance</a:t>
            </a:r>
            <a:endParaRPr altLang="en-US" sz="4400" lang="en-IN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indent="0" marL="0">
              <a:buNone/>
            </a:pPr>
            <a:endParaRPr altLang="en-US" sz="4400" lang="en-IN">
              <a:solidFill>
                <a:schemeClr val="accent6">
                  <a:lumMod val="10000"/>
                </a:schemeClr>
              </a:solidFill>
              <a:effectLst/>
              <a:highlight>
                <a:srgbClr val="000000"/>
              </a:highlight>
            </a:endParaRPr>
          </a:p>
          <a:p>
            <a:pPr indent="0" marL="0">
              <a:buNone/>
            </a:pPr>
            <a:r>
              <a:rPr altLang="en-US" sz="4400" lang="en-IN">
                <a:solidFill>
                  <a:schemeClr val="accent6">
                    <a:lumMod val="10000"/>
                  </a:schemeClr>
                </a:solidFill>
                <a:effectLst/>
                <a:highlight>
                  <a:srgbClr val="000000"/>
                </a:highlight>
              </a:rPr>
              <a:t> </a:t>
            </a:r>
            <a:endParaRPr altLang="en-US" sz="4400" lang="en-IN">
              <a:solidFill>
                <a:schemeClr val="accent6">
                  <a:lumMod val="10000"/>
                </a:schemeClr>
              </a:solidFill>
              <a:effectLst/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IN" u="sng"/>
              <a:t>AGENDA</a:t>
            </a:r>
            <a:endParaRPr altLang="en-US" lang="en-IN" u="sng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1877060" y="1600200"/>
            <a:ext cx="10972800" cy="4525963"/>
          </a:xfrm>
        </p:spPr>
        <p:txBody>
          <a:bodyPr/>
          <a:p>
            <a:pPr indent="0" marL="0">
              <a:buNone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1.Problem Statement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 indent="0" marL="0">
              <a:buNone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2.Project Overview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 indent="0" marL="0">
              <a:buNone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3.End user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 indent="0" marL="0">
              <a:buNone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4.Our Solution and Proposition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 indent="0" marL="0">
              <a:buNone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5.Dataset Description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 indent="0" marL="0">
              <a:buNone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6.Modelling Approach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 indent="0" marL="0">
              <a:buNone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7.Results and Discussion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 indent="0" marL="0">
              <a:buNone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8.Conclusion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143000"/>
          </a:xfrm>
        </p:spPr>
        <p:txBody>
          <a:bodyPr/>
          <a:p>
            <a:pPr algn="ctr"/>
            <a:r>
              <a:rPr altLang="en-US" lang="en-IN" u="sng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altLang="en-US" lang="en-IN" u="sng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Ineffective Performance Evaluations.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Lack of Clear Goals and Expectations.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Insufficient Feedback and Coaching.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Inadequate Performance Tracking and Metrics.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Limited Employee Growth and     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 indent="0" marL="0">
              <a:buFont typeface="Wingdings" panose="05000000000000000000" charset="0"/>
              <a:buNone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   Development.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IN" u="sng"/>
              <a:t>PROJECT OVERVIEW</a:t>
            </a:r>
            <a:endParaRPr altLang="en-US" lang="en-IN" u="sng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1035050" y="1417955"/>
            <a:ext cx="9418955" cy="4951095"/>
          </a:xfrm>
        </p:spPr>
        <p:txBody>
          <a:bodyPr/>
          <a:p>
            <a:pPr indent="0" marL="0">
              <a:buFont typeface="Wingdings" panose="05000000000000000000" charset="0"/>
              <a:buNone/>
            </a:pPr>
            <a:r>
              <a:rPr altLang="en-US" lang="en-IN">
                <a:ln>
                  <a:noFill/>
                </a:ln>
                <a:solidFill>
                  <a:schemeClr val="accent6">
                    <a:lumMod val="10000"/>
                  </a:schemeClr>
                </a:solidFill>
              </a:rPr>
              <a:t>SCOPE</a:t>
            </a:r>
            <a:r>
              <a:rPr altLang="en-US" lang="en-IN">
                <a:ln>
                  <a:solidFill>
                    <a:schemeClr val="accent6">
                      <a:lumMod val="10000"/>
                    </a:schemeClr>
                  </a:solidFill>
                </a:ln>
                <a:solidFill>
                  <a:schemeClr val="accent6">
                    <a:lumMod val="10000"/>
                  </a:schemeClr>
                </a:solidFill>
              </a:rPr>
              <a:t>:</a:t>
            </a:r>
            <a:endParaRPr altLang="en-US" lang="en-IN">
              <a:ln>
                <a:solidFill>
                  <a:schemeClr val="accent6">
                    <a:lumMod val="10000"/>
                  </a:schemeClr>
                </a:solidFill>
              </a:ln>
              <a:solidFill>
                <a:schemeClr val="accent6">
                  <a:lumMod val="10000"/>
                </a:schemeClr>
              </a:solidFill>
            </a:endParaRPr>
          </a:p>
          <a:p>
            <a:pPr algn="l" lvl="3">
              <a:buFont typeface="Wingdings" panose="05000000000000000000" charset="0"/>
              <a:buChar char="Ø"/>
            </a:pPr>
            <a:r>
              <a:rPr altLang="en-US" lang="en-IN">
                <a:ln>
                  <a:noFill/>
                </a:ln>
                <a:solidFill>
                  <a:schemeClr val="accent6">
                    <a:lumMod val="10000"/>
                  </a:schemeClr>
                </a:solidFill>
              </a:rPr>
              <a:t>Develop clear performance metrics and evaluation criteria</a:t>
            </a:r>
            <a:endParaRPr altLang="en-US" lang="en-IN">
              <a:ln>
                <a:noFill/>
              </a:ln>
              <a:solidFill>
                <a:schemeClr val="accent6">
                  <a:lumMod val="10000"/>
                </a:schemeClr>
              </a:solidFill>
            </a:endParaRPr>
          </a:p>
          <a:p>
            <a:pPr algn="l" lvl="3">
              <a:buFont typeface="Wingdings" panose="05000000000000000000" charset="0"/>
              <a:buChar char="Ø"/>
            </a:pPr>
            <a:r>
              <a:rPr altLang="en-US" lang="en-IN">
                <a:ln>
                  <a:noFill/>
                </a:ln>
                <a:solidFill>
                  <a:schemeClr val="accent6">
                    <a:lumMod val="10000"/>
                  </a:schemeClr>
                </a:solidFill>
              </a:rPr>
              <a:t>Provide opportunities for employee growth and developmen</a:t>
            </a:r>
            <a:endParaRPr altLang="en-US" lang="en-IN">
              <a:ln>
                <a:noFill/>
              </a:ln>
              <a:solidFill>
                <a:schemeClr val="accent6">
                  <a:lumMod val="10000"/>
                </a:schemeClr>
              </a:solidFill>
            </a:endParaRPr>
          </a:p>
          <a:p>
            <a:pPr algn="l" indent="0" lvl="0" marL="0">
              <a:buFont typeface="Wingdings" panose="05000000000000000000" charset="0"/>
              <a:buNone/>
            </a:pPr>
            <a:r>
              <a:rPr altLang="en-US" lang="en-IN">
                <a:ln>
                  <a:noFill/>
                </a:ln>
                <a:solidFill>
                  <a:schemeClr val="accent6">
                    <a:lumMod val="10000"/>
                  </a:schemeClr>
                </a:solidFill>
              </a:rPr>
              <a:t>GOALS:</a:t>
            </a:r>
            <a:endParaRPr altLang="en-US" lang="en-IN">
              <a:ln>
                <a:noFill/>
              </a:ln>
              <a:solidFill>
                <a:schemeClr val="accent6">
                  <a:lumMod val="10000"/>
                </a:schemeClr>
              </a:solidFill>
            </a:endParaRPr>
          </a:p>
          <a:p>
            <a:pPr algn="l" lvl="3">
              <a:buFont typeface="Wingdings" panose="05000000000000000000" charset="0"/>
              <a:buChar char="Ø"/>
            </a:pPr>
            <a:r>
              <a:rPr altLang="en-US" sz="2000" lang="en-IN">
                <a:ln>
                  <a:noFill/>
                </a:ln>
                <a:solidFill>
                  <a:schemeClr val="accent6">
                    <a:lumMod val="10000"/>
                  </a:schemeClr>
                </a:solidFill>
              </a:rPr>
              <a:t>Improve employee engagement and motivation</a:t>
            </a:r>
            <a:endParaRPr altLang="en-US" sz="2000" lang="en-IN">
              <a:ln>
                <a:noFill/>
              </a:ln>
              <a:solidFill>
                <a:schemeClr val="accent6">
                  <a:lumMod val="10000"/>
                </a:schemeClr>
              </a:solidFill>
            </a:endParaRPr>
          </a:p>
          <a:p>
            <a:pPr algn="l" lvl="3">
              <a:buFont typeface="Wingdings" panose="05000000000000000000" charset="0"/>
              <a:buChar char="Ø"/>
            </a:pPr>
            <a:r>
              <a:rPr altLang="en-US" sz="2000" lang="en-IN">
                <a:ln>
                  <a:noFill/>
                </a:ln>
                <a:solidFill>
                  <a:schemeClr val="accent6">
                    <a:lumMod val="10000"/>
                  </a:schemeClr>
                </a:solidFill>
              </a:rPr>
              <a:t>Support business objective and strategic growth</a:t>
            </a:r>
            <a:endParaRPr altLang="en-US" sz="2000" lang="en-IN">
              <a:ln>
                <a:noFill/>
              </a:ln>
              <a:solidFill>
                <a:schemeClr val="accent6">
                  <a:lumMod val="10000"/>
                </a:schemeClr>
              </a:solidFill>
            </a:endParaRPr>
          </a:p>
          <a:p>
            <a:pPr algn="l" indent="0" lvl="0" marL="0">
              <a:buFont typeface="Wingdings" panose="05000000000000000000" charset="0"/>
              <a:buNone/>
            </a:pPr>
            <a:r>
              <a:rPr altLang="en-US" lang="en-IN">
                <a:ln>
                  <a:noFill/>
                </a:ln>
                <a:solidFill>
                  <a:schemeClr val="accent6">
                    <a:lumMod val="10000"/>
                  </a:schemeClr>
                </a:solidFill>
              </a:rPr>
              <a:t>TIME:</a:t>
            </a:r>
            <a:endParaRPr altLang="en-US" lang="en-IN">
              <a:ln>
                <a:noFill/>
              </a:ln>
              <a:solidFill>
                <a:schemeClr val="accent6">
                  <a:lumMod val="10000"/>
                </a:schemeClr>
              </a:solidFill>
            </a:endParaRPr>
          </a:p>
          <a:p>
            <a:pPr algn="l" lvl="3">
              <a:buFont typeface="Wingdings" panose="05000000000000000000" charset="0"/>
              <a:buChar char="Ø"/>
            </a:pPr>
            <a:r>
              <a:rPr altLang="en-US" lang="en-IN">
                <a:ln>
                  <a:noFill/>
                </a:ln>
                <a:solidFill>
                  <a:schemeClr val="accent6">
                    <a:lumMod val="10000"/>
                  </a:schemeClr>
                </a:solidFill>
              </a:rPr>
              <a:t>Inesrt Time line or milestones.</a:t>
            </a:r>
            <a:endParaRPr altLang="en-US" lang="en-IN">
              <a:ln>
                <a:noFill/>
              </a:ln>
              <a:solidFill>
                <a:schemeClr val="accent6">
                  <a:lumMod val="10000"/>
                </a:schemeClr>
              </a:solidFill>
            </a:endParaRPr>
          </a:p>
          <a:p>
            <a:pPr algn="l" indent="0" lvl="0" marL="0">
              <a:buFont typeface="Wingdings" panose="05000000000000000000" charset="0"/>
              <a:buNone/>
            </a:pPr>
            <a:endParaRPr altLang="en-US" lang="en-IN">
              <a:ln>
                <a:noFill/>
              </a:ln>
              <a:solidFill>
                <a:schemeClr val="accent6">
                  <a:lumMod val="10000"/>
                </a:schemeClr>
              </a:solidFill>
            </a:endParaRPr>
          </a:p>
          <a:p>
            <a:pPr algn="l" indent="0" lvl="0" marL="0">
              <a:buFont typeface="Wingdings" panose="05000000000000000000" charset="0"/>
              <a:buNone/>
            </a:pPr>
            <a:r>
              <a:rPr altLang="en-US" lang="en-IN">
                <a:ln>
                  <a:noFill/>
                </a:ln>
                <a:solidFill>
                  <a:schemeClr val="accent6">
                    <a:lumMod val="10000"/>
                  </a:schemeClr>
                </a:solidFill>
              </a:rPr>
              <a:t>                      </a:t>
            </a:r>
            <a:endParaRPr altLang="en-US" lang="en-IN">
              <a:ln>
                <a:noFill/>
              </a:ln>
              <a:solidFill>
                <a:schemeClr val="accent6">
                  <a:lumMod val="10000"/>
                </a:schemeClr>
              </a:solidFill>
            </a:endParaRPr>
          </a:p>
          <a:p>
            <a:pPr algn="l" indent="0" lvl="3" marL="1371600">
              <a:buFont typeface="Wingdings" panose="05000000000000000000" charset="0"/>
              <a:buNone/>
            </a:pPr>
            <a:endParaRPr altLang="en-US" lang="en-IN">
              <a:ln>
                <a:noFill/>
              </a:ln>
              <a:solidFill>
                <a:schemeClr val="accent6">
                  <a:lumMod val="10000"/>
                </a:schemeClr>
              </a:solidFill>
            </a:endParaRPr>
          </a:p>
          <a:p>
            <a:pPr algn="r" indent="0" lvl="3" marL="1371600">
              <a:buFont typeface="Wingdings" panose="05000000000000000000" charset="0"/>
              <a:buNone/>
            </a:pPr>
            <a:endParaRPr altLang="en-US" lang="en-IN">
              <a:ln>
                <a:noFill/>
              </a:ln>
              <a:solidFill>
                <a:schemeClr val="accent6">
                  <a:lumMod val="10000"/>
                </a:schemeClr>
              </a:solidFill>
            </a:endParaRPr>
          </a:p>
          <a:p>
            <a:pPr algn="just" indent="0" lvl="0" marL="0">
              <a:buFont typeface="Wingdings" panose="05000000000000000000" charset="0"/>
              <a:buNone/>
            </a:pPr>
            <a:endParaRPr altLang="en-US" lang="en-IN">
              <a:ln>
                <a:noFill/>
              </a:ln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755650" y="274955"/>
            <a:ext cx="10826750" cy="1143000"/>
          </a:xfrm>
        </p:spPr>
        <p:txBody>
          <a:bodyPr/>
          <a:p>
            <a:r>
              <a:rPr altLang="en-US" lang="en-IN" u="sng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END USERS</a:t>
            </a:r>
            <a:endParaRPr altLang="en-US" lang="en-IN" u="sng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  <a:effectLst/>
              </a:rPr>
              <a:t>Employees</a:t>
            </a:r>
            <a:endParaRPr altLang="en-US" lang="en-IN">
              <a:solidFill>
                <a:schemeClr val="accent6">
                  <a:lumMod val="10000"/>
                </a:schemeClr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Managers/Supervisors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 lvl="0"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HR Department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 lvl="0"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Team Leaders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 lvl="0"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Senior Leadership                 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IN" u="sng"/>
              <a:t>OUR SOLUTION AND PROPOSITION</a:t>
            </a:r>
            <a:endParaRPr altLang="en-US" lang="en-IN" u="sng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Font typeface="Wingdings" panose="05000000000000000000" charset="0"/>
              <a:buNone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OUR SOLUTUON: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 lvl="7"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Comprehensive Performance Management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 lvl="7"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Data-Driven Insights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 lvl="7"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Employee Engagement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 lvl="7"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Managerial Empowerment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 lvl="7"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Scalable and Secure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 indent="0" marL="0">
              <a:buFont typeface="Wingdings" panose="05000000000000000000" charset="0"/>
              <a:buNone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OUR PROPOSITION: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 lvl="7"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Unlock Employee Potential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 lvl="7"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Drive Business Results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 indent="0" marL="0">
              <a:buFont typeface="Wingdings" panose="05000000000000000000" charset="0"/>
              <a:buNone/>
            </a:pP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048625" name="Text Box 3"/>
          <p:cNvSpPr txBox="1"/>
          <p:nvPr/>
        </p:nvSpPr>
        <p:spPr>
          <a:xfrm>
            <a:off x="3898900" y="4921250"/>
            <a:ext cx="6096000" cy="36830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  <a:sym typeface="+mn-ea"/>
              </a:rPr>
              <a:t>Foster a Culture of Excellence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IN" u="sng"/>
              <a:t>DATASET DESCRIPTION</a:t>
            </a:r>
            <a:endParaRPr altLang="en-US" lang="en-IN" u="sng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lvl="0" marL="0">
              <a:buNone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DATA SOURCES:                                    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 lvl="6">
              <a:buFont typeface="Wingdings" panose="05000000000000000000" charset="0"/>
              <a:buChar char="Ø"/>
            </a:pPr>
            <a:r>
              <a:rPr altLang="en-US" sz="1575" lang="en-IN">
                <a:solidFill>
                  <a:schemeClr val="accent6">
                    <a:lumMod val="10000"/>
                  </a:schemeClr>
                </a:solidFill>
              </a:rPr>
              <a:t>HR Information System                                            </a:t>
            </a:r>
            <a:endParaRPr altLang="en-US" sz="1575" lang="en-IN">
              <a:solidFill>
                <a:schemeClr val="accent6">
                  <a:lumMod val="10000"/>
                </a:schemeClr>
              </a:solidFill>
            </a:endParaRPr>
          </a:p>
          <a:p>
            <a:pPr lvl="6">
              <a:buFont typeface="Wingdings" panose="05000000000000000000" charset="0"/>
              <a:buChar char="Ø"/>
            </a:pPr>
            <a:r>
              <a:rPr altLang="en-US" sz="1575" lang="en-IN">
                <a:solidFill>
                  <a:schemeClr val="accent6">
                    <a:lumMod val="10000"/>
                  </a:schemeClr>
                </a:solidFill>
              </a:rPr>
              <a:t>Employment Surveys</a:t>
            </a:r>
            <a:endParaRPr altLang="en-US" sz="1575" lang="en-IN">
              <a:solidFill>
                <a:schemeClr val="accent6">
                  <a:lumMod val="10000"/>
                </a:schemeClr>
              </a:solidFill>
            </a:endParaRPr>
          </a:p>
          <a:p>
            <a:pPr indent="0" lvl="0" marL="0">
              <a:buFont typeface="Wingdings" panose="05000000000000000000" charset="0"/>
              <a:buNone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DATA  TYEPS: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 algn="l" lvl="5"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Demograpic data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 algn="l" lvl="5">
              <a:buFont typeface="Wingdings" panose="05000000000000000000" charset="0"/>
              <a:buChar char="Ø"/>
            </a:pPr>
            <a:r>
              <a:rPr altLang="en-US" lang="en-IN">
                <a:solidFill>
                  <a:schemeClr val="accent6">
                    <a:lumMod val="10000"/>
                  </a:schemeClr>
                </a:solidFill>
              </a:rPr>
              <a:t>Performance Metrics</a:t>
            </a:r>
            <a:endParaRPr altLang="en-US" lang="en-IN">
              <a:solidFill>
                <a:schemeClr val="accent6">
                  <a:lumMod val="10000"/>
                </a:schemeClr>
              </a:solidFill>
            </a:endParaRPr>
          </a:p>
          <a:p>
            <a:pPr algn="l" indent="0" lvl="0" marL="0">
              <a:buFont typeface="Wingdings" panose="05000000000000000000" charset="0"/>
              <a:buNone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DATA VOLUME: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 algn="l" lvl="5">
              <a:buFont typeface="Wingdings" panose="05000000000000000000" charset="0"/>
              <a:buChar char="Ø"/>
            </a:pPr>
            <a:r>
              <a:rPr altLang="en-US" sz="1575" lang="en-IN">
                <a:solidFill>
                  <a:schemeClr val="accent6">
                    <a:lumMod val="10000"/>
                  </a:schemeClr>
                </a:solidFill>
              </a:rPr>
              <a:t>No. of Employee</a:t>
            </a:r>
            <a:endParaRPr altLang="en-US" sz="1575" lang="en-IN">
              <a:solidFill>
                <a:schemeClr val="accent6">
                  <a:lumMod val="10000"/>
                </a:schemeClr>
              </a:solidFill>
            </a:endParaRPr>
          </a:p>
          <a:p>
            <a:pPr algn="l" lvl="5">
              <a:buFont typeface="Wingdings" panose="05000000000000000000" charset="0"/>
              <a:buChar char="Ø"/>
            </a:pPr>
            <a:r>
              <a:rPr altLang="en-US" sz="1575" lang="en-IN">
                <a:solidFill>
                  <a:schemeClr val="accent6">
                    <a:lumMod val="10000"/>
                  </a:schemeClr>
                </a:solidFill>
              </a:rPr>
              <a:t>No. of performance evalutions</a:t>
            </a:r>
            <a:endParaRPr altLang="en-US" sz="1575" lang="en-IN">
              <a:solidFill>
                <a:schemeClr val="accent6">
                  <a:lumMod val="10000"/>
                </a:schemeClr>
              </a:solidFill>
            </a:endParaRPr>
          </a:p>
          <a:p>
            <a:pPr algn="l" indent="0" lvl="0" marL="0">
              <a:buFont typeface="Wingdings" panose="05000000000000000000" charset="0"/>
              <a:buNone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DATA QUALITY: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 algn="l" lvl="5">
              <a:buFont typeface="Wingdings" panose="05000000000000000000" charset="0"/>
              <a:buChar char="Ø"/>
            </a:pPr>
            <a:r>
              <a:rPr altLang="en-US" sz="1575" lang="en-IN">
                <a:solidFill>
                  <a:schemeClr val="accent6">
                    <a:lumMod val="10000"/>
                  </a:schemeClr>
                </a:solidFill>
              </a:rPr>
              <a:t>Accuracy</a:t>
            </a:r>
            <a:endParaRPr altLang="en-US" sz="1575" lang="en-IN">
              <a:solidFill>
                <a:schemeClr val="accent6">
                  <a:lumMod val="10000"/>
                </a:schemeClr>
              </a:solidFill>
            </a:endParaRPr>
          </a:p>
          <a:p>
            <a:pPr algn="l" lvl="5">
              <a:buFont typeface="Wingdings" panose="05000000000000000000" charset="0"/>
              <a:buChar char="Ø"/>
            </a:pPr>
            <a:r>
              <a:rPr altLang="en-US" sz="1575" lang="en-IN">
                <a:solidFill>
                  <a:schemeClr val="accent6">
                    <a:lumMod val="10000"/>
                  </a:schemeClr>
                </a:solidFill>
              </a:rPr>
              <a:t>Consistency</a:t>
            </a:r>
            <a:endParaRPr altLang="en-US" sz="1575" lang="en-IN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IN" u="sng"/>
              <a:t>MODELING APPROACH</a:t>
            </a:r>
            <a:endParaRPr altLang="en-US" lang="en-IN" u="sng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Employee Perforance Index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Key Performance Indicators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Predictive Modeling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Regression Analysis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altLang="en-US" sz="2800" lang="en-IN">
                <a:solidFill>
                  <a:schemeClr val="accent6">
                    <a:lumMod val="10000"/>
                  </a:schemeClr>
                </a:solidFill>
              </a:rPr>
              <a:t>Cluster Analysis</a:t>
            </a:r>
            <a:endParaRPr altLang="en-US" sz="2800" lang="en-IN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TYPES OF TRANSPORT</dc:title>
  <dc:creator>ELCOT</dc:creator>
  <cp:lastModifiedBy>ELCOT</cp:lastModifiedBy>
  <dcterms:created xsi:type="dcterms:W3CDTF">2024-08-19T02:49:00Z</dcterms:created>
  <dcterms:modified xsi:type="dcterms:W3CDTF">2024-09-09T07:54:05Z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43815587a31047d394e7248060eca35c</vt:lpwstr>
  </property>
  <property fmtid="{D5CDD505-2E9C-101B-9397-08002B2CF9AE}" pid="3" name="KSOProductBuildVer">
    <vt:lpwstr>1033-12.2.0.17153</vt:lpwstr>
  </property>
</Properties>
</file>