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ED34A-49CB-4348-914D-FE19DCDE3B14}" v="91" dt="2023-05-02T13:09:11.094"/>
    <p1510:client id="{6214F4C8-FC8F-430A-B6CE-576D944A9170}" v="2" dt="2023-05-02T19:53:25.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nath, Lokeshwari (SGRE TE PPS SI DO)" userId="ffa80722-a4c2-4eff-9a0e-945fd7d94cd1" providerId="ADAL" clId="{38CED34A-49CB-4348-914D-FE19DCDE3B14}"/>
    <pc:docChg chg="undo custSel addSld delSld modSld sldOrd">
      <pc:chgData name="Vishwanath, Lokeshwari (SGRE TE PPS SI DO)" userId="ffa80722-a4c2-4eff-9a0e-945fd7d94cd1" providerId="ADAL" clId="{38CED34A-49CB-4348-914D-FE19DCDE3B14}" dt="2023-05-02T13:16:54.302" v="7096" actId="1076"/>
      <pc:docMkLst>
        <pc:docMk/>
      </pc:docMkLst>
      <pc:sldChg chg="addSp delSp modSp new mod">
        <pc:chgData name="Vishwanath, Lokeshwari (SGRE TE PPS SI DO)" userId="ffa80722-a4c2-4eff-9a0e-945fd7d94cd1" providerId="ADAL" clId="{38CED34A-49CB-4348-914D-FE19DCDE3B14}" dt="2023-05-02T12:38:02.344" v="4404" actId="255"/>
        <pc:sldMkLst>
          <pc:docMk/>
          <pc:sldMk cId="1104909136" sldId="256"/>
        </pc:sldMkLst>
        <pc:spChg chg="del mod">
          <ac:chgData name="Vishwanath, Lokeshwari (SGRE TE PPS SI DO)" userId="ffa80722-a4c2-4eff-9a0e-945fd7d94cd1" providerId="ADAL" clId="{38CED34A-49CB-4348-914D-FE19DCDE3B14}" dt="2023-05-01T20:14:10.968" v="1129" actId="21"/>
          <ac:spMkLst>
            <pc:docMk/>
            <pc:sldMk cId="1104909136" sldId="256"/>
            <ac:spMk id="2" creationId="{8B35D270-6FA9-4A7E-B271-2BD555476054}"/>
          </ac:spMkLst>
        </pc:spChg>
        <pc:spChg chg="add del mod">
          <ac:chgData name="Vishwanath, Lokeshwari (SGRE TE PPS SI DO)" userId="ffa80722-a4c2-4eff-9a0e-945fd7d94cd1" providerId="ADAL" clId="{38CED34A-49CB-4348-914D-FE19DCDE3B14}" dt="2023-05-02T12:38:02.344" v="4404" actId="255"/>
          <ac:spMkLst>
            <pc:docMk/>
            <pc:sldMk cId="1104909136" sldId="256"/>
            <ac:spMk id="3" creationId="{A7B16583-A608-4119-BE1C-7DB6AC568B14}"/>
          </ac:spMkLst>
        </pc:spChg>
        <pc:spChg chg="add del mod">
          <ac:chgData name="Vishwanath, Lokeshwari (SGRE TE PPS SI DO)" userId="ffa80722-a4c2-4eff-9a0e-945fd7d94cd1" providerId="ADAL" clId="{38CED34A-49CB-4348-914D-FE19DCDE3B14}" dt="2023-05-01T19:55:04.653" v="801" actId="21"/>
          <ac:spMkLst>
            <pc:docMk/>
            <pc:sldMk cId="1104909136" sldId="256"/>
            <ac:spMk id="4" creationId="{2A01E181-432C-4A6B-9670-B9D33A021D9C}"/>
          </ac:spMkLst>
        </pc:spChg>
        <pc:spChg chg="add del mod">
          <ac:chgData name="Vishwanath, Lokeshwari (SGRE TE PPS SI DO)" userId="ffa80722-a4c2-4eff-9a0e-945fd7d94cd1" providerId="ADAL" clId="{38CED34A-49CB-4348-914D-FE19DCDE3B14}" dt="2023-05-01T19:55:08.825" v="802" actId="21"/>
          <ac:spMkLst>
            <pc:docMk/>
            <pc:sldMk cId="1104909136" sldId="256"/>
            <ac:spMk id="5" creationId="{33A434F7-B0DA-4F82-99FC-1218FB169FD7}"/>
          </ac:spMkLst>
        </pc:spChg>
        <pc:picChg chg="add del mod">
          <ac:chgData name="Vishwanath, Lokeshwari (SGRE TE PPS SI DO)" userId="ffa80722-a4c2-4eff-9a0e-945fd7d94cd1" providerId="ADAL" clId="{38CED34A-49CB-4348-914D-FE19DCDE3B14}" dt="2023-05-01T20:12:08.653" v="1107" actId="21"/>
          <ac:picMkLst>
            <pc:docMk/>
            <pc:sldMk cId="1104909136" sldId="256"/>
            <ac:picMk id="6" creationId="{D7DF22D0-AFB6-45F3-8E18-4416921B11D3}"/>
          </ac:picMkLst>
        </pc:picChg>
        <pc:picChg chg="add mod">
          <ac:chgData name="Vishwanath, Lokeshwari (SGRE TE PPS SI DO)" userId="ffa80722-a4c2-4eff-9a0e-945fd7d94cd1" providerId="ADAL" clId="{38CED34A-49CB-4348-914D-FE19DCDE3B14}" dt="2023-05-02T06:45:57.026" v="2192" actId="1076"/>
          <ac:picMkLst>
            <pc:docMk/>
            <pc:sldMk cId="1104909136" sldId="256"/>
            <ac:picMk id="8" creationId="{CF6AB2B4-1499-4128-AE3A-40C2B1E45AC5}"/>
          </ac:picMkLst>
        </pc:picChg>
        <pc:picChg chg="add mod">
          <ac:chgData name="Vishwanath, Lokeshwari (SGRE TE PPS SI DO)" userId="ffa80722-a4c2-4eff-9a0e-945fd7d94cd1" providerId="ADAL" clId="{38CED34A-49CB-4348-914D-FE19DCDE3B14}" dt="2023-05-02T06:47:42.064" v="2208" actId="1076"/>
          <ac:picMkLst>
            <pc:docMk/>
            <pc:sldMk cId="1104909136" sldId="256"/>
            <ac:picMk id="9" creationId="{F46D9735-E3F9-4D1B-B698-AA585DACBEB9}"/>
          </ac:picMkLst>
        </pc:picChg>
      </pc:sldChg>
      <pc:sldChg chg="addSp delSp modSp new del mod setBg">
        <pc:chgData name="Vishwanath, Lokeshwari (SGRE TE PPS SI DO)" userId="ffa80722-a4c2-4eff-9a0e-945fd7d94cd1" providerId="ADAL" clId="{38CED34A-49CB-4348-914D-FE19DCDE3B14}" dt="2023-05-02T06:47:51.465" v="2209" actId="2696"/>
        <pc:sldMkLst>
          <pc:docMk/>
          <pc:sldMk cId="2537947794" sldId="257"/>
        </pc:sldMkLst>
        <pc:spChg chg="del">
          <ac:chgData name="Vishwanath, Lokeshwari (SGRE TE PPS SI DO)" userId="ffa80722-a4c2-4eff-9a0e-945fd7d94cd1" providerId="ADAL" clId="{38CED34A-49CB-4348-914D-FE19DCDE3B14}" dt="2023-05-01T20:11:46.841" v="1102" actId="478"/>
          <ac:spMkLst>
            <pc:docMk/>
            <pc:sldMk cId="2537947794" sldId="257"/>
            <ac:spMk id="2" creationId="{DEE6632F-8ADB-437B-9B9F-BC274C689EF6}"/>
          </ac:spMkLst>
        </pc:spChg>
        <pc:spChg chg="mod">
          <ac:chgData name="Vishwanath, Lokeshwari (SGRE TE PPS SI DO)" userId="ffa80722-a4c2-4eff-9a0e-945fd7d94cd1" providerId="ADAL" clId="{38CED34A-49CB-4348-914D-FE19DCDE3B14}" dt="2023-05-01T20:13:03.656" v="1117" actId="14100"/>
          <ac:spMkLst>
            <pc:docMk/>
            <pc:sldMk cId="2537947794" sldId="257"/>
            <ac:spMk id="3" creationId="{083FAC8D-1D44-4378-900A-E6494C4CE4E1}"/>
          </ac:spMkLst>
        </pc:spChg>
        <pc:spChg chg="add del">
          <ac:chgData name="Vishwanath, Lokeshwari (SGRE TE PPS SI DO)" userId="ffa80722-a4c2-4eff-9a0e-945fd7d94cd1" providerId="ADAL" clId="{38CED34A-49CB-4348-914D-FE19DCDE3B14}" dt="2023-05-01T20:12:48.102" v="1116" actId="26606"/>
          <ac:spMkLst>
            <pc:docMk/>
            <pc:sldMk cId="2537947794" sldId="257"/>
            <ac:spMk id="9" creationId="{8D1AA55E-40D5-461B-A5A8-4AE8AAB71B08}"/>
          </ac:spMkLst>
        </pc:spChg>
        <pc:spChg chg="add del">
          <ac:chgData name="Vishwanath, Lokeshwari (SGRE TE PPS SI DO)" userId="ffa80722-a4c2-4eff-9a0e-945fd7d94cd1" providerId="ADAL" clId="{38CED34A-49CB-4348-914D-FE19DCDE3B14}" dt="2023-05-01T20:12:48.102" v="1116" actId="26606"/>
          <ac:spMkLst>
            <pc:docMk/>
            <pc:sldMk cId="2537947794" sldId="257"/>
            <ac:spMk id="13" creationId="{6CB927A4-E432-4310-9CD5-E89FF5063179}"/>
          </ac:spMkLst>
        </pc:spChg>
        <pc:spChg chg="add del">
          <ac:chgData name="Vishwanath, Lokeshwari (SGRE TE PPS SI DO)" userId="ffa80722-a4c2-4eff-9a0e-945fd7d94cd1" providerId="ADAL" clId="{38CED34A-49CB-4348-914D-FE19DCDE3B14}" dt="2023-05-01T20:12:48.102" v="1116" actId="26606"/>
          <ac:spMkLst>
            <pc:docMk/>
            <pc:sldMk cId="2537947794" sldId="257"/>
            <ac:spMk id="15" creationId="{E3020543-B24B-4EC4-8FFC-8DD88EEA91A8}"/>
          </ac:spMkLst>
        </pc:spChg>
        <pc:spChg chg="add">
          <ac:chgData name="Vishwanath, Lokeshwari (SGRE TE PPS SI DO)" userId="ffa80722-a4c2-4eff-9a0e-945fd7d94cd1" providerId="ADAL" clId="{38CED34A-49CB-4348-914D-FE19DCDE3B14}" dt="2023-05-01T20:12:48.102" v="1116" actId="26606"/>
          <ac:spMkLst>
            <pc:docMk/>
            <pc:sldMk cId="2537947794" sldId="257"/>
            <ac:spMk id="20" creationId="{D93394DA-E684-47C2-9020-13225823F40A}"/>
          </ac:spMkLst>
        </pc:spChg>
        <pc:picChg chg="add mod">
          <ac:chgData name="Vishwanath, Lokeshwari (SGRE TE PPS SI DO)" userId="ffa80722-a4c2-4eff-9a0e-945fd7d94cd1" providerId="ADAL" clId="{38CED34A-49CB-4348-914D-FE19DCDE3B14}" dt="2023-05-01T20:13:08.075" v="1118" actId="1076"/>
          <ac:picMkLst>
            <pc:docMk/>
            <pc:sldMk cId="2537947794" sldId="257"/>
            <ac:picMk id="4" creationId="{D4F2A8F6-A8A5-46C6-ABB2-45DF0AE5C5C4}"/>
          </ac:picMkLst>
        </pc:picChg>
        <pc:cxnChg chg="add del">
          <ac:chgData name="Vishwanath, Lokeshwari (SGRE TE PPS SI DO)" userId="ffa80722-a4c2-4eff-9a0e-945fd7d94cd1" providerId="ADAL" clId="{38CED34A-49CB-4348-914D-FE19DCDE3B14}" dt="2023-05-01T20:12:48.102" v="1116" actId="26606"/>
          <ac:cxnSpMkLst>
            <pc:docMk/>
            <pc:sldMk cId="2537947794" sldId="257"/>
            <ac:cxnSpMk id="11" creationId="{7EB498BD-8089-4626-91EA-4978EBEF535E}"/>
          </ac:cxnSpMkLst>
        </pc:cxnChg>
      </pc:sldChg>
      <pc:sldChg chg="addSp delSp modSp new del mod">
        <pc:chgData name="Vishwanath, Lokeshwari (SGRE TE PPS SI DO)" userId="ffa80722-a4c2-4eff-9a0e-945fd7d94cd1" providerId="ADAL" clId="{38CED34A-49CB-4348-914D-FE19DCDE3B14}" dt="2023-05-01T20:11:01.536" v="1096" actId="2696"/>
        <pc:sldMkLst>
          <pc:docMk/>
          <pc:sldMk cId="3522050219" sldId="257"/>
        </pc:sldMkLst>
        <pc:spChg chg="add del mod">
          <ac:chgData name="Vishwanath, Lokeshwari (SGRE TE PPS SI DO)" userId="ffa80722-a4c2-4eff-9a0e-945fd7d94cd1" providerId="ADAL" clId="{38CED34A-49CB-4348-914D-FE19DCDE3B14}" dt="2023-05-01T20:10:48.610" v="1094" actId="478"/>
          <ac:spMkLst>
            <pc:docMk/>
            <pc:sldMk cId="3522050219" sldId="257"/>
            <ac:spMk id="2" creationId="{3C39B2EA-420A-42D6-B585-B4039035DCFB}"/>
          </ac:spMkLst>
        </pc:spChg>
        <pc:spChg chg="del">
          <ac:chgData name="Vishwanath, Lokeshwari (SGRE TE PPS SI DO)" userId="ffa80722-a4c2-4eff-9a0e-945fd7d94cd1" providerId="ADAL" clId="{38CED34A-49CB-4348-914D-FE19DCDE3B14}" dt="2023-05-01T20:08:20.064" v="1072" actId="22"/>
          <ac:spMkLst>
            <pc:docMk/>
            <pc:sldMk cId="3522050219" sldId="257"/>
            <ac:spMk id="3" creationId="{3ED81C91-B8D8-4574-99C9-F264B202E773}"/>
          </ac:spMkLst>
        </pc:spChg>
        <pc:spChg chg="add del mod">
          <ac:chgData name="Vishwanath, Lokeshwari (SGRE TE PPS SI DO)" userId="ffa80722-a4c2-4eff-9a0e-945fd7d94cd1" providerId="ADAL" clId="{38CED34A-49CB-4348-914D-FE19DCDE3B14}" dt="2023-05-01T20:10:48.610" v="1094" actId="478"/>
          <ac:spMkLst>
            <pc:docMk/>
            <pc:sldMk cId="3522050219" sldId="257"/>
            <ac:spMk id="7" creationId="{9E20F6B2-4AF5-48EA-AA2C-B8AA1C354999}"/>
          </ac:spMkLst>
        </pc:spChg>
        <pc:spChg chg="add del mod">
          <ac:chgData name="Vishwanath, Lokeshwari (SGRE TE PPS SI DO)" userId="ffa80722-a4c2-4eff-9a0e-945fd7d94cd1" providerId="ADAL" clId="{38CED34A-49CB-4348-914D-FE19DCDE3B14}" dt="2023-05-01T20:10:47.735" v="1093" actId="478"/>
          <ac:spMkLst>
            <pc:docMk/>
            <pc:sldMk cId="3522050219" sldId="257"/>
            <ac:spMk id="9" creationId="{5671B8DD-EAD9-4F8F-887F-0D7C822E78EF}"/>
          </ac:spMkLst>
        </pc:spChg>
        <pc:picChg chg="add del mod ord">
          <ac:chgData name="Vishwanath, Lokeshwari (SGRE TE PPS SI DO)" userId="ffa80722-a4c2-4eff-9a0e-945fd7d94cd1" providerId="ADAL" clId="{38CED34A-49CB-4348-914D-FE19DCDE3B14}" dt="2023-05-01T20:10:47.735" v="1093" actId="478"/>
          <ac:picMkLst>
            <pc:docMk/>
            <pc:sldMk cId="3522050219" sldId="257"/>
            <ac:picMk id="5" creationId="{697A3F7A-1CF0-4F80-BB5D-E5BE4B7AB175}"/>
          </ac:picMkLst>
        </pc:picChg>
      </pc:sldChg>
      <pc:sldChg chg="addSp delSp modSp new mod ord setBg">
        <pc:chgData name="Vishwanath, Lokeshwari (SGRE TE PPS SI DO)" userId="ffa80722-a4c2-4eff-9a0e-945fd7d94cd1" providerId="ADAL" clId="{38CED34A-49CB-4348-914D-FE19DCDE3B14}" dt="2023-05-02T12:30:26.263" v="4180" actId="120"/>
        <pc:sldMkLst>
          <pc:docMk/>
          <pc:sldMk cId="1701258833" sldId="258"/>
        </pc:sldMkLst>
        <pc:spChg chg="mod">
          <ac:chgData name="Vishwanath, Lokeshwari (SGRE TE PPS SI DO)" userId="ffa80722-a4c2-4eff-9a0e-945fd7d94cd1" providerId="ADAL" clId="{38CED34A-49CB-4348-914D-FE19DCDE3B14}" dt="2023-05-02T12:30:26.263" v="4180" actId="120"/>
          <ac:spMkLst>
            <pc:docMk/>
            <pc:sldMk cId="1701258833" sldId="258"/>
            <ac:spMk id="2" creationId="{A8415924-1D01-43BC-B17C-2279952E3B0C}"/>
          </ac:spMkLst>
        </pc:spChg>
        <pc:spChg chg="mod">
          <ac:chgData name="Vishwanath, Lokeshwari (SGRE TE PPS SI DO)" userId="ffa80722-a4c2-4eff-9a0e-945fd7d94cd1" providerId="ADAL" clId="{38CED34A-49CB-4348-914D-FE19DCDE3B14}" dt="2023-05-02T12:30:02.177" v="4179" actId="20577"/>
          <ac:spMkLst>
            <pc:docMk/>
            <pc:sldMk cId="1701258833" sldId="258"/>
            <ac:spMk id="3" creationId="{EDF78D98-159B-45A4-B4C1-01E33926F637}"/>
          </ac:spMkLst>
        </pc:spChg>
        <pc:spChg chg="add del">
          <ac:chgData name="Vishwanath, Lokeshwari (SGRE TE PPS SI DO)" userId="ffa80722-a4c2-4eff-9a0e-945fd7d94cd1" providerId="ADAL" clId="{38CED34A-49CB-4348-914D-FE19DCDE3B14}" dt="2023-05-02T06:20:24.828" v="1469" actId="26606"/>
          <ac:spMkLst>
            <pc:docMk/>
            <pc:sldMk cId="1701258833" sldId="258"/>
            <ac:spMk id="8" creationId="{943CAA20-3569-4189-9E48-239A229A86CA}"/>
          </ac:spMkLst>
        </pc:spChg>
        <pc:spChg chg="add del">
          <ac:chgData name="Vishwanath, Lokeshwari (SGRE TE PPS SI DO)" userId="ffa80722-a4c2-4eff-9a0e-945fd7d94cd1" providerId="ADAL" clId="{38CED34A-49CB-4348-914D-FE19DCDE3B14}" dt="2023-05-02T06:20:24.828" v="1469" actId="26606"/>
          <ac:spMkLst>
            <pc:docMk/>
            <pc:sldMk cId="1701258833" sldId="258"/>
            <ac:spMk id="10" creationId="{DA542B6D-E775-4832-91DC-2D20F857813A}"/>
          </ac:spMkLst>
        </pc:spChg>
      </pc:sldChg>
      <pc:sldChg chg="addSp delSp modSp new mod">
        <pc:chgData name="Vishwanath, Lokeshwari (SGRE TE PPS SI DO)" userId="ffa80722-a4c2-4eff-9a0e-945fd7d94cd1" providerId="ADAL" clId="{38CED34A-49CB-4348-914D-FE19DCDE3B14}" dt="2023-05-02T13:07:30.235" v="6368" actId="20577"/>
        <pc:sldMkLst>
          <pc:docMk/>
          <pc:sldMk cId="1055367672" sldId="259"/>
        </pc:sldMkLst>
        <pc:spChg chg="mod">
          <ac:chgData name="Vishwanath, Lokeshwari (SGRE TE PPS SI DO)" userId="ffa80722-a4c2-4eff-9a0e-945fd7d94cd1" providerId="ADAL" clId="{38CED34A-49CB-4348-914D-FE19DCDE3B14}" dt="2023-05-02T06:48:32.957" v="2269" actId="2711"/>
          <ac:spMkLst>
            <pc:docMk/>
            <pc:sldMk cId="1055367672" sldId="259"/>
            <ac:spMk id="2" creationId="{455AE257-C3BB-47F7-8C92-D75FE1EA1D62}"/>
          </ac:spMkLst>
        </pc:spChg>
        <pc:spChg chg="mod">
          <ac:chgData name="Vishwanath, Lokeshwari (SGRE TE PPS SI DO)" userId="ffa80722-a4c2-4eff-9a0e-945fd7d94cd1" providerId="ADAL" clId="{38CED34A-49CB-4348-914D-FE19DCDE3B14}" dt="2023-05-02T13:07:30.235" v="6368" actId="20577"/>
          <ac:spMkLst>
            <pc:docMk/>
            <pc:sldMk cId="1055367672" sldId="259"/>
            <ac:spMk id="3" creationId="{ADE5DD34-1632-41FC-896E-0D316AE5DD9A}"/>
          </ac:spMkLst>
        </pc:spChg>
        <pc:spChg chg="add del mod">
          <ac:chgData name="Vishwanath, Lokeshwari (SGRE TE PPS SI DO)" userId="ffa80722-a4c2-4eff-9a0e-945fd7d94cd1" providerId="ADAL" clId="{38CED34A-49CB-4348-914D-FE19DCDE3B14}" dt="2023-05-02T06:39:01.457" v="1989" actId="478"/>
          <ac:spMkLst>
            <pc:docMk/>
            <pc:sldMk cId="1055367672" sldId="259"/>
            <ac:spMk id="14" creationId="{2070FA24-0100-4138-A1D4-89305CFAFE5F}"/>
          </ac:spMkLst>
        </pc:spChg>
        <pc:spChg chg="add del mod">
          <ac:chgData name="Vishwanath, Lokeshwari (SGRE TE PPS SI DO)" userId="ffa80722-a4c2-4eff-9a0e-945fd7d94cd1" providerId="ADAL" clId="{38CED34A-49CB-4348-914D-FE19DCDE3B14}" dt="2023-05-02T06:39:00.056" v="1988" actId="478"/>
          <ac:spMkLst>
            <pc:docMk/>
            <pc:sldMk cId="1055367672" sldId="259"/>
            <ac:spMk id="17" creationId="{66D93E00-CC9F-47F0-8C28-5A446DBA3C30}"/>
          </ac:spMkLst>
        </pc:spChg>
        <pc:spChg chg="add del mod">
          <ac:chgData name="Vishwanath, Lokeshwari (SGRE TE PPS SI DO)" userId="ffa80722-a4c2-4eff-9a0e-945fd7d94cd1" providerId="ADAL" clId="{38CED34A-49CB-4348-914D-FE19DCDE3B14}" dt="2023-05-02T06:49:18.496" v="2279" actId="478"/>
          <ac:spMkLst>
            <pc:docMk/>
            <pc:sldMk cId="1055367672" sldId="259"/>
            <ac:spMk id="18" creationId="{9A890C8F-AF0B-43AA-BD7F-758329FDCE88}"/>
          </ac:spMkLst>
        </pc:spChg>
        <pc:spChg chg="add del mod">
          <ac:chgData name="Vishwanath, Lokeshwari (SGRE TE PPS SI DO)" userId="ffa80722-a4c2-4eff-9a0e-945fd7d94cd1" providerId="ADAL" clId="{38CED34A-49CB-4348-914D-FE19DCDE3B14}" dt="2023-05-02T06:41:35.188" v="2073"/>
          <ac:spMkLst>
            <pc:docMk/>
            <pc:sldMk cId="1055367672" sldId="259"/>
            <ac:spMk id="19" creationId="{CDAFE15B-3201-4D1D-AE6D-070D1FCCCF93}"/>
          </ac:spMkLst>
        </pc:spChg>
        <pc:spChg chg="add del mod">
          <ac:chgData name="Vishwanath, Lokeshwari (SGRE TE PPS SI DO)" userId="ffa80722-a4c2-4eff-9a0e-945fd7d94cd1" providerId="ADAL" clId="{38CED34A-49CB-4348-914D-FE19DCDE3B14}" dt="2023-05-02T06:49:16.676" v="2278" actId="478"/>
          <ac:spMkLst>
            <pc:docMk/>
            <pc:sldMk cId="1055367672" sldId="259"/>
            <ac:spMk id="20" creationId="{C7CBD54F-4713-4C82-AD3A-2E30DAD6A2D0}"/>
          </ac:spMkLst>
        </pc:spChg>
        <pc:spChg chg="add del mod">
          <ac:chgData name="Vishwanath, Lokeshwari (SGRE TE PPS SI DO)" userId="ffa80722-a4c2-4eff-9a0e-945fd7d94cd1" providerId="ADAL" clId="{38CED34A-49CB-4348-914D-FE19DCDE3B14}" dt="2023-05-02T06:49:13.860" v="2276" actId="478"/>
          <ac:spMkLst>
            <pc:docMk/>
            <pc:sldMk cId="1055367672" sldId="259"/>
            <ac:spMk id="21" creationId="{4210F05D-D204-4230-B817-56C58B3A511C}"/>
          </ac:spMkLst>
        </pc:spChg>
        <pc:spChg chg="add del mod">
          <ac:chgData name="Vishwanath, Lokeshwari (SGRE TE PPS SI DO)" userId="ffa80722-a4c2-4eff-9a0e-945fd7d94cd1" providerId="ADAL" clId="{38CED34A-49CB-4348-914D-FE19DCDE3B14}" dt="2023-05-02T06:41:35.188" v="2075"/>
          <ac:spMkLst>
            <pc:docMk/>
            <pc:sldMk cId="1055367672" sldId="259"/>
            <ac:spMk id="22" creationId="{F26CAF70-43FC-4B13-9273-EB844D3C395C}"/>
          </ac:spMkLst>
        </pc:spChg>
        <pc:spChg chg="add del mod">
          <ac:chgData name="Vishwanath, Lokeshwari (SGRE TE PPS SI DO)" userId="ffa80722-a4c2-4eff-9a0e-945fd7d94cd1" providerId="ADAL" clId="{38CED34A-49CB-4348-914D-FE19DCDE3B14}" dt="2023-05-02T06:41:35.175" v="2071" actId="21"/>
          <ac:spMkLst>
            <pc:docMk/>
            <pc:sldMk cId="1055367672" sldId="259"/>
            <ac:spMk id="23" creationId="{35563A9F-6556-45F7-BA37-DD839DECF6ED}"/>
          </ac:spMkLst>
        </pc:spChg>
        <pc:spChg chg="add mod">
          <ac:chgData name="Vishwanath, Lokeshwari (SGRE TE PPS SI DO)" userId="ffa80722-a4c2-4eff-9a0e-945fd7d94cd1" providerId="ADAL" clId="{38CED34A-49CB-4348-914D-FE19DCDE3B14}" dt="2023-05-02T06:55:27.752" v="2480" actId="1076"/>
          <ac:spMkLst>
            <pc:docMk/>
            <pc:sldMk cId="1055367672" sldId="259"/>
            <ac:spMk id="25" creationId="{17F416BA-646F-4CE1-9FBD-43DAB302AA98}"/>
          </ac:spMkLst>
        </pc:spChg>
        <pc:spChg chg="add mod">
          <ac:chgData name="Vishwanath, Lokeshwari (SGRE TE PPS SI DO)" userId="ffa80722-a4c2-4eff-9a0e-945fd7d94cd1" providerId="ADAL" clId="{38CED34A-49CB-4348-914D-FE19DCDE3B14}" dt="2023-05-02T06:55:34.217" v="2482" actId="1076"/>
          <ac:spMkLst>
            <pc:docMk/>
            <pc:sldMk cId="1055367672" sldId="259"/>
            <ac:spMk id="26" creationId="{48744675-1C0C-4E07-B832-E9E5E25AA0E0}"/>
          </ac:spMkLst>
        </pc:spChg>
        <pc:spChg chg="add mod">
          <ac:chgData name="Vishwanath, Lokeshwari (SGRE TE PPS SI DO)" userId="ffa80722-a4c2-4eff-9a0e-945fd7d94cd1" providerId="ADAL" clId="{38CED34A-49CB-4348-914D-FE19DCDE3B14}" dt="2023-05-02T12:42:07.813" v="4412" actId="14100"/>
          <ac:spMkLst>
            <pc:docMk/>
            <pc:sldMk cId="1055367672" sldId="259"/>
            <ac:spMk id="27" creationId="{F311E470-655A-45A6-826A-D2A358F27682}"/>
          </ac:spMkLst>
        </pc:spChg>
        <pc:picChg chg="add del mod">
          <ac:chgData name="Vishwanath, Lokeshwari (SGRE TE PPS SI DO)" userId="ffa80722-a4c2-4eff-9a0e-945fd7d94cd1" providerId="ADAL" clId="{38CED34A-49CB-4348-914D-FE19DCDE3B14}" dt="2023-05-02T06:37:03.358" v="1958" actId="21"/>
          <ac:picMkLst>
            <pc:docMk/>
            <pc:sldMk cId="1055367672" sldId="259"/>
            <ac:picMk id="5" creationId="{174EB0FC-A3F6-4851-B41E-31E6FEC498FF}"/>
          </ac:picMkLst>
        </pc:picChg>
        <pc:picChg chg="add mod">
          <ac:chgData name="Vishwanath, Lokeshwari (SGRE TE PPS SI DO)" userId="ffa80722-a4c2-4eff-9a0e-945fd7d94cd1" providerId="ADAL" clId="{38CED34A-49CB-4348-914D-FE19DCDE3B14}" dt="2023-05-02T06:55:46.217" v="2485" actId="1076"/>
          <ac:picMkLst>
            <pc:docMk/>
            <pc:sldMk cId="1055367672" sldId="259"/>
            <ac:picMk id="7" creationId="{0C753BF4-F9CB-4485-8793-A503749386B5}"/>
          </ac:picMkLst>
        </pc:picChg>
        <pc:picChg chg="add mod">
          <ac:chgData name="Vishwanath, Lokeshwari (SGRE TE PPS SI DO)" userId="ffa80722-a4c2-4eff-9a0e-945fd7d94cd1" providerId="ADAL" clId="{38CED34A-49CB-4348-914D-FE19DCDE3B14}" dt="2023-05-02T06:55:41.183" v="2484" actId="1076"/>
          <ac:picMkLst>
            <pc:docMk/>
            <pc:sldMk cId="1055367672" sldId="259"/>
            <ac:picMk id="10" creationId="{19E341AB-D91D-4254-B47A-A3807ED7DA57}"/>
          </ac:picMkLst>
        </pc:picChg>
        <pc:picChg chg="add del mod">
          <ac:chgData name="Vishwanath, Lokeshwari (SGRE TE PPS SI DO)" userId="ffa80722-a4c2-4eff-9a0e-945fd7d94cd1" providerId="ADAL" clId="{38CED34A-49CB-4348-914D-FE19DCDE3B14}" dt="2023-05-02T06:48:58.492" v="2271" actId="21"/>
          <ac:picMkLst>
            <pc:docMk/>
            <pc:sldMk cId="1055367672" sldId="259"/>
            <ac:picMk id="15" creationId="{2B3DE639-933B-48C7-ADBC-40FC88D2ADB0}"/>
          </ac:picMkLst>
        </pc:picChg>
        <pc:picChg chg="add del mod">
          <ac:chgData name="Vishwanath, Lokeshwari (SGRE TE PPS SI DO)" userId="ffa80722-a4c2-4eff-9a0e-945fd7d94cd1" providerId="ADAL" clId="{38CED34A-49CB-4348-914D-FE19DCDE3B14}" dt="2023-05-02T12:41:38.762" v="4405" actId="478"/>
          <ac:picMkLst>
            <pc:docMk/>
            <pc:sldMk cId="1055367672" sldId="259"/>
            <ac:picMk id="29" creationId="{1A2BFB43-DE27-4DCD-8802-7DE52BCACAC8}"/>
          </ac:picMkLst>
        </pc:picChg>
        <pc:picChg chg="add del mod">
          <ac:chgData name="Vishwanath, Lokeshwari (SGRE TE PPS SI DO)" userId="ffa80722-a4c2-4eff-9a0e-945fd7d94cd1" providerId="ADAL" clId="{38CED34A-49CB-4348-914D-FE19DCDE3B14}" dt="2023-05-02T07:58:27.571" v="3417" actId="478"/>
          <ac:picMkLst>
            <pc:docMk/>
            <pc:sldMk cId="1055367672" sldId="259"/>
            <ac:picMk id="31" creationId="{6EB80094-834D-476F-9E5A-7B7D6DCE4C9E}"/>
          </ac:picMkLst>
        </pc:picChg>
        <pc:picChg chg="add mod">
          <ac:chgData name="Vishwanath, Lokeshwari (SGRE TE PPS SI DO)" userId="ffa80722-a4c2-4eff-9a0e-945fd7d94cd1" providerId="ADAL" clId="{38CED34A-49CB-4348-914D-FE19DCDE3B14}" dt="2023-05-02T13:03:58.908" v="6000" actId="14100"/>
          <ac:picMkLst>
            <pc:docMk/>
            <pc:sldMk cId="1055367672" sldId="259"/>
            <ac:picMk id="2049" creationId="{985E25B0-653D-4F99-99B3-3C3BDD4FAEEF}"/>
          </ac:picMkLst>
        </pc:picChg>
        <pc:picChg chg="add del mod">
          <ac:chgData name="Vishwanath, Lokeshwari (SGRE TE PPS SI DO)" userId="ffa80722-a4c2-4eff-9a0e-945fd7d94cd1" providerId="ADAL" clId="{38CED34A-49CB-4348-914D-FE19DCDE3B14}" dt="2023-05-02T06:22:40.220" v="1490"/>
          <ac:picMkLst>
            <pc:docMk/>
            <pc:sldMk cId="1055367672" sldId="259"/>
            <ac:picMk id="2050" creationId="{9D1BBBA7-D674-42B2-8BD7-C4B6C2048EC1}"/>
          </ac:picMkLst>
        </pc:picChg>
        <pc:cxnChg chg="add mod">
          <ac:chgData name="Vishwanath, Lokeshwari (SGRE TE PPS SI DO)" userId="ffa80722-a4c2-4eff-9a0e-945fd7d94cd1" providerId="ADAL" clId="{38CED34A-49CB-4348-914D-FE19DCDE3B14}" dt="2023-05-02T06:55:29.897" v="2481" actId="1076"/>
          <ac:cxnSpMkLst>
            <pc:docMk/>
            <pc:sldMk cId="1055367672" sldId="259"/>
            <ac:cxnSpMk id="8" creationId="{860918CE-AB7A-4D97-8B82-3F0A0F5D8D85}"/>
          </ac:cxnSpMkLst>
        </pc:cxnChg>
        <pc:cxnChg chg="add del mod">
          <ac:chgData name="Vishwanath, Lokeshwari (SGRE TE PPS SI DO)" userId="ffa80722-a4c2-4eff-9a0e-945fd7d94cd1" providerId="ADAL" clId="{38CED34A-49CB-4348-914D-FE19DCDE3B14}" dt="2023-05-02T06:49:19.721" v="2280" actId="478"/>
          <ac:cxnSpMkLst>
            <pc:docMk/>
            <pc:sldMk cId="1055367672" sldId="259"/>
            <ac:cxnSpMk id="16" creationId="{F2EEB9BF-15C1-4E04-A360-4B0522A9FA02}"/>
          </ac:cxnSpMkLst>
        </pc:cxnChg>
      </pc:sldChg>
      <pc:sldChg chg="addSp delSp modSp new del mod">
        <pc:chgData name="Vishwanath, Lokeshwari (SGRE TE PPS SI DO)" userId="ffa80722-a4c2-4eff-9a0e-945fd7d94cd1" providerId="ADAL" clId="{38CED34A-49CB-4348-914D-FE19DCDE3B14}" dt="2023-05-02T08:12:05.463" v="3780" actId="2696"/>
        <pc:sldMkLst>
          <pc:docMk/>
          <pc:sldMk cId="3862142424" sldId="260"/>
        </pc:sldMkLst>
        <pc:spChg chg="del">
          <ac:chgData name="Vishwanath, Lokeshwari (SGRE TE PPS SI DO)" userId="ffa80722-a4c2-4eff-9a0e-945fd7d94cd1" providerId="ADAL" clId="{38CED34A-49CB-4348-914D-FE19DCDE3B14}" dt="2023-05-02T06:22:51.744" v="1492"/>
          <ac:spMkLst>
            <pc:docMk/>
            <pc:sldMk cId="3862142424" sldId="260"/>
            <ac:spMk id="3" creationId="{DD063848-F04D-4647-9331-4317B9D10172}"/>
          </ac:spMkLst>
        </pc:spChg>
        <pc:spChg chg="add mod">
          <ac:chgData name="Vishwanath, Lokeshwari (SGRE TE PPS SI DO)" userId="ffa80722-a4c2-4eff-9a0e-945fd7d94cd1" providerId="ADAL" clId="{38CED34A-49CB-4348-914D-FE19DCDE3B14}" dt="2023-05-02T06:37:00.433" v="1957" actId="27636"/>
          <ac:spMkLst>
            <pc:docMk/>
            <pc:sldMk cId="3862142424" sldId="260"/>
            <ac:spMk id="4" creationId="{F9046285-C0D3-44F6-A84B-A92BC4F94588}"/>
          </ac:spMkLst>
        </pc:spChg>
        <pc:picChg chg="add mod">
          <ac:chgData name="Vishwanath, Lokeshwari (SGRE TE PPS SI DO)" userId="ffa80722-a4c2-4eff-9a0e-945fd7d94cd1" providerId="ADAL" clId="{38CED34A-49CB-4348-914D-FE19DCDE3B14}" dt="2023-05-02T06:37:05.655" v="1959"/>
          <ac:picMkLst>
            <pc:docMk/>
            <pc:sldMk cId="3862142424" sldId="260"/>
            <ac:picMk id="7" creationId="{28C66441-D7E5-488C-B744-ACB235FB4028}"/>
          </ac:picMkLst>
        </pc:picChg>
        <pc:picChg chg="add del mod">
          <ac:chgData name="Vishwanath, Lokeshwari (SGRE TE PPS SI DO)" userId="ffa80722-a4c2-4eff-9a0e-945fd7d94cd1" providerId="ADAL" clId="{38CED34A-49CB-4348-914D-FE19DCDE3B14}" dt="2023-05-02T06:24:48.851" v="1513" actId="478"/>
          <ac:picMkLst>
            <pc:docMk/>
            <pc:sldMk cId="3862142424" sldId="260"/>
            <ac:picMk id="4098" creationId="{13AA9AF8-B108-486D-BD21-3F714190621E}"/>
          </ac:picMkLst>
        </pc:picChg>
        <pc:picChg chg="add del mod">
          <ac:chgData name="Vishwanath, Lokeshwari (SGRE TE PPS SI DO)" userId="ffa80722-a4c2-4eff-9a0e-945fd7d94cd1" providerId="ADAL" clId="{38CED34A-49CB-4348-914D-FE19DCDE3B14}" dt="2023-05-02T06:36:58.674" v="1955" actId="478"/>
          <ac:picMkLst>
            <pc:docMk/>
            <pc:sldMk cId="3862142424" sldId="260"/>
            <ac:picMk id="4100" creationId="{AEDF1ED0-16D5-4C29-9739-76D139A6C839}"/>
          </ac:picMkLst>
        </pc:picChg>
      </pc:sldChg>
      <pc:sldChg chg="addSp delSp modSp new mod">
        <pc:chgData name="Vishwanath, Lokeshwari (SGRE TE PPS SI DO)" userId="ffa80722-a4c2-4eff-9a0e-945fd7d94cd1" providerId="ADAL" clId="{38CED34A-49CB-4348-914D-FE19DCDE3B14}" dt="2023-05-02T13:16:54.302" v="7096" actId="1076"/>
        <pc:sldMkLst>
          <pc:docMk/>
          <pc:sldMk cId="64473107" sldId="261"/>
        </pc:sldMkLst>
        <pc:spChg chg="mod">
          <ac:chgData name="Vishwanath, Lokeshwari (SGRE TE PPS SI DO)" userId="ffa80722-a4c2-4eff-9a0e-945fd7d94cd1" providerId="ADAL" clId="{38CED34A-49CB-4348-914D-FE19DCDE3B14}" dt="2023-05-02T08:03:17.573" v="3424" actId="14100"/>
          <ac:spMkLst>
            <pc:docMk/>
            <pc:sldMk cId="64473107" sldId="261"/>
            <ac:spMk id="2" creationId="{DAABB32E-DAC5-43E3-B596-2C3C8E8D22F6}"/>
          </ac:spMkLst>
        </pc:spChg>
        <pc:spChg chg="del">
          <ac:chgData name="Vishwanath, Lokeshwari (SGRE TE PPS SI DO)" userId="ffa80722-a4c2-4eff-9a0e-945fd7d94cd1" providerId="ADAL" clId="{38CED34A-49CB-4348-914D-FE19DCDE3B14}" dt="2023-05-02T06:49:00.368" v="2272"/>
          <ac:spMkLst>
            <pc:docMk/>
            <pc:sldMk cId="64473107" sldId="261"/>
            <ac:spMk id="3" creationId="{DDBECBC6-F5E7-4EB0-B82D-11B7BC44A956}"/>
          </ac:spMkLst>
        </pc:spChg>
        <pc:spChg chg="add mod">
          <ac:chgData name="Vishwanath, Lokeshwari (SGRE TE PPS SI DO)" userId="ffa80722-a4c2-4eff-9a0e-945fd7d94cd1" providerId="ADAL" clId="{38CED34A-49CB-4348-914D-FE19DCDE3B14}" dt="2023-05-02T13:16:03.886" v="7095" actId="20577"/>
          <ac:spMkLst>
            <pc:docMk/>
            <pc:sldMk cId="64473107" sldId="261"/>
            <ac:spMk id="5" creationId="{18FFD33C-5B32-468A-B80C-0BE090721DAA}"/>
          </ac:spMkLst>
        </pc:spChg>
        <pc:spChg chg="add mod">
          <ac:chgData name="Vishwanath, Lokeshwari (SGRE TE PPS SI DO)" userId="ffa80722-a4c2-4eff-9a0e-945fd7d94cd1" providerId="ADAL" clId="{38CED34A-49CB-4348-914D-FE19DCDE3B14}" dt="2023-05-02T13:09:38.514" v="6410" actId="1076"/>
          <ac:spMkLst>
            <pc:docMk/>
            <pc:sldMk cId="64473107" sldId="261"/>
            <ac:spMk id="7" creationId="{504CA0B9-C819-444F-B579-06372C407E3C}"/>
          </ac:spMkLst>
        </pc:spChg>
        <pc:spChg chg="add mod">
          <ac:chgData name="Vishwanath, Lokeshwari (SGRE TE PPS SI DO)" userId="ffa80722-a4c2-4eff-9a0e-945fd7d94cd1" providerId="ADAL" clId="{38CED34A-49CB-4348-914D-FE19DCDE3B14}" dt="2023-05-02T13:09:21.061" v="6408" actId="1076"/>
          <ac:spMkLst>
            <pc:docMk/>
            <pc:sldMk cId="64473107" sldId="261"/>
            <ac:spMk id="10" creationId="{3C4B16C3-C424-40DE-BC35-D044F0D4C1A2}"/>
          </ac:spMkLst>
        </pc:spChg>
        <pc:spChg chg="add mod">
          <ac:chgData name="Vishwanath, Lokeshwari (SGRE TE PPS SI DO)" userId="ffa80722-a4c2-4eff-9a0e-945fd7d94cd1" providerId="ADAL" clId="{38CED34A-49CB-4348-914D-FE19DCDE3B14}" dt="2023-05-02T13:09:16.060" v="6407" actId="1076"/>
          <ac:spMkLst>
            <pc:docMk/>
            <pc:sldMk cId="64473107" sldId="261"/>
            <ac:spMk id="16" creationId="{035016B5-2FB9-419A-B5D6-5981469B645D}"/>
          </ac:spMkLst>
        </pc:spChg>
        <pc:picChg chg="add del mod">
          <ac:chgData name="Vishwanath, Lokeshwari (SGRE TE PPS SI DO)" userId="ffa80722-a4c2-4eff-9a0e-945fd7d94cd1" providerId="ADAL" clId="{38CED34A-49CB-4348-914D-FE19DCDE3B14}" dt="2023-05-02T08:03:19.684" v="3425" actId="478"/>
          <ac:picMkLst>
            <pc:docMk/>
            <pc:sldMk cId="64473107" sldId="261"/>
            <ac:picMk id="4" creationId="{CBB8E1A1-DCD0-4455-89AA-C5B14117E523}"/>
          </ac:picMkLst>
        </pc:picChg>
        <pc:picChg chg="add mod">
          <ac:chgData name="Vishwanath, Lokeshwari (SGRE TE PPS SI DO)" userId="ffa80722-a4c2-4eff-9a0e-945fd7d94cd1" providerId="ADAL" clId="{38CED34A-49CB-4348-914D-FE19DCDE3B14}" dt="2023-05-02T13:09:06.338" v="6403" actId="1076"/>
          <ac:picMkLst>
            <pc:docMk/>
            <pc:sldMk cId="64473107" sldId="261"/>
            <ac:picMk id="6" creationId="{6B63ABE2-E9DF-40E3-B32D-4A63EF3301EA}"/>
          </ac:picMkLst>
        </pc:picChg>
        <pc:picChg chg="add mod">
          <ac:chgData name="Vishwanath, Lokeshwari (SGRE TE PPS SI DO)" userId="ffa80722-a4c2-4eff-9a0e-945fd7d94cd1" providerId="ADAL" clId="{38CED34A-49CB-4348-914D-FE19DCDE3B14}" dt="2023-05-02T13:09:11.093" v="6406" actId="1076"/>
          <ac:picMkLst>
            <pc:docMk/>
            <pc:sldMk cId="64473107" sldId="261"/>
            <ac:picMk id="14" creationId="{D8BC7839-8B10-45BD-86DB-8F6F2B3337E4}"/>
          </ac:picMkLst>
        </pc:picChg>
        <pc:picChg chg="add del mod">
          <ac:chgData name="Vishwanath, Lokeshwari (SGRE TE PPS SI DO)" userId="ffa80722-a4c2-4eff-9a0e-945fd7d94cd1" providerId="ADAL" clId="{38CED34A-49CB-4348-914D-FE19DCDE3B14}" dt="2023-05-02T08:07:27.693" v="3502"/>
          <ac:picMkLst>
            <pc:docMk/>
            <pc:sldMk cId="64473107" sldId="261"/>
            <ac:picMk id="15" creationId="{F9CBF022-7D8A-45E8-A82F-EE5408FEF04A}"/>
          </ac:picMkLst>
        </pc:picChg>
        <pc:picChg chg="add del mod">
          <ac:chgData name="Vishwanath, Lokeshwari (SGRE TE PPS SI DO)" userId="ffa80722-a4c2-4eff-9a0e-945fd7d94cd1" providerId="ADAL" clId="{38CED34A-49CB-4348-914D-FE19DCDE3B14}" dt="2023-05-02T13:15:17.714" v="7038" actId="478"/>
          <ac:picMkLst>
            <pc:docMk/>
            <pc:sldMk cId="64473107" sldId="261"/>
            <ac:picMk id="18" creationId="{75B434D6-47A7-4A9E-A579-B8B099A55F0B}"/>
          </ac:picMkLst>
        </pc:picChg>
        <pc:picChg chg="add mod">
          <ac:chgData name="Vishwanath, Lokeshwari (SGRE TE PPS SI DO)" userId="ffa80722-a4c2-4eff-9a0e-945fd7d94cd1" providerId="ADAL" clId="{38CED34A-49CB-4348-914D-FE19DCDE3B14}" dt="2023-05-02T13:16:54.302" v="7096" actId="1076"/>
          <ac:picMkLst>
            <pc:docMk/>
            <pc:sldMk cId="64473107" sldId="261"/>
            <ac:picMk id="21" creationId="{32AF5B65-337C-40F2-A025-6A4225C07867}"/>
          </ac:picMkLst>
        </pc:picChg>
        <pc:cxnChg chg="add mod">
          <ac:chgData name="Vishwanath, Lokeshwari (SGRE TE PPS SI DO)" userId="ffa80722-a4c2-4eff-9a0e-945fd7d94cd1" providerId="ADAL" clId="{38CED34A-49CB-4348-914D-FE19DCDE3B14}" dt="2023-05-02T13:09:31.223" v="6409" actId="14100"/>
          <ac:cxnSpMkLst>
            <pc:docMk/>
            <pc:sldMk cId="64473107" sldId="261"/>
            <ac:cxnSpMk id="9" creationId="{756C4313-EA45-49D9-AD4D-2865F51DF7D7}"/>
          </ac:cxnSpMkLst>
        </pc:cxnChg>
      </pc:sldChg>
    </pc:docChg>
  </pc:docChgLst>
  <pc:docChgLst>
    <pc:chgData name="Vishwanath, Lokeshwari (SGRE TE PPS SI DO)" userId="ffa80722-a4c2-4eff-9a0e-945fd7d94cd1" providerId="ADAL" clId="{6214F4C8-FC8F-430A-B6CE-576D944A9170}"/>
    <pc:docChg chg="undo custSel addSld modSld">
      <pc:chgData name="Vishwanath, Lokeshwari (SGRE TE PPS SI DO)" userId="ffa80722-a4c2-4eff-9a0e-945fd7d94cd1" providerId="ADAL" clId="{6214F4C8-FC8F-430A-B6CE-576D944A9170}" dt="2023-05-02T20:50:04.455" v="2732" actId="12"/>
      <pc:docMkLst>
        <pc:docMk/>
      </pc:docMkLst>
      <pc:sldChg chg="modSp mod">
        <pc:chgData name="Vishwanath, Lokeshwari (SGRE TE PPS SI DO)" userId="ffa80722-a4c2-4eff-9a0e-945fd7d94cd1" providerId="ADAL" clId="{6214F4C8-FC8F-430A-B6CE-576D944A9170}" dt="2023-05-02T20:50:04.455" v="2732" actId="12"/>
        <pc:sldMkLst>
          <pc:docMk/>
          <pc:sldMk cId="1701258833" sldId="258"/>
        </pc:sldMkLst>
        <pc:spChg chg="mod">
          <ac:chgData name="Vishwanath, Lokeshwari (SGRE TE PPS SI DO)" userId="ffa80722-a4c2-4eff-9a0e-945fd7d94cd1" providerId="ADAL" clId="{6214F4C8-FC8F-430A-B6CE-576D944A9170}" dt="2023-05-02T20:50:04.455" v="2732" actId="12"/>
          <ac:spMkLst>
            <pc:docMk/>
            <pc:sldMk cId="1701258833" sldId="258"/>
            <ac:spMk id="3" creationId="{EDF78D98-159B-45A4-B4C1-01E33926F637}"/>
          </ac:spMkLst>
        </pc:spChg>
      </pc:sldChg>
      <pc:sldChg chg="addSp delSp modSp mod">
        <pc:chgData name="Vishwanath, Lokeshwari (SGRE TE PPS SI DO)" userId="ffa80722-a4c2-4eff-9a0e-945fd7d94cd1" providerId="ADAL" clId="{6214F4C8-FC8F-430A-B6CE-576D944A9170}" dt="2023-05-02T20:44:59.023" v="2731" actId="14100"/>
        <pc:sldMkLst>
          <pc:docMk/>
          <pc:sldMk cId="1055367672" sldId="259"/>
        </pc:sldMkLst>
        <pc:picChg chg="add mod">
          <ac:chgData name="Vishwanath, Lokeshwari (SGRE TE PPS SI DO)" userId="ffa80722-a4c2-4eff-9a0e-945fd7d94cd1" providerId="ADAL" clId="{6214F4C8-FC8F-430A-B6CE-576D944A9170}" dt="2023-05-02T20:44:59.023" v="2731" actId="14100"/>
          <ac:picMkLst>
            <pc:docMk/>
            <pc:sldMk cId="1055367672" sldId="259"/>
            <ac:picMk id="5" creationId="{50710136-38C5-4213-B073-1C7138F38909}"/>
          </ac:picMkLst>
        </pc:picChg>
        <pc:picChg chg="del">
          <ac:chgData name="Vishwanath, Lokeshwari (SGRE TE PPS SI DO)" userId="ffa80722-a4c2-4eff-9a0e-945fd7d94cd1" providerId="ADAL" clId="{6214F4C8-FC8F-430A-B6CE-576D944A9170}" dt="2023-05-02T20:43:56.651" v="2727" actId="478"/>
          <ac:picMkLst>
            <pc:docMk/>
            <pc:sldMk cId="1055367672" sldId="259"/>
            <ac:picMk id="2049" creationId="{985E25B0-653D-4F99-99B3-3C3BDD4FAEEF}"/>
          </ac:picMkLst>
        </pc:picChg>
      </pc:sldChg>
      <pc:sldChg chg="modSp new mod">
        <pc:chgData name="Vishwanath, Lokeshwari (SGRE TE PPS SI DO)" userId="ffa80722-a4c2-4eff-9a0e-945fd7d94cd1" providerId="ADAL" clId="{6214F4C8-FC8F-430A-B6CE-576D944A9170}" dt="2023-05-02T20:19:58.742" v="2726" actId="20577"/>
        <pc:sldMkLst>
          <pc:docMk/>
          <pc:sldMk cId="3156368554" sldId="262"/>
        </pc:sldMkLst>
        <pc:spChg chg="mod">
          <ac:chgData name="Vishwanath, Lokeshwari (SGRE TE PPS SI DO)" userId="ffa80722-a4c2-4eff-9a0e-945fd7d94cd1" providerId="ADAL" clId="{6214F4C8-FC8F-430A-B6CE-576D944A9170}" dt="2023-05-02T20:10:13.116" v="2530" actId="20577"/>
          <ac:spMkLst>
            <pc:docMk/>
            <pc:sldMk cId="3156368554" sldId="262"/>
            <ac:spMk id="2" creationId="{B4E0D311-A849-416F-B9D5-2BFA5556C2D2}"/>
          </ac:spMkLst>
        </pc:spChg>
        <pc:spChg chg="mod">
          <ac:chgData name="Vishwanath, Lokeshwari (SGRE TE PPS SI DO)" userId="ffa80722-a4c2-4eff-9a0e-945fd7d94cd1" providerId="ADAL" clId="{6214F4C8-FC8F-430A-B6CE-576D944A9170}" dt="2023-05-02T20:19:58.742" v="2726" actId="20577"/>
          <ac:spMkLst>
            <pc:docMk/>
            <pc:sldMk cId="3156368554" sldId="262"/>
            <ac:spMk id="3" creationId="{E56F250E-8E6F-4F6E-87F6-714283633E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03D6-49FD-4142-A6C0-65D65FE113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5609A-2EA7-4674-9408-900BC8333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E3CF66-F7BC-434C-9B8B-21FF997E6F6A}"/>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427912F7-A53F-4979-8B44-86C96F29B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58F6B-4091-4ED4-AA45-AFC04004C141}"/>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225682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5614-0124-4539-9827-C1C904084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0C2A45-569C-4143-9918-467AC1BF8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87728-BE7C-4F1E-918C-FEC1D85D9971}"/>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9FDB3963-1B11-434D-90AB-41B039482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7BF21-4618-4D03-A4CE-B59292D0156B}"/>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103997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92244-4E78-4C32-AEB1-1127B4E0E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E1C52-77D0-4C02-9614-3F8E307A6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C59FA-FE51-4F12-A37D-DFF6EFBA60C2}"/>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58D351F4-695E-4C5D-AC75-4E48D5552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E29FB-5C92-4285-99C3-3341C823EFF8}"/>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314012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5E50-A619-4261-95FC-42AFB82CB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C692B-DE24-4CD6-A938-FBB81FEF1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DC24E-12FB-49CF-B570-3DF0CD6E150F}"/>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54EE15FE-499F-4D60-83AF-3CF2077C0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1E877-60FF-426E-8CA0-DE24BC05EAB4}"/>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407897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9ED6-3249-48B2-BC97-42BD3B8F7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6EC93-DDBD-40F2-BDE7-18A340B2F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89D077-7D50-45F5-ACC5-6F41C912DA53}"/>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EA002F19-594C-4671-BDFB-E548F6B71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DBA1C-D356-418B-8007-00C1634601E6}"/>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18632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7FA9-FEA5-49DF-9AFB-5F7B9F519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AD7DC-B269-4AA8-8C69-083D73C33E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FE8E1D-BADE-455C-92BC-1E2269530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B3050-FCB7-4F1E-847D-88476C51F877}"/>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6" name="Footer Placeholder 5">
            <a:extLst>
              <a:ext uri="{FF2B5EF4-FFF2-40B4-BE49-F238E27FC236}">
                <a16:creationId xmlns:a16="http://schemas.microsoft.com/office/drawing/2014/main" id="{F8F7524A-F963-4B1F-A647-A1E1D56F0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86F5A-0352-47C0-8E54-460D8F0FC940}"/>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235717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6247-EE21-42F4-817F-3C038B265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F0AC23-8009-4D3C-A941-29DB34953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ABDD5-3B57-4FEA-A9D0-787EACC26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F338-6478-4ED3-9B81-E48EFA0D2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3D934-7AA4-490F-A6BC-19B94E34A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4DB26-C7F4-4793-8AD9-DC44E5E30E20}"/>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8" name="Footer Placeholder 7">
            <a:extLst>
              <a:ext uri="{FF2B5EF4-FFF2-40B4-BE49-F238E27FC236}">
                <a16:creationId xmlns:a16="http://schemas.microsoft.com/office/drawing/2014/main" id="{0086C1D3-6F94-40E9-8D98-A8447F531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108B1-DB83-40A1-BC66-7F91B6F8923C}"/>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17728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D336-18EF-4F7E-B9EA-11AD23C25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475A0A-DA58-4DFD-ADDC-70E85D722FE4}"/>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4" name="Footer Placeholder 3">
            <a:extLst>
              <a:ext uri="{FF2B5EF4-FFF2-40B4-BE49-F238E27FC236}">
                <a16:creationId xmlns:a16="http://schemas.microsoft.com/office/drawing/2014/main" id="{EB030C56-7640-4B92-9F28-F582C8941C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922E20-DB6C-485B-ACD9-290C94814843}"/>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216986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25671-758C-400F-88FA-4B66B09359CC}"/>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3" name="Footer Placeholder 2">
            <a:extLst>
              <a:ext uri="{FF2B5EF4-FFF2-40B4-BE49-F238E27FC236}">
                <a16:creationId xmlns:a16="http://schemas.microsoft.com/office/drawing/2014/main" id="{F69201B8-1420-4C14-A414-37561E40D5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95D4D-0F32-4013-85BF-AFE4A0112F39}"/>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61853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048F-D417-4B5A-8F31-C9FB2E5DF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76023-C01B-4E8A-8915-E7EB592C7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26C1A-A6CC-4FAF-B718-00B1090B7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87F62-31E4-465D-8992-19C2ED3E4B0F}"/>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6" name="Footer Placeholder 5">
            <a:extLst>
              <a:ext uri="{FF2B5EF4-FFF2-40B4-BE49-F238E27FC236}">
                <a16:creationId xmlns:a16="http://schemas.microsoft.com/office/drawing/2014/main" id="{F76A01C3-0174-4745-8BF3-B06795773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D0F36-0576-47E3-AD5E-7DAB465C8449}"/>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212251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9E4B-7318-4F6C-95D7-93F77F767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141B1-8163-4793-A8CE-DFD0FF3DA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D08E45-6D18-4CA0-984C-199E9A3E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F380F-2408-4DC1-AE64-FF07E29C1CB1}"/>
              </a:ext>
            </a:extLst>
          </p:cNvPr>
          <p:cNvSpPr>
            <a:spLocks noGrp="1"/>
          </p:cNvSpPr>
          <p:nvPr>
            <p:ph type="dt" sz="half" idx="10"/>
          </p:nvPr>
        </p:nvSpPr>
        <p:spPr/>
        <p:txBody>
          <a:bodyPr/>
          <a:lstStyle/>
          <a:p>
            <a:fld id="{CA702316-EF0F-49F2-B642-3E8F9D368264}" type="datetimeFigureOut">
              <a:rPr lang="en-US" smtClean="0"/>
              <a:t>5/2/2023</a:t>
            </a:fld>
            <a:endParaRPr lang="en-US"/>
          </a:p>
        </p:txBody>
      </p:sp>
      <p:sp>
        <p:nvSpPr>
          <p:cNvPr id="6" name="Footer Placeholder 5">
            <a:extLst>
              <a:ext uri="{FF2B5EF4-FFF2-40B4-BE49-F238E27FC236}">
                <a16:creationId xmlns:a16="http://schemas.microsoft.com/office/drawing/2014/main" id="{3A2DD0A3-4F9B-4B98-8283-19E935A30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28F89-3C07-4340-B158-CC0B88C7A52C}"/>
              </a:ext>
            </a:extLst>
          </p:cNvPr>
          <p:cNvSpPr>
            <a:spLocks noGrp="1"/>
          </p:cNvSpPr>
          <p:nvPr>
            <p:ph type="sldNum" sz="quarter" idx="12"/>
          </p:nvPr>
        </p:nvSpPr>
        <p:spPr/>
        <p:txBody>
          <a:bodyPr/>
          <a:lstStyle/>
          <a:p>
            <a:fld id="{E264CE34-E7BC-4BB3-8169-37ED17D2A73B}" type="slidenum">
              <a:rPr lang="en-US" smtClean="0"/>
              <a:t>‹#›</a:t>
            </a:fld>
            <a:endParaRPr lang="en-US"/>
          </a:p>
        </p:txBody>
      </p:sp>
    </p:spTree>
    <p:extLst>
      <p:ext uri="{BB962C8B-B14F-4D97-AF65-F5344CB8AC3E}">
        <p14:creationId xmlns:p14="http://schemas.microsoft.com/office/powerpoint/2010/main" val="300686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7BA8F-3F41-4DE2-905E-92A3933BB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15A27A-75F4-492F-A1E5-65AA8E7B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73F1B-D6CC-4060-9FA3-3E8430383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02316-EF0F-49F2-B642-3E8F9D368264}" type="datetimeFigureOut">
              <a:rPr lang="en-US" smtClean="0"/>
              <a:t>5/2/2023</a:t>
            </a:fld>
            <a:endParaRPr lang="en-US"/>
          </a:p>
        </p:txBody>
      </p:sp>
      <p:sp>
        <p:nvSpPr>
          <p:cNvPr id="5" name="Footer Placeholder 4">
            <a:extLst>
              <a:ext uri="{FF2B5EF4-FFF2-40B4-BE49-F238E27FC236}">
                <a16:creationId xmlns:a16="http://schemas.microsoft.com/office/drawing/2014/main" id="{2EE4BAED-9153-42AD-9397-0D9A1DCA4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0016D2-BF88-4C83-9A91-359F49268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4CE34-E7BC-4BB3-8169-37ED17D2A73B}" type="slidenum">
              <a:rPr lang="en-US" smtClean="0"/>
              <a:t>‹#›</a:t>
            </a:fld>
            <a:endParaRPr lang="en-US"/>
          </a:p>
        </p:txBody>
      </p:sp>
    </p:spTree>
    <p:extLst>
      <p:ext uri="{BB962C8B-B14F-4D97-AF65-F5344CB8AC3E}">
        <p14:creationId xmlns:p14="http://schemas.microsoft.com/office/powerpoint/2010/main" val="801267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5924-1D01-43BC-B17C-2279952E3B0C}"/>
              </a:ext>
            </a:extLst>
          </p:cNvPr>
          <p:cNvSpPr>
            <a:spLocks noGrp="1"/>
          </p:cNvSpPr>
          <p:nvPr>
            <p:ph type="ctrTitle"/>
          </p:nvPr>
        </p:nvSpPr>
        <p:spPr>
          <a:xfrm>
            <a:off x="582967" y="488272"/>
            <a:ext cx="9144000" cy="577047"/>
          </a:xfrm>
        </p:spPr>
        <p:txBody>
          <a:bodyPr>
            <a:normAutofit fontScale="90000"/>
          </a:bodyPr>
          <a:lstStyle/>
          <a:p>
            <a:pPr algn="l"/>
            <a:r>
              <a:rPr lang="da-DK" sz="3100" b="1" dirty="0">
                <a:latin typeface="+mn-lt"/>
              </a:rPr>
              <a:t>DevOps Assignment - </a:t>
            </a:r>
            <a:r>
              <a:rPr lang="en-US" sz="3100" dirty="0">
                <a:effectLst/>
              </a:rPr>
              <a:t>Application - Python/flask-based API</a:t>
            </a:r>
            <a:endParaRPr lang="en-US" sz="3600" dirty="0"/>
          </a:p>
        </p:txBody>
      </p:sp>
      <p:sp>
        <p:nvSpPr>
          <p:cNvPr id="3" name="Subtitle 2">
            <a:extLst>
              <a:ext uri="{FF2B5EF4-FFF2-40B4-BE49-F238E27FC236}">
                <a16:creationId xmlns:a16="http://schemas.microsoft.com/office/drawing/2014/main" id="{EDF78D98-159B-45A4-B4C1-01E33926F637}"/>
              </a:ext>
            </a:extLst>
          </p:cNvPr>
          <p:cNvSpPr>
            <a:spLocks noGrp="1"/>
          </p:cNvSpPr>
          <p:nvPr>
            <p:ph type="subTitle" idx="1"/>
          </p:nvPr>
        </p:nvSpPr>
        <p:spPr>
          <a:xfrm>
            <a:off x="582967" y="1065319"/>
            <a:ext cx="10493405" cy="5184559"/>
          </a:xfrm>
        </p:spPr>
        <p:txBody>
          <a:bodyPr/>
          <a:lstStyle/>
          <a:p>
            <a:pPr algn="l"/>
            <a:endParaRPr lang="en-US" sz="1400" b="1" dirty="0"/>
          </a:p>
          <a:p>
            <a:pPr algn="l"/>
            <a:r>
              <a:rPr lang="en-US" sz="1400" b="1" dirty="0">
                <a:effectLst/>
              </a:rPr>
              <a:t>Tool-Stack used to Automate Application </a:t>
            </a:r>
          </a:p>
          <a:p>
            <a:pPr algn="l"/>
            <a:endParaRPr lang="en-US" sz="1400" b="1" dirty="0"/>
          </a:p>
          <a:p>
            <a:pPr marL="285750" indent="-285750" algn="l">
              <a:buFont typeface="Arial" panose="020B0604020202020204" pitchFamily="34" charset="0"/>
              <a:buChar char="•"/>
            </a:pPr>
            <a:r>
              <a:rPr lang="en-US" sz="1400" dirty="0">
                <a:effectLst/>
              </a:rPr>
              <a:t>GitHub/GitLab : Source Code Repository</a:t>
            </a:r>
          </a:p>
          <a:p>
            <a:pPr marL="285750" indent="-285750" algn="l">
              <a:buFont typeface="Arial" panose="020B0604020202020204" pitchFamily="34" charset="0"/>
              <a:buChar char="•"/>
            </a:pPr>
            <a:r>
              <a:rPr lang="en-US" sz="1400" dirty="0">
                <a:effectLst/>
              </a:rPr>
              <a:t>Docker : Containerization</a:t>
            </a:r>
          </a:p>
          <a:p>
            <a:pPr marL="285750" indent="-285750" algn="l">
              <a:buFont typeface="Arial" panose="020B0604020202020204" pitchFamily="34" charset="0"/>
              <a:buChar char="•"/>
            </a:pPr>
            <a:r>
              <a:rPr lang="en-US" sz="1400" dirty="0"/>
              <a:t>Docker-Compose : Deployment strategy</a:t>
            </a:r>
          </a:p>
          <a:p>
            <a:pPr marL="285750" indent="-285750" algn="l">
              <a:buFont typeface="Arial" panose="020B0604020202020204" pitchFamily="34" charset="0"/>
              <a:buChar char="•"/>
            </a:pPr>
            <a:r>
              <a:rPr lang="en-US" sz="1400" dirty="0"/>
              <a:t>GitLab CI-CD : Continuous Integration and Continuous Deployment</a:t>
            </a:r>
          </a:p>
          <a:p>
            <a:pPr marL="285750" indent="-285750" algn="l">
              <a:buFont typeface="Arial" panose="020B0604020202020204" pitchFamily="34" charset="0"/>
              <a:buChar char="•"/>
            </a:pPr>
            <a:r>
              <a:rPr lang="en-US" sz="1400" dirty="0"/>
              <a:t>Artifacotry : Artifact repository/Docker registry</a:t>
            </a:r>
          </a:p>
          <a:p>
            <a:pPr algn="l"/>
            <a:endParaRPr lang="en-US" sz="1400" dirty="0"/>
          </a:p>
          <a:p>
            <a:pPr algn="l"/>
            <a:r>
              <a:rPr lang="en-US" sz="1400" dirty="0"/>
              <a:t> </a:t>
            </a:r>
          </a:p>
          <a:p>
            <a:pPr algn="l"/>
            <a:endParaRPr lang="en-US" sz="1400" b="1" dirty="0">
              <a:effectLst/>
            </a:endParaRPr>
          </a:p>
          <a:p>
            <a:pPr algn="l"/>
            <a:endParaRPr lang="en-US" sz="1400" b="1" dirty="0">
              <a:effectLst/>
            </a:endParaRPr>
          </a:p>
          <a:p>
            <a:pPr algn="l"/>
            <a:endParaRPr lang="en-US" sz="1400" b="1" dirty="0">
              <a:effectLst/>
            </a:endParaRPr>
          </a:p>
        </p:txBody>
      </p:sp>
    </p:spTree>
    <p:extLst>
      <p:ext uri="{BB962C8B-B14F-4D97-AF65-F5344CB8AC3E}">
        <p14:creationId xmlns:p14="http://schemas.microsoft.com/office/powerpoint/2010/main" val="170125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B16583-A608-4119-BE1C-7DB6AC568B14}"/>
              </a:ext>
            </a:extLst>
          </p:cNvPr>
          <p:cNvSpPr>
            <a:spLocks noGrp="1"/>
          </p:cNvSpPr>
          <p:nvPr>
            <p:ph type="subTitle" idx="1"/>
          </p:nvPr>
        </p:nvSpPr>
        <p:spPr>
          <a:xfrm>
            <a:off x="457200" y="337351"/>
            <a:ext cx="11276754" cy="6152225"/>
          </a:xfrm>
        </p:spPr>
        <p:txBody>
          <a:bodyPr>
            <a:normAutofit fontScale="92500" lnSpcReduction="20000"/>
          </a:bodyPr>
          <a:lstStyle/>
          <a:p>
            <a:pPr algn="l"/>
            <a:endParaRPr lang="en-US" sz="1400" b="1" dirty="0">
              <a:effectLst/>
            </a:endParaRPr>
          </a:p>
          <a:p>
            <a:pPr algn="l"/>
            <a:r>
              <a:rPr lang="en-US" sz="1600" b="1" dirty="0"/>
              <a:t>APPLICATION CONTAINERIZATION AND CONTAINER ORCHESTRATION</a:t>
            </a:r>
            <a:endParaRPr lang="en-US" sz="1600" b="1" dirty="0">
              <a:effectLst/>
            </a:endParaRPr>
          </a:p>
          <a:p>
            <a:pPr algn="l"/>
            <a:endParaRPr lang="en-US" sz="1200" dirty="0"/>
          </a:p>
          <a:p>
            <a:pPr algn="l"/>
            <a:r>
              <a:rPr lang="en-US" sz="1200" dirty="0">
                <a:effectLst/>
              </a:rPr>
              <a:t>Application is containerized using docker</a:t>
            </a:r>
            <a:r>
              <a:rPr lang="en-US" sz="1200" b="1" dirty="0">
                <a:effectLst/>
              </a:rPr>
              <a:t>. </a:t>
            </a:r>
            <a:r>
              <a:rPr lang="en-US" sz="1200" dirty="0"/>
              <a:t>Deployment definitions is written in the form of docker-compose.</a:t>
            </a:r>
          </a:p>
          <a:p>
            <a:pPr algn="l"/>
            <a:endParaRPr lang="en-US" sz="1200" b="1" dirty="0">
              <a:effectLst/>
            </a:endParaRPr>
          </a:p>
          <a:p>
            <a:pPr algn="l"/>
            <a:r>
              <a:rPr lang="en-US" sz="1400" b="1" dirty="0" err="1">
                <a:effectLst/>
              </a:rPr>
              <a:t>Dockerfile</a:t>
            </a:r>
            <a:r>
              <a:rPr lang="en-US" sz="1400" b="1" dirty="0"/>
              <a:t>:</a:t>
            </a:r>
            <a:endParaRPr lang="en-US" sz="1400" b="1" dirty="0">
              <a:effectLst/>
            </a:endParaRPr>
          </a:p>
          <a:p>
            <a:pPr marL="171450" indent="-171450" algn="l">
              <a:buFont typeface="Arial" panose="020B0604020202020204" pitchFamily="34" charset="0"/>
              <a:buChar char="•"/>
            </a:pPr>
            <a:r>
              <a:rPr lang="en-US" sz="1200" b="0" dirty="0">
                <a:effectLst/>
              </a:rPr>
              <a:t>Built using “</a:t>
            </a:r>
            <a:r>
              <a:rPr lang="en-US" sz="1200" dirty="0"/>
              <a:t>python:3.11.0a6-alpine3.15” base image. </a:t>
            </a:r>
          </a:p>
          <a:p>
            <a:pPr marL="171450" indent="-171450" algn="l">
              <a:buFont typeface="Arial" panose="020B0604020202020204" pitchFamily="34" charset="0"/>
              <a:buChar char="•"/>
            </a:pPr>
            <a:r>
              <a:rPr lang="en-US" sz="1200" dirty="0"/>
              <a:t>Pre-requisites for app mentioned in requirements.txt file is installed using pip and then python application is copied and started.</a:t>
            </a:r>
          </a:p>
          <a:p>
            <a:pPr algn="l"/>
            <a:endParaRPr lang="en-US" sz="1200" dirty="0">
              <a:latin typeface="Consolas" panose="020B0609020204030204" pitchFamily="49" charset="0"/>
            </a:endParaRPr>
          </a:p>
          <a:p>
            <a:pPr marL="0" indent="0" algn="l">
              <a:buNone/>
            </a:pPr>
            <a:r>
              <a:rPr lang="en-US" sz="1400" b="1" dirty="0"/>
              <a:t>Docker-</a:t>
            </a:r>
            <a:r>
              <a:rPr lang="en-US" sz="1400" b="1" dirty="0" err="1"/>
              <a:t>compose.yml</a:t>
            </a:r>
            <a:r>
              <a:rPr lang="en-US" sz="1400" b="1" dirty="0"/>
              <a:t>:</a:t>
            </a:r>
          </a:p>
          <a:p>
            <a:pPr marL="171450" indent="-171450" algn="l">
              <a:buFont typeface="Arial" panose="020B0604020202020204" pitchFamily="34" charset="0"/>
              <a:buChar char="•"/>
            </a:pPr>
            <a:r>
              <a:rPr lang="en-US" sz="1200" dirty="0"/>
              <a:t>Includes 2 services, </a:t>
            </a:r>
            <a:r>
              <a:rPr lang="en-US" sz="1200" b="0" dirty="0" err="1">
                <a:effectLst/>
              </a:rPr>
              <a:t>py</a:t>
            </a:r>
            <a:r>
              <a:rPr lang="en-US" sz="1200" b="0" dirty="0">
                <a:effectLst/>
              </a:rPr>
              <a:t>-web-app</a:t>
            </a:r>
            <a:r>
              <a:rPr lang="en-US" sz="1200" dirty="0"/>
              <a:t> and </a:t>
            </a:r>
            <a:r>
              <a:rPr lang="en-US" sz="1200" b="0" dirty="0" err="1">
                <a:effectLst/>
              </a:rPr>
              <a:t>redis-db</a:t>
            </a:r>
            <a:endParaRPr lang="en-US" sz="1200" b="0" dirty="0">
              <a:effectLst/>
            </a:endParaRPr>
          </a:p>
          <a:p>
            <a:pPr marL="171450" indent="-171450" algn="l">
              <a:buFont typeface="Arial" panose="020B0604020202020204" pitchFamily="34" charset="0"/>
              <a:buChar char="•"/>
            </a:pPr>
            <a:r>
              <a:rPr lang="en-US" sz="1200" dirty="0"/>
              <a:t>Spins up 2 containers named timestamp-</a:t>
            </a:r>
            <a:r>
              <a:rPr lang="en-US" sz="1200" dirty="0" err="1"/>
              <a:t>api</a:t>
            </a:r>
            <a:r>
              <a:rPr lang="en-US" sz="1200" dirty="0"/>
              <a:t>-container and </a:t>
            </a:r>
            <a:r>
              <a:rPr lang="en-US" sz="1200" dirty="0" err="1"/>
              <a:t>redis</a:t>
            </a:r>
            <a:r>
              <a:rPr lang="en-US" sz="1200" dirty="0"/>
              <a:t>-container</a:t>
            </a:r>
          </a:p>
          <a:p>
            <a:pPr marL="171450" indent="-171450" algn="l">
              <a:buFont typeface="Arial" panose="020B0604020202020204" pitchFamily="34" charset="0"/>
              <a:buChar char="•"/>
            </a:pPr>
            <a:r>
              <a:rPr lang="en-US" sz="1200" dirty="0"/>
              <a:t>“timestamp-</a:t>
            </a:r>
            <a:r>
              <a:rPr lang="en-US" sz="1200" dirty="0" err="1"/>
              <a:t>api</a:t>
            </a:r>
            <a:r>
              <a:rPr lang="en-US" sz="1200" dirty="0"/>
              <a:t>-container” refers to image: </a:t>
            </a:r>
            <a:r>
              <a:rPr lang="en-US" sz="1200" dirty="0" err="1"/>
              <a:t>py</a:t>
            </a:r>
            <a:r>
              <a:rPr lang="en-US" sz="1200" dirty="0"/>
              <a:t>-web-app which is built using above mentioned </a:t>
            </a:r>
            <a:r>
              <a:rPr lang="en-US" sz="1200" dirty="0" err="1"/>
              <a:t>dockerfile</a:t>
            </a:r>
            <a:r>
              <a:rPr lang="en-US" sz="1200" dirty="0"/>
              <a:t> and is mapped to port 5000 on the host.</a:t>
            </a:r>
          </a:p>
          <a:p>
            <a:pPr marL="171450" indent="-171450" algn="l">
              <a:buFont typeface="Arial" panose="020B0604020202020204" pitchFamily="34" charset="0"/>
              <a:buChar char="•"/>
            </a:pPr>
            <a:r>
              <a:rPr lang="en-US" sz="1200" dirty="0"/>
              <a:t>“</a:t>
            </a:r>
            <a:r>
              <a:rPr lang="en-US" sz="1200" dirty="0" err="1"/>
              <a:t>redis</a:t>
            </a:r>
            <a:r>
              <a:rPr lang="en-US" sz="1200" dirty="0"/>
              <a:t>-container” is official </a:t>
            </a:r>
            <a:r>
              <a:rPr lang="en-US" sz="1200" dirty="0" err="1"/>
              <a:t>redis</a:t>
            </a:r>
            <a:r>
              <a:rPr lang="en-US" sz="1200" dirty="0"/>
              <a:t> image that was pulled from docker hub</a:t>
            </a:r>
          </a:p>
          <a:p>
            <a:pPr marL="171450" indent="-171450" algn="l">
              <a:buFont typeface="Arial" panose="020B0604020202020204" pitchFamily="34" charset="0"/>
              <a:buChar char="•"/>
            </a:pPr>
            <a:r>
              <a:rPr lang="en-US" sz="1200" dirty="0"/>
              <a:t>“timestamp-</a:t>
            </a:r>
            <a:r>
              <a:rPr lang="en-US" sz="1200" dirty="0" err="1"/>
              <a:t>api</a:t>
            </a:r>
            <a:r>
              <a:rPr lang="en-US" sz="1200" dirty="0"/>
              <a:t>-container” is dependent on “</a:t>
            </a:r>
            <a:r>
              <a:rPr lang="en-US" sz="1200" dirty="0" err="1"/>
              <a:t>redis</a:t>
            </a:r>
            <a:r>
              <a:rPr lang="en-US" sz="1200" dirty="0"/>
              <a:t>-container”</a:t>
            </a:r>
          </a:p>
          <a:p>
            <a:pPr marL="171450" indent="-171450" algn="l">
              <a:buFont typeface="Arial" panose="020B0604020202020204" pitchFamily="34" charset="0"/>
              <a:buChar char="•"/>
            </a:pPr>
            <a:r>
              <a:rPr lang="en-US" sz="1200" dirty="0" err="1"/>
              <a:t>redis</a:t>
            </a:r>
            <a:r>
              <a:rPr lang="en-US" sz="1200" dirty="0"/>
              <a:t>-data: </a:t>
            </a:r>
            <a:r>
              <a:rPr lang="en-US" altLang="en-US" sz="1200" dirty="0"/>
              <a:t>volume is used by the </a:t>
            </a:r>
            <a:r>
              <a:rPr lang="en-US" altLang="en-US" sz="1200" dirty="0" err="1"/>
              <a:t>redis-db</a:t>
            </a:r>
            <a:r>
              <a:rPr lang="en-US" altLang="en-US" sz="1200" dirty="0"/>
              <a:t> service to persist its data outside of the container's filesystem incase of recreation of service or restart</a:t>
            </a:r>
          </a:p>
          <a:p>
            <a:pPr marL="171450" indent="-171450" algn="l">
              <a:buFont typeface="Arial" panose="020B0604020202020204" pitchFamily="34" charset="0"/>
              <a:buChar char="•"/>
            </a:pPr>
            <a:r>
              <a:rPr lang="en-US" altLang="en-US" sz="1200" dirty="0"/>
              <a:t>Used environment files to pass details of </a:t>
            </a:r>
            <a:r>
              <a:rPr lang="en-US" altLang="en-US" sz="1200" dirty="0" err="1"/>
              <a:t>endopints</a:t>
            </a:r>
            <a:r>
              <a:rPr lang="en-US" altLang="en-US" sz="1200" dirty="0"/>
              <a:t> and endpoint ports. </a:t>
            </a:r>
          </a:p>
          <a:p>
            <a:pPr marL="171450" indent="-171450" algn="l">
              <a:buFont typeface="Arial" panose="020B0604020202020204" pitchFamily="34" charset="0"/>
              <a:buChar char="•"/>
            </a:pPr>
            <a:r>
              <a:rPr lang="en-US" altLang="en-US" sz="1200" dirty="0"/>
              <a:t>Restart policy is set to “unless-stopped” to ensure that the containers are always running unless stopped manually</a:t>
            </a:r>
          </a:p>
          <a:p>
            <a:pPr marL="171450" indent="-171450" algn="l">
              <a:buFont typeface="Arial" panose="020B0604020202020204" pitchFamily="34" charset="0"/>
              <a:buChar char="•"/>
            </a:pPr>
            <a:endParaRPr lang="en-US" altLang="en-US" sz="1200" dirty="0"/>
          </a:p>
          <a:p>
            <a:pPr algn="l"/>
            <a:endParaRPr lang="en-US" sz="1000" dirty="0">
              <a:latin typeface="Consolas" panose="020B0609020204030204" pitchFamily="49" charset="0"/>
            </a:endParaRPr>
          </a:p>
          <a:p>
            <a:pPr algn="l"/>
            <a:endParaRPr lang="en-US" sz="1000" dirty="0">
              <a:latin typeface="Consolas" panose="020B0609020204030204" pitchFamily="49" charset="0"/>
            </a:endParaRPr>
          </a:p>
          <a:p>
            <a:pPr algn="l"/>
            <a:endParaRPr lang="en-US" sz="1000" dirty="0">
              <a:latin typeface="Consolas" panose="020B0609020204030204" pitchFamily="49" charset="0"/>
            </a:endParaRPr>
          </a:p>
          <a:p>
            <a:pPr algn="l"/>
            <a:endParaRPr lang="en-US" sz="1100" dirty="0">
              <a:latin typeface="Consolas" panose="020B0609020204030204" pitchFamily="49" charset="0"/>
            </a:endParaRPr>
          </a:p>
          <a:p>
            <a:pPr algn="l"/>
            <a:endParaRPr lang="en-US" sz="1100" dirty="0">
              <a:latin typeface="Consolas" panose="020B0609020204030204" pitchFamily="49" charset="0"/>
            </a:endParaRPr>
          </a:p>
          <a:p>
            <a:pPr algn="l"/>
            <a:r>
              <a:rPr lang="en-US" sz="1100" b="0" dirty="0">
                <a:effectLst/>
                <a:latin typeface="Consolas" panose="020B0609020204030204" pitchFamily="49" charset="0"/>
              </a:rPr>
              <a:t> </a:t>
            </a:r>
          </a:p>
          <a:p>
            <a:pPr algn="l"/>
            <a:endParaRPr lang="en-US" sz="1400" dirty="0"/>
          </a:p>
        </p:txBody>
      </p:sp>
      <p:pic>
        <p:nvPicPr>
          <p:cNvPr id="8" name="Picture 7">
            <a:extLst>
              <a:ext uri="{FF2B5EF4-FFF2-40B4-BE49-F238E27FC236}">
                <a16:creationId xmlns:a16="http://schemas.microsoft.com/office/drawing/2014/main" id="{CF6AB2B4-1499-4128-AE3A-40C2B1E45AC5}"/>
              </a:ext>
            </a:extLst>
          </p:cNvPr>
          <p:cNvPicPr>
            <a:picLocks noChangeAspect="1"/>
          </p:cNvPicPr>
          <p:nvPr/>
        </p:nvPicPr>
        <p:blipFill>
          <a:blip r:embed="rId2"/>
          <a:stretch>
            <a:fillRect/>
          </a:stretch>
        </p:blipFill>
        <p:spPr>
          <a:xfrm>
            <a:off x="8686798" y="1227337"/>
            <a:ext cx="2970223" cy="1643984"/>
          </a:xfrm>
          <a:prstGeom prst="rect">
            <a:avLst/>
          </a:prstGeom>
        </p:spPr>
      </p:pic>
      <p:pic>
        <p:nvPicPr>
          <p:cNvPr id="9" name="Content Placeholder 4">
            <a:extLst>
              <a:ext uri="{FF2B5EF4-FFF2-40B4-BE49-F238E27FC236}">
                <a16:creationId xmlns:a16="http://schemas.microsoft.com/office/drawing/2014/main" id="{F46D9735-E3F9-4D1B-B698-AA585DACBEB9}"/>
              </a:ext>
            </a:extLst>
          </p:cNvPr>
          <p:cNvPicPr>
            <a:picLocks noChangeAspect="1"/>
          </p:cNvPicPr>
          <p:nvPr/>
        </p:nvPicPr>
        <p:blipFill rotWithShape="1">
          <a:blip r:embed="rId3"/>
          <a:srcRect r="7019"/>
          <a:stretch/>
        </p:blipFill>
        <p:spPr>
          <a:xfrm>
            <a:off x="9112926" y="3090621"/>
            <a:ext cx="2416631" cy="2984347"/>
          </a:xfrm>
          <a:prstGeom prst="rect">
            <a:avLst/>
          </a:prstGeom>
        </p:spPr>
      </p:pic>
    </p:spTree>
    <p:extLst>
      <p:ext uri="{BB962C8B-B14F-4D97-AF65-F5344CB8AC3E}">
        <p14:creationId xmlns:p14="http://schemas.microsoft.com/office/powerpoint/2010/main" val="110490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E257-C3BB-47F7-8C92-D75FE1EA1D62}"/>
              </a:ext>
            </a:extLst>
          </p:cNvPr>
          <p:cNvSpPr>
            <a:spLocks noGrp="1"/>
          </p:cNvSpPr>
          <p:nvPr>
            <p:ph type="title"/>
          </p:nvPr>
        </p:nvSpPr>
        <p:spPr>
          <a:xfrm>
            <a:off x="838200" y="365126"/>
            <a:ext cx="10515600" cy="531520"/>
          </a:xfrm>
        </p:spPr>
        <p:txBody>
          <a:bodyPr>
            <a:normAutofit/>
          </a:bodyPr>
          <a:lstStyle/>
          <a:p>
            <a:r>
              <a:rPr lang="da-DK" sz="1600" b="1" dirty="0">
                <a:latin typeface="+mn-lt"/>
              </a:rPr>
              <a:t>BUILD AND DEPLOYMENT STRATEGY</a:t>
            </a:r>
            <a:endParaRPr lang="en-US" sz="1600" b="1" dirty="0">
              <a:latin typeface="+mn-lt"/>
            </a:endParaRPr>
          </a:p>
        </p:txBody>
      </p:sp>
      <p:sp>
        <p:nvSpPr>
          <p:cNvPr id="3" name="Content Placeholder 2">
            <a:extLst>
              <a:ext uri="{FF2B5EF4-FFF2-40B4-BE49-F238E27FC236}">
                <a16:creationId xmlns:a16="http://schemas.microsoft.com/office/drawing/2014/main" id="{ADE5DD34-1632-41FC-896E-0D316AE5DD9A}"/>
              </a:ext>
            </a:extLst>
          </p:cNvPr>
          <p:cNvSpPr>
            <a:spLocks noGrp="1"/>
          </p:cNvSpPr>
          <p:nvPr>
            <p:ph idx="1"/>
          </p:nvPr>
        </p:nvSpPr>
        <p:spPr>
          <a:xfrm>
            <a:off x="838200" y="896646"/>
            <a:ext cx="10515600" cy="5596228"/>
          </a:xfrm>
        </p:spPr>
        <p:txBody>
          <a:bodyPr>
            <a:normAutofit/>
          </a:bodyPr>
          <a:lstStyle/>
          <a:p>
            <a:pPr marL="0" indent="0">
              <a:buNone/>
            </a:pPr>
            <a:endParaRPr lang="da-DK" sz="1400" b="1" dirty="0"/>
          </a:p>
          <a:p>
            <a:pPr marL="0" indent="0">
              <a:buNone/>
            </a:pPr>
            <a:r>
              <a:rPr lang="da-DK" sz="1400" b="1" dirty="0"/>
              <a:t>CI Pipeline</a:t>
            </a:r>
          </a:p>
          <a:p>
            <a:pPr marL="0" indent="0">
              <a:buNone/>
            </a:pPr>
            <a:endParaRPr lang="da-DK" sz="1400" dirty="0"/>
          </a:p>
          <a:p>
            <a:pPr marL="0" indent="0">
              <a:buNone/>
            </a:pPr>
            <a:endParaRPr lang="da-DK" sz="1400" dirty="0"/>
          </a:p>
          <a:p>
            <a:pPr marL="0" indent="0">
              <a:buNone/>
            </a:pPr>
            <a:r>
              <a:rPr lang="da-DK" sz="1000" dirty="0"/>
              <a:t>	               </a:t>
            </a:r>
            <a:r>
              <a:rPr lang="da-DK" sz="1400" dirty="0"/>
              <a:t>		</a:t>
            </a:r>
          </a:p>
          <a:p>
            <a:pPr marL="0" indent="0">
              <a:buNone/>
            </a:pPr>
            <a:endParaRPr lang="en-US" sz="1400" dirty="0"/>
          </a:p>
          <a:p>
            <a:pPr marL="0" indent="0">
              <a:buNone/>
            </a:pPr>
            <a:endParaRPr lang="en-US" sz="1100" dirty="0"/>
          </a:p>
          <a:p>
            <a:r>
              <a:rPr lang="en-US" sz="1100" dirty="0"/>
              <a:t>Changes are made to the application and pushed to a branch </a:t>
            </a:r>
          </a:p>
          <a:p>
            <a:r>
              <a:rPr lang="en-US" sz="1100" dirty="0"/>
              <a:t>CI Build triggers, builds docker image, provisions containers, runs </a:t>
            </a:r>
            <a:r>
              <a:rPr lang="en-US" sz="1100" dirty="0" err="1"/>
              <a:t>pytest</a:t>
            </a:r>
            <a:r>
              <a:rPr lang="en-US" sz="1100" dirty="0"/>
              <a:t> and destroys the containers</a:t>
            </a:r>
          </a:p>
          <a:p>
            <a:r>
              <a:rPr lang="en-US" sz="1100" dirty="0"/>
              <a:t>Test reports are saved as artifacts. These results can also be published if required to </a:t>
            </a:r>
            <a:r>
              <a:rPr lang="en-US" sz="1100" dirty="0" err="1"/>
              <a:t>artifacotry</a:t>
            </a:r>
            <a:r>
              <a:rPr lang="en-US" sz="1100" dirty="0"/>
              <a:t> or </a:t>
            </a:r>
            <a:r>
              <a:rPr lang="en-US" sz="1100" dirty="0" err="1"/>
              <a:t>gitreports</a:t>
            </a:r>
            <a:r>
              <a:rPr lang="en-US" sz="1100" dirty="0"/>
              <a:t>.</a:t>
            </a:r>
          </a:p>
          <a:p>
            <a:r>
              <a:rPr lang="en-US" sz="1100" dirty="0"/>
              <a:t>MR is created to merge to Master. When MR is approved, images are zipped and uploaded to Release repo in </a:t>
            </a:r>
            <a:r>
              <a:rPr lang="en-US" sz="1100" dirty="0" err="1"/>
              <a:t>artifactory</a:t>
            </a:r>
            <a:r>
              <a:rPr lang="en-US" sz="1100" dirty="0"/>
              <a:t>. </a:t>
            </a:r>
          </a:p>
          <a:p>
            <a:r>
              <a:rPr lang="en-US" sz="1100" dirty="0"/>
              <a:t>Release includes  py-web-app.tar, redis.tar and docker-</a:t>
            </a:r>
            <a:r>
              <a:rPr lang="en-US" sz="1100" dirty="0" err="1"/>
              <a:t>compose.yml</a:t>
            </a:r>
            <a:r>
              <a:rPr lang="en-US" sz="1100" dirty="0"/>
              <a:t> </a:t>
            </a:r>
          </a:p>
          <a:p>
            <a:r>
              <a:rPr lang="en-US" sz="1100" dirty="0"/>
              <a:t>Using custom docker image which includes all pre-requisites like python, docker, </a:t>
            </a:r>
            <a:r>
              <a:rPr lang="en-US" sz="1100" dirty="0" err="1"/>
              <a:t>jfrog</a:t>
            </a:r>
            <a:r>
              <a:rPr lang="en-US" sz="1100" dirty="0"/>
              <a:t> cli </a:t>
            </a:r>
            <a:r>
              <a:rPr lang="en-US" sz="1100" dirty="0" err="1"/>
              <a:t>etc</a:t>
            </a:r>
            <a:r>
              <a:rPr lang="en-US" sz="1100" dirty="0"/>
              <a:t> to build, test and deploy.</a:t>
            </a:r>
          </a:p>
          <a:p>
            <a:r>
              <a:rPr lang="en-US" sz="1100" dirty="0"/>
              <a:t>Stages build and test will run  when we commit to a branch</a:t>
            </a:r>
          </a:p>
          <a:p>
            <a:r>
              <a:rPr lang="en-US" sz="1100" dirty="0"/>
              <a:t>Only if the merger request is approved, the artifact will be released to </a:t>
            </a:r>
            <a:r>
              <a:rPr lang="en-US" sz="1100" dirty="0" err="1"/>
              <a:t>artifactory</a:t>
            </a:r>
            <a:r>
              <a:rPr lang="en-US" sz="1100" dirty="0"/>
              <a:t>. We can also include sonar cube analysis to analyze the quality of the code and provide create a gate before it is merged and released.</a:t>
            </a:r>
          </a:p>
          <a:p>
            <a:r>
              <a:rPr lang="en-US" sz="1100" dirty="0" err="1"/>
              <a:t>Symantic</a:t>
            </a:r>
            <a:r>
              <a:rPr lang="en-US" sz="1100" dirty="0"/>
              <a:t> Versioning of the release is included as </a:t>
            </a:r>
            <a:r>
              <a:rPr lang="en-US" sz="1100" dirty="0" err="1"/>
              <a:t>gitlab</a:t>
            </a:r>
            <a:r>
              <a:rPr lang="en-US" sz="1100" dirty="0"/>
              <a:t>-ci variable, which is incremented with every major, minor and patch releases. Same version is added as a tag to the </a:t>
            </a:r>
            <a:r>
              <a:rPr lang="en-US" sz="1100" dirty="0" err="1"/>
              <a:t>py</a:t>
            </a:r>
            <a:r>
              <a:rPr lang="en-US" sz="1100" dirty="0"/>
              <a:t>-web-app image build. Version is also appended to the zip file that will be used to deploy the application to target environment. Changelog.md file should be updated for every change that will be released.</a:t>
            </a:r>
          </a:p>
          <a:p>
            <a:pPr marL="0" indent="0">
              <a:buNone/>
            </a:pPr>
            <a:r>
              <a:rPr lang="en-US" sz="1100" dirty="0"/>
              <a:t>  </a:t>
            </a:r>
          </a:p>
          <a:p>
            <a:endParaRPr lang="en-US" sz="1100" dirty="0"/>
          </a:p>
        </p:txBody>
      </p:sp>
      <p:pic>
        <p:nvPicPr>
          <p:cNvPr id="7" name="Picture 2" descr="Comment utiliser GitLab CI/CD pour améliorer votre flow de développement ?  | Galadrim">
            <a:extLst>
              <a:ext uri="{FF2B5EF4-FFF2-40B4-BE49-F238E27FC236}">
                <a16:creationId xmlns:a16="http://schemas.microsoft.com/office/drawing/2014/main" id="{0C753BF4-F9CB-4485-8793-A50374938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012" y="1780033"/>
            <a:ext cx="905071" cy="39962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860918CE-AB7A-4D97-8B82-3F0A0F5D8D85}"/>
              </a:ext>
            </a:extLst>
          </p:cNvPr>
          <p:cNvCxnSpPr>
            <a:cxnSpLocks/>
          </p:cNvCxnSpPr>
          <p:nvPr/>
        </p:nvCxnSpPr>
        <p:spPr>
          <a:xfrm>
            <a:off x="2185943" y="1979845"/>
            <a:ext cx="1615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4" descr="JFrog Artifactory Discussions | G2">
            <a:extLst>
              <a:ext uri="{FF2B5EF4-FFF2-40B4-BE49-F238E27FC236}">
                <a16:creationId xmlns:a16="http://schemas.microsoft.com/office/drawing/2014/main" id="{19E341AB-D91D-4254-B47A-A3807ED7D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798" y="1538151"/>
            <a:ext cx="1087794" cy="57109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7F416BA-646F-4CE1-9FBD-43DAB302AA98}"/>
              </a:ext>
            </a:extLst>
          </p:cNvPr>
          <p:cNvSpPr txBox="1"/>
          <p:nvPr/>
        </p:nvSpPr>
        <p:spPr>
          <a:xfrm>
            <a:off x="932012" y="2273303"/>
            <a:ext cx="972104" cy="600164"/>
          </a:xfrm>
          <a:prstGeom prst="rect">
            <a:avLst/>
          </a:prstGeom>
          <a:noFill/>
        </p:spPr>
        <p:txBody>
          <a:bodyPr wrap="square" rtlCol="0">
            <a:spAutoFit/>
          </a:bodyPr>
          <a:lstStyle/>
          <a:p>
            <a:r>
              <a:rPr lang="da-DK" sz="1100" dirty="0"/>
              <a:t>Docker </a:t>
            </a:r>
            <a:r>
              <a:rPr lang="da-DK" sz="1100" dirty="0" err="1"/>
              <a:t>Build</a:t>
            </a:r>
            <a:br>
              <a:rPr lang="da-DK" sz="1100" dirty="0"/>
            </a:br>
            <a:r>
              <a:rPr lang="da-DK" sz="1100" dirty="0" err="1"/>
              <a:t>Pytest</a:t>
            </a:r>
            <a:br>
              <a:rPr lang="da-DK" sz="1100" dirty="0"/>
            </a:br>
            <a:r>
              <a:rPr lang="da-DK" sz="1100" dirty="0"/>
              <a:t>Docker Save</a:t>
            </a:r>
            <a:endParaRPr lang="en-US" sz="1100" dirty="0"/>
          </a:p>
        </p:txBody>
      </p:sp>
      <p:sp>
        <p:nvSpPr>
          <p:cNvPr id="26" name="TextBox 25">
            <a:extLst>
              <a:ext uri="{FF2B5EF4-FFF2-40B4-BE49-F238E27FC236}">
                <a16:creationId xmlns:a16="http://schemas.microsoft.com/office/drawing/2014/main" id="{48744675-1C0C-4E07-B832-E9E5E25AA0E0}"/>
              </a:ext>
            </a:extLst>
          </p:cNvPr>
          <p:cNvSpPr txBox="1"/>
          <p:nvPr/>
        </p:nvSpPr>
        <p:spPr>
          <a:xfrm>
            <a:off x="2507759" y="2249756"/>
            <a:ext cx="972104" cy="261610"/>
          </a:xfrm>
          <a:prstGeom prst="rect">
            <a:avLst/>
          </a:prstGeom>
          <a:noFill/>
        </p:spPr>
        <p:txBody>
          <a:bodyPr wrap="square" rtlCol="0">
            <a:spAutoFit/>
          </a:bodyPr>
          <a:lstStyle/>
          <a:p>
            <a:r>
              <a:rPr lang="da-DK" sz="1100" dirty="0" err="1"/>
              <a:t>Jfrog</a:t>
            </a:r>
            <a:r>
              <a:rPr lang="da-DK" sz="1100" dirty="0"/>
              <a:t> upload  </a:t>
            </a:r>
            <a:endParaRPr lang="en-US" sz="1100" dirty="0"/>
          </a:p>
        </p:txBody>
      </p:sp>
      <p:sp>
        <p:nvSpPr>
          <p:cNvPr id="27" name="TextBox 26">
            <a:extLst>
              <a:ext uri="{FF2B5EF4-FFF2-40B4-BE49-F238E27FC236}">
                <a16:creationId xmlns:a16="http://schemas.microsoft.com/office/drawing/2014/main" id="{F311E470-655A-45A6-826A-D2A358F27682}"/>
              </a:ext>
            </a:extLst>
          </p:cNvPr>
          <p:cNvSpPr txBox="1"/>
          <p:nvPr/>
        </p:nvSpPr>
        <p:spPr>
          <a:xfrm>
            <a:off x="4261654" y="2199540"/>
            <a:ext cx="1437809" cy="430887"/>
          </a:xfrm>
          <a:prstGeom prst="rect">
            <a:avLst/>
          </a:prstGeom>
          <a:noFill/>
        </p:spPr>
        <p:txBody>
          <a:bodyPr wrap="square" rtlCol="0">
            <a:spAutoFit/>
          </a:bodyPr>
          <a:lstStyle/>
          <a:p>
            <a:r>
              <a:rPr lang="da-DK" sz="1100" dirty="0"/>
              <a:t>Image Registry Release Repository</a:t>
            </a:r>
            <a:endParaRPr lang="en-US" sz="1100" dirty="0"/>
          </a:p>
        </p:txBody>
      </p:sp>
      <p:pic>
        <p:nvPicPr>
          <p:cNvPr id="5" name="Picture 4">
            <a:extLst>
              <a:ext uri="{FF2B5EF4-FFF2-40B4-BE49-F238E27FC236}">
                <a16:creationId xmlns:a16="http://schemas.microsoft.com/office/drawing/2014/main" id="{50710136-38C5-4213-B073-1C7138F38909}"/>
              </a:ext>
            </a:extLst>
          </p:cNvPr>
          <p:cNvPicPr>
            <a:picLocks noChangeAspect="1"/>
          </p:cNvPicPr>
          <p:nvPr/>
        </p:nvPicPr>
        <p:blipFill>
          <a:blip r:embed="rId4"/>
          <a:stretch>
            <a:fillRect/>
          </a:stretch>
        </p:blipFill>
        <p:spPr>
          <a:xfrm>
            <a:off x="8104958" y="896646"/>
            <a:ext cx="3401802" cy="4115816"/>
          </a:xfrm>
          <a:prstGeom prst="rect">
            <a:avLst/>
          </a:prstGeom>
        </p:spPr>
      </p:pic>
    </p:spTree>
    <p:extLst>
      <p:ext uri="{BB962C8B-B14F-4D97-AF65-F5344CB8AC3E}">
        <p14:creationId xmlns:p14="http://schemas.microsoft.com/office/powerpoint/2010/main" val="105536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B32E-DAC5-43E3-B596-2C3C8E8D22F6}"/>
              </a:ext>
            </a:extLst>
          </p:cNvPr>
          <p:cNvSpPr>
            <a:spLocks noGrp="1"/>
          </p:cNvSpPr>
          <p:nvPr>
            <p:ph type="title"/>
          </p:nvPr>
        </p:nvSpPr>
        <p:spPr>
          <a:xfrm>
            <a:off x="838200" y="365126"/>
            <a:ext cx="10515600" cy="567030"/>
          </a:xfrm>
        </p:spPr>
        <p:txBody>
          <a:bodyPr>
            <a:normAutofit/>
          </a:bodyPr>
          <a:lstStyle/>
          <a:p>
            <a:r>
              <a:rPr lang="da-DK" sz="1600" b="1" dirty="0">
                <a:latin typeface="+mn-lt"/>
              </a:rPr>
              <a:t>BUILD AND DEPLOYMENT STRATEGY</a:t>
            </a:r>
            <a:endParaRPr lang="en-US" sz="1600" dirty="0"/>
          </a:p>
        </p:txBody>
      </p:sp>
      <p:sp>
        <p:nvSpPr>
          <p:cNvPr id="5" name="Content Placeholder 4">
            <a:extLst>
              <a:ext uri="{FF2B5EF4-FFF2-40B4-BE49-F238E27FC236}">
                <a16:creationId xmlns:a16="http://schemas.microsoft.com/office/drawing/2014/main" id="{18FFD33C-5B32-468A-B80C-0BE090721DAA}"/>
              </a:ext>
            </a:extLst>
          </p:cNvPr>
          <p:cNvSpPr>
            <a:spLocks noGrp="1"/>
          </p:cNvSpPr>
          <p:nvPr>
            <p:ph idx="1"/>
          </p:nvPr>
        </p:nvSpPr>
        <p:spPr>
          <a:xfrm>
            <a:off x="838200" y="932156"/>
            <a:ext cx="10515600" cy="5244807"/>
          </a:xfrm>
        </p:spPr>
        <p:txBody>
          <a:bodyPr>
            <a:normAutofit/>
          </a:bodyPr>
          <a:lstStyle/>
          <a:p>
            <a:pPr marL="0" indent="0">
              <a:buNone/>
            </a:pPr>
            <a:r>
              <a:rPr lang="da-DK" sz="1400" b="1" dirty="0"/>
              <a:t>CD Pipeline</a:t>
            </a:r>
          </a:p>
          <a:p>
            <a:pPr marL="0" indent="0">
              <a:buNone/>
            </a:pPr>
            <a:endParaRPr lang="da-DK" sz="1400" b="1" dirty="0"/>
          </a:p>
          <a:p>
            <a:pPr marL="0" indent="0">
              <a:buNone/>
            </a:pPr>
            <a:endParaRPr lang="en-US" sz="1400" b="1" dirty="0"/>
          </a:p>
          <a:p>
            <a:pPr marL="0" indent="0">
              <a:buNone/>
            </a:pPr>
            <a:endParaRPr lang="en-US" sz="1400" b="1" dirty="0"/>
          </a:p>
          <a:p>
            <a:pPr marL="0" indent="0">
              <a:buNone/>
            </a:pPr>
            <a:endParaRPr lang="en-US" sz="1400" b="1" dirty="0"/>
          </a:p>
          <a:p>
            <a:r>
              <a:rPr lang="en-US" sz="1100" dirty="0"/>
              <a:t>Release package is downloaded from the antifactory. Version variable is used to specify the target package. </a:t>
            </a:r>
            <a:r>
              <a:rPr lang="en-US" sz="1100" dirty="0" err="1"/>
              <a:t>Jfrog</a:t>
            </a:r>
            <a:r>
              <a:rPr lang="en-US" sz="1100" dirty="0"/>
              <a:t> cli is used to download</a:t>
            </a:r>
          </a:p>
          <a:p>
            <a:r>
              <a:rPr lang="en-US" sz="1100" dirty="0"/>
              <a:t>Deploy stage is run only when tagged with version on master branch</a:t>
            </a:r>
          </a:p>
          <a:p>
            <a:r>
              <a:rPr lang="en-US" sz="1100" dirty="0"/>
              <a:t>Artifacts are pushed to target environment through SSH</a:t>
            </a:r>
          </a:p>
          <a:p>
            <a:r>
              <a:rPr lang="en-US" sz="1100" dirty="0"/>
              <a:t>Docker compose is run on the target machine through SSH</a:t>
            </a:r>
          </a:p>
          <a:p>
            <a:r>
              <a:rPr lang="en-US" sz="1100" dirty="0"/>
              <a:t>We can also include IAC tool terraform for provisioning of infrastructure before deployment.</a:t>
            </a:r>
          </a:p>
          <a:p>
            <a:endParaRPr lang="en-US" sz="1100" dirty="0"/>
          </a:p>
          <a:p>
            <a:endParaRPr lang="en-US" sz="1400" b="1" dirty="0"/>
          </a:p>
          <a:p>
            <a:endParaRPr lang="en-US" sz="1400" b="1" dirty="0"/>
          </a:p>
        </p:txBody>
      </p:sp>
      <p:pic>
        <p:nvPicPr>
          <p:cNvPr id="6" name="Picture 4" descr="JFrog Artifactory Discussions | G2">
            <a:extLst>
              <a:ext uri="{FF2B5EF4-FFF2-40B4-BE49-F238E27FC236}">
                <a16:creationId xmlns:a16="http://schemas.microsoft.com/office/drawing/2014/main" id="{6B63ABE2-E9DF-40E3-B32D-4A63EF330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16" y="1261500"/>
            <a:ext cx="1087794" cy="5710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4CA0B9-C819-444F-B579-06372C407E3C}"/>
              </a:ext>
            </a:extLst>
          </p:cNvPr>
          <p:cNvSpPr txBox="1"/>
          <p:nvPr/>
        </p:nvSpPr>
        <p:spPr>
          <a:xfrm>
            <a:off x="731668" y="1832592"/>
            <a:ext cx="1198112" cy="430887"/>
          </a:xfrm>
          <a:prstGeom prst="rect">
            <a:avLst/>
          </a:prstGeom>
          <a:noFill/>
        </p:spPr>
        <p:txBody>
          <a:bodyPr wrap="square" rtlCol="0">
            <a:spAutoFit/>
          </a:bodyPr>
          <a:lstStyle/>
          <a:p>
            <a:r>
              <a:rPr lang="da-DK" sz="1100" dirty="0"/>
              <a:t>Image Registry Release </a:t>
            </a:r>
            <a:r>
              <a:rPr lang="da-DK" sz="1100" dirty="0" err="1"/>
              <a:t>Repo</a:t>
            </a:r>
            <a:endParaRPr lang="en-US" sz="1100" dirty="0"/>
          </a:p>
        </p:txBody>
      </p:sp>
      <p:cxnSp>
        <p:nvCxnSpPr>
          <p:cNvPr id="9" name="Straight Arrow Connector 8">
            <a:extLst>
              <a:ext uri="{FF2B5EF4-FFF2-40B4-BE49-F238E27FC236}">
                <a16:creationId xmlns:a16="http://schemas.microsoft.com/office/drawing/2014/main" id="{756C4313-EA45-49D9-AD4D-2865F51DF7D7}"/>
              </a:ext>
            </a:extLst>
          </p:cNvPr>
          <p:cNvCxnSpPr>
            <a:cxnSpLocks/>
          </p:cNvCxnSpPr>
          <p:nvPr/>
        </p:nvCxnSpPr>
        <p:spPr>
          <a:xfrm>
            <a:off x="1802168" y="1582617"/>
            <a:ext cx="2494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4B16C3-C424-40DE-BC35-D044F0D4C1A2}"/>
              </a:ext>
            </a:extLst>
          </p:cNvPr>
          <p:cNvSpPr txBox="1"/>
          <p:nvPr/>
        </p:nvSpPr>
        <p:spPr>
          <a:xfrm>
            <a:off x="2385875" y="1794078"/>
            <a:ext cx="972104" cy="261610"/>
          </a:xfrm>
          <a:prstGeom prst="rect">
            <a:avLst/>
          </a:prstGeom>
          <a:noFill/>
        </p:spPr>
        <p:txBody>
          <a:bodyPr wrap="square" rtlCol="0">
            <a:spAutoFit/>
          </a:bodyPr>
          <a:lstStyle/>
          <a:p>
            <a:r>
              <a:rPr lang="da-DK" sz="1100" dirty="0" err="1"/>
              <a:t>Pull</a:t>
            </a:r>
            <a:r>
              <a:rPr lang="da-DK" sz="1100" dirty="0"/>
              <a:t> Release</a:t>
            </a:r>
            <a:endParaRPr lang="en-US" sz="1100" dirty="0"/>
          </a:p>
        </p:txBody>
      </p:sp>
      <p:pic>
        <p:nvPicPr>
          <p:cNvPr id="14" name="Picture 2" descr="Comment utiliser GitLab CI/CD pour améliorer votre flow de développement ?  | Galadrim">
            <a:extLst>
              <a:ext uri="{FF2B5EF4-FFF2-40B4-BE49-F238E27FC236}">
                <a16:creationId xmlns:a16="http://schemas.microsoft.com/office/drawing/2014/main" id="{D8BC7839-8B10-45BD-86DB-8F6F2B333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354" y="1099562"/>
            <a:ext cx="905071" cy="3996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35016B5-2FB9-419A-B5D6-5981469B645D}"/>
              </a:ext>
            </a:extLst>
          </p:cNvPr>
          <p:cNvSpPr txBox="1"/>
          <p:nvPr/>
        </p:nvSpPr>
        <p:spPr>
          <a:xfrm>
            <a:off x="4590354" y="1530030"/>
            <a:ext cx="1198112" cy="430887"/>
          </a:xfrm>
          <a:prstGeom prst="rect">
            <a:avLst/>
          </a:prstGeom>
          <a:noFill/>
        </p:spPr>
        <p:txBody>
          <a:bodyPr wrap="square" rtlCol="0">
            <a:spAutoFit/>
          </a:bodyPr>
          <a:lstStyle/>
          <a:p>
            <a:r>
              <a:rPr lang="da-DK" sz="1100" dirty="0" err="1"/>
              <a:t>Deploy</a:t>
            </a:r>
            <a:r>
              <a:rPr lang="da-DK" sz="1100" dirty="0"/>
              <a:t> to </a:t>
            </a:r>
            <a:r>
              <a:rPr lang="da-DK" sz="1100" dirty="0" err="1"/>
              <a:t>target</a:t>
            </a:r>
            <a:r>
              <a:rPr lang="da-DK" sz="1100" dirty="0"/>
              <a:t> Environment</a:t>
            </a:r>
            <a:endParaRPr lang="en-US" sz="1100" dirty="0"/>
          </a:p>
        </p:txBody>
      </p:sp>
      <p:pic>
        <p:nvPicPr>
          <p:cNvPr id="21" name="Picture 20">
            <a:extLst>
              <a:ext uri="{FF2B5EF4-FFF2-40B4-BE49-F238E27FC236}">
                <a16:creationId xmlns:a16="http://schemas.microsoft.com/office/drawing/2014/main" id="{32AF5B65-337C-40F2-A025-6A4225C07867}"/>
              </a:ext>
            </a:extLst>
          </p:cNvPr>
          <p:cNvPicPr>
            <a:picLocks noChangeAspect="1"/>
          </p:cNvPicPr>
          <p:nvPr/>
        </p:nvPicPr>
        <p:blipFill>
          <a:blip r:embed="rId4"/>
          <a:stretch>
            <a:fillRect/>
          </a:stretch>
        </p:blipFill>
        <p:spPr>
          <a:xfrm>
            <a:off x="838200" y="4105527"/>
            <a:ext cx="11006131" cy="1987851"/>
          </a:xfrm>
          <a:prstGeom prst="rect">
            <a:avLst/>
          </a:prstGeom>
        </p:spPr>
      </p:pic>
    </p:spTree>
    <p:extLst>
      <p:ext uri="{BB962C8B-B14F-4D97-AF65-F5344CB8AC3E}">
        <p14:creationId xmlns:p14="http://schemas.microsoft.com/office/powerpoint/2010/main" val="6447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D311-A849-416F-B9D5-2BFA5556C2D2}"/>
              </a:ext>
            </a:extLst>
          </p:cNvPr>
          <p:cNvSpPr>
            <a:spLocks noGrp="1"/>
          </p:cNvSpPr>
          <p:nvPr>
            <p:ph type="title"/>
          </p:nvPr>
        </p:nvSpPr>
        <p:spPr>
          <a:xfrm>
            <a:off x="545237" y="383635"/>
            <a:ext cx="10515600" cy="594804"/>
          </a:xfrm>
        </p:spPr>
        <p:txBody>
          <a:bodyPr>
            <a:normAutofit/>
          </a:bodyPr>
          <a:lstStyle/>
          <a:p>
            <a:r>
              <a:rPr lang="da-DK" sz="2000" b="1" dirty="0" err="1">
                <a:latin typeface="+mn-lt"/>
              </a:rPr>
              <a:t>Talking</a:t>
            </a:r>
            <a:r>
              <a:rPr lang="da-DK" sz="2000" b="1" dirty="0">
                <a:latin typeface="+mn-lt"/>
              </a:rPr>
              <a:t> Points</a:t>
            </a:r>
            <a:endParaRPr lang="en-US" b="1" dirty="0">
              <a:latin typeface="+mn-lt"/>
            </a:endParaRPr>
          </a:p>
        </p:txBody>
      </p:sp>
      <p:sp>
        <p:nvSpPr>
          <p:cNvPr id="3" name="Content Placeholder 2">
            <a:extLst>
              <a:ext uri="{FF2B5EF4-FFF2-40B4-BE49-F238E27FC236}">
                <a16:creationId xmlns:a16="http://schemas.microsoft.com/office/drawing/2014/main" id="{E56F250E-8E6F-4F6E-87F6-714283633EDB}"/>
              </a:ext>
            </a:extLst>
          </p:cNvPr>
          <p:cNvSpPr>
            <a:spLocks noGrp="1"/>
          </p:cNvSpPr>
          <p:nvPr>
            <p:ph idx="1"/>
          </p:nvPr>
        </p:nvSpPr>
        <p:spPr>
          <a:xfrm>
            <a:off x="674703" y="887768"/>
            <a:ext cx="10679097" cy="5289196"/>
          </a:xfrm>
        </p:spPr>
        <p:txBody>
          <a:bodyPr>
            <a:normAutofit/>
          </a:bodyPr>
          <a:lstStyle/>
          <a:p>
            <a:pPr marL="0" indent="0">
              <a:buNone/>
            </a:pPr>
            <a:endParaRPr lang="en-US" sz="1200" b="1" dirty="0">
              <a:effectLst/>
            </a:endParaRPr>
          </a:p>
          <a:p>
            <a:pPr marL="0" indent="0">
              <a:buNone/>
            </a:pPr>
            <a:r>
              <a:rPr lang="en-US" sz="1200" b="1" dirty="0">
                <a:effectLst/>
              </a:rPr>
              <a:t>1. Execution of different types of tests</a:t>
            </a:r>
          </a:p>
          <a:p>
            <a:pPr marL="0" indent="0">
              <a:buNone/>
            </a:pPr>
            <a:r>
              <a:rPr lang="en-US" sz="1200" b="0" dirty="0">
                <a:effectLst/>
              </a:rPr>
              <a:t>There are different types of </a:t>
            </a:r>
            <a:r>
              <a:rPr lang="en-US" sz="1200" dirty="0"/>
              <a:t>tests for python-based web app like load test, acceptance test, unit and integration tests etc. </a:t>
            </a:r>
            <a:r>
              <a:rPr lang="en-US" sz="1200" b="0" dirty="0">
                <a:effectLst/>
              </a:rPr>
              <a:t>Unit and Integration </a:t>
            </a:r>
            <a:r>
              <a:rPr lang="en-US" sz="1200" b="0" dirty="0" err="1">
                <a:effectLst/>
              </a:rPr>
              <a:t>py</a:t>
            </a:r>
            <a:r>
              <a:rPr lang="en-US" sz="1200" dirty="0" err="1"/>
              <a:t>test</a:t>
            </a:r>
            <a:r>
              <a:rPr lang="en-US" sz="1200" dirty="0"/>
              <a:t> is executed as part of the CI pipeline, test reports reports can be found on </a:t>
            </a:r>
            <a:r>
              <a:rPr lang="en-US" sz="1200" dirty="0" err="1"/>
              <a:t>gitlab</a:t>
            </a:r>
            <a:r>
              <a:rPr lang="en-US" sz="1200" dirty="0"/>
              <a:t> UI.</a:t>
            </a:r>
          </a:p>
          <a:p>
            <a:pPr marL="0" indent="0">
              <a:buNone/>
            </a:pPr>
            <a:endParaRPr lang="en-US" sz="1200" dirty="0"/>
          </a:p>
          <a:p>
            <a:pPr marL="0" indent="0">
              <a:buNone/>
            </a:pPr>
            <a:r>
              <a:rPr lang="en-US" sz="1200" b="1" dirty="0"/>
              <a:t>2. Branching strategy </a:t>
            </a:r>
          </a:p>
          <a:p>
            <a:pPr marL="0" indent="0">
              <a:buNone/>
            </a:pPr>
            <a:r>
              <a:rPr lang="en-US" sz="1200" dirty="0"/>
              <a:t>Development of feature and fixes are carried out on branches. Master/origin consists of changes/features that is ready for deployment or already deployed. Once 	        the development is complete, Merge request is opened to master. Once the MR is approved it will be merged to master and ready for deployment. If, an appropriate tag is created  on the master branch then the deployment pipeline gets triggered, and the application will be deployed to the target environment</a:t>
            </a:r>
          </a:p>
          <a:p>
            <a:pPr marL="0" indent="0">
              <a:buNone/>
            </a:pPr>
            <a:endParaRPr lang="en-US" sz="1200" dirty="0"/>
          </a:p>
          <a:p>
            <a:pPr marL="0" indent="0">
              <a:buNone/>
            </a:pPr>
            <a:r>
              <a:rPr lang="en-US" sz="1200" b="1" dirty="0"/>
              <a:t>3. Deployment Strategy</a:t>
            </a:r>
          </a:p>
          <a:p>
            <a:pPr marL="0" indent="0">
              <a:buNone/>
            </a:pPr>
            <a:r>
              <a:rPr lang="en-US" sz="1200" dirty="0"/>
              <a:t>We can provision the environment using </a:t>
            </a:r>
            <a:r>
              <a:rPr lang="en-US" sz="1200" dirty="0" err="1"/>
              <a:t>IaC</a:t>
            </a:r>
            <a:r>
              <a:rPr lang="en-US" sz="1200" dirty="0"/>
              <a:t> terraform tool. Once the environment is provisioned, docker swarm is used to deploy the containerized application. This form of deployment enables us to provision consistent environment, reducing the risk of issues or errors caused by configuration drift. In our current </a:t>
            </a:r>
            <a:r>
              <a:rPr lang="en-US" sz="1200" dirty="0" err="1"/>
              <a:t>gilab</a:t>
            </a:r>
            <a:r>
              <a:rPr lang="en-US" sz="1200" dirty="0"/>
              <a:t>-ci pipeline we can create a stage ‘terraform provision’ to provision the infrastructure before the deployment. </a:t>
            </a:r>
          </a:p>
          <a:p>
            <a:pPr marL="0" indent="0">
              <a:buNone/>
            </a:pPr>
            <a:endParaRPr lang="en-US" sz="1200" dirty="0"/>
          </a:p>
          <a:p>
            <a:pPr marL="0" indent="0">
              <a:buNone/>
            </a:pPr>
            <a:r>
              <a:rPr lang="en-US" sz="1200" b="1" dirty="0"/>
              <a:t>4. Environment Configuration</a:t>
            </a:r>
          </a:p>
          <a:p>
            <a:pPr marL="0" indent="0">
              <a:buNone/>
            </a:pPr>
            <a:r>
              <a:rPr lang="en-US" sz="1200" dirty="0"/>
              <a:t>Target environment can be set as a </a:t>
            </a:r>
            <a:r>
              <a:rPr lang="en-US" sz="1200" dirty="0" err="1"/>
              <a:t>gitlab</a:t>
            </a:r>
            <a:r>
              <a:rPr lang="en-US" sz="1200" dirty="0"/>
              <a:t> variable or we can also create stages for deployment like ‘staging deploy’, ‘pre-prod deploy’ , ‘prod deploy’ etc. </a:t>
            </a:r>
          </a:p>
          <a:p>
            <a:pPr marL="0" indent="0">
              <a:buNone/>
            </a:pPr>
            <a:r>
              <a:rPr lang="en-US" sz="1100" dirty="0"/>
              <a:t>	</a:t>
            </a:r>
          </a:p>
          <a:p>
            <a:pPr marL="0" indent="0">
              <a:buNone/>
            </a:pPr>
            <a:endParaRPr lang="en-US" sz="1600" dirty="0"/>
          </a:p>
        </p:txBody>
      </p:sp>
    </p:spTree>
    <p:extLst>
      <p:ext uri="{BB962C8B-B14F-4D97-AF65-F5344CB8AC3E}">
        <p14:creationId xmlns:p14="http://schemas.microsoft.com/office/powerpoint/2010/main" val="315636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823</Words>
  <Application>Microsoft Office PowerPoint</Application>
  <PresentationFormat>Widescreen</PresentationFormat>
  <Paragraphs>87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DevOps Assignment - Application - Python/flask-based API</vt:lpstr>
      <vt:lpstr>PowerPoint Presentation</vt:lpstr>
      <vt:lpstr>BUILD AND DEPLOYMENT STRATEGY</vt:lpstr>
      <vt:lpstr>BUILD AND DEPLOYMENT STRATEGY</vt:lpstr>
      <vt:lpstr>Talking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Assignment - Application - Python/flask-based API</dc:title>
  <dc:creator>Vishwanath, Lokeshwari (SGRE TE PPS SI DO)</dc:creator>
  <cp:lastModifiedBy>Vishwanath, Lokeshwari (SGRE TE PPS SI DO)</cp:lastModifiedBy>
  <cp:revision>1</cp:revision>
  <dcterms:created xsi:type="dcterms:W3CDTF">2023-05-01T19:29:55Z</dcterms:created>
  <dcterms:modified xsi:type="dcterms:W3CDTF">2023-05-02T20:50:04Z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13f521-439d-4e48-8e98-41ab6c596aa7_Enabled">
    <vt:lpwstr>true</vt:lpwstr>
  </property>
  <property fmtid="{D5CDD505-2E9C-101B-9397-08002B2CF9AE}" pid="3" name="MSIP_Label_6013f521-439d-4e48-8e98-41ab6c596aa7_SetDate">
    <vt:lpwstr>2023-05-01T19:29:55Z</vt:lpwstr>
  </property>
  <property fmtid="{D5CDD505-2E9C-101B-9397-08002B2CF9AE}" pid="4" name="MSIP_Label_6013f521-439d-4e48-8e98-41ab6c596aa7_Method">
    <vt:lpwstr>Standard</vt:lpwstr>
  </property>
  <property fmtid="{D5CDD505-2E9C-101B-9397-08002B2CF9AE}" pid="5" name="MSIP_Label_6013f521-439d-4e48-8e98-41ab6c596aa7_Name">
    <vt:lpwstr>6013f521-439d-4e48-8e98-41ab6c596aa7</vt:lpwstr>
  </property>
  <property fmtid="{D5CDD505-2E9C-101B-9397-08002B2CF9AE}" pid="6" name="MSIP_Label_6013f521-439d-4e48-8e98-41ab6c596aa7_SiteId">
    <vt:lpwstr>12f921d8-f30d-4596-a652-7045b338485a</vt:lpwstr>
  </property>
  <property fmtid="{D5CDD505-2E9C-101B-9397-08002B2CF9AE}" pid="7" name="MSIP_Label_6013f521-439d-4e48-8e98-41ab6c596aa7_ActionId">
    <vt:lpwstr>c22c7681-ef78-41c3-a011-f7fea9e8f93b</vt:lpwstr>
  </property>
  <property fmtid="{D5CDD505-2E9C-101B-9397-08002B2CF9AE}" pid="8" name="MSIP_Label_6013f521-439d-4e48-8e98-41ab6c596aa7_ContentBits">
    <vt:lpwstr>0</vt:lpwstr>
  </property>
</Properties>
</file>