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6269B-C633-4D2A-823B-F135CD43303E}" v="29" dt="2024-02-28T23:27:2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nath, Lokeshwari (SGRE TE PPS SI DO)" userId="ffa80722-a4c2-4eff-9a0e-945fd7d94cd1" providerId="ADAL" clId="{FC36269B-C633-4D2A-823B-F135CD43303E}"/>
    <pc:docChg chg="undo custSel addSld delSld modSld">
      <pc:chgData name="Vishwanath, Lokeshwari (SGRE TE PPS SI DO)" userId="ffa80722-a4c2-4eff-9a0e-945fd7d94cd1" providerId="ADAL" clId="{FC36269B-C633-4D2A-823B-F135CD43303E}" dt="2024-02-29T09:07:17.820" v="3047" actId="20577"/>
      <pc:docMkLst>
        <pc:docMk/>
      </pc:docMkLst>
      <pc:sldChg chg="addSp delSp modSp new mod setBg">
        <pc:chgData name="Vishwanath, Lokeshwari (SGRE TE PPS SI DO)" userId="ffa80722-a4c2-4eff-9a0e-945fd7d94cd1" providerId="ADAL" clId="{FC36269B-C633-4D2A-823B-F135CD43303E}" dt="2024-02-29T09:05:46.324" v="3046" actId="20577"/>
        <pc:sldMkLst>
          <pc:docMk/>
          <pc:sldMk cId="2334488235" sldId="256"/>
        </pc:sldMkLst>
        <pc:spChg chg="mod">
          <ac:chgData name="Vishwanath, Lokeshwari (SGRE TE PPS SI DO)" userId="ffa80722-a4c2-4eff-9a0e-945fd7d94cd1" providerId="ADAL" clId="{FC36269B-C633-4D2A-823B-F135CD43303E}" dt="2024-02-29T08:50:10.489" v="2890" actId="20577"/>
          <ac:spMkLst>
            <pc:docMk/>
            <pc:sldMk cId="2334488235" sldId="256"/>
            <ac:spMk id="2" creationId="{E03094A2-817F-567F-17E4-6DB65CB1D317}"/>
          </ac:spMkLst>
        </pc:spChg>
        <pc:spChg chg="mod">
          <ac:chgData name="Vishwanath, Lokeshwari (SGRE TE PPS SI DO)" userId="ffa80722-a4c2-4eff-9a0e-945fd7d94cd1" providerId="ADAL" clId="{FC36269B-C633-4D2A-823B-F135CD43303E}" dt="2024-02-29T09:05:46.324" v="3046" actId="20577"/>
          <ac:spMkLst>
            <pc:docMk/>
            <pc:sldMk cId="2334488235" sldId="256"/>
            <ac:spMk id="3" creationId="{F1525C88-D344-D68E-7419-93A5A8217B76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4.932" v="42" actId="26606"/>
          <ac:spMkLst>
            <pc:docMk/>
            <pc:sldMk cId="2334488235" sldId="256"/>
            <ac:spMk id="8" creationId="{1B15ED52-F352-441B-82BF-E0EA34836D08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4.932" v="42" actId="26606"/>
          <ac:spMkLst>
            <pc:docMk/>
            <pc:sldMk cId="2334488235" sldId="256"/>
            <ac:spMk id="10" creationId="{3B2E3793-BFE6-45A2-9B7B-E18844431C99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4.932" v="42" actId="26606"/>
          <ac:spMkLst>
            <pc:docMk/>
            <pc:sldMk cId="2334488235" sldId="256"/>
            <ac:spMk id="12" creationId="{BC4C4868-CB8F-4AF9-9CDB-8108F2C19B67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4.932" v="42" actId="26606"/>
          <ac:spMkLst>
            <pc:docMk/>
            <pc:sldMk cId="2334488235" sldId="256"/>
            <ac:spMk id="14" creationId="{375E0459-6403-40CD-989D-56A4407CA12E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4.932" v="42" actId="26606"/>
          <ac:spMkLst>
            <pc:docMk/>
            <pc:sldMk cId="2334488235" sldId="256"/>
            <ac:spMk id="16" creationId="{53E5B1A8-3AC9-4BD1-9BBC-78CA94F2D1BA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8.147" v="44" actId="26606"/>
          <ac:spMkLst>
            <pc:docMk/>
            <pc:sldMk cId="2334488235" sldId="256"/>
            <ac:spMk id="18" creationId="{C9A36457-A5F4-4103-A443-02581C09185B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8.147" v="44" actId="26606"/>
          <ac:spMkLst>
            <pc:docMk/>
            <pc:sldMk cId="2334488235" sldId="256"/>
            <ac:spMk id="19" creationId="{DC5FB7E8-B636-40FA-BE8D-48145C0F5C57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18.147" v="44" actId="26606"/>
          <ac:spMkLst>
            <pc:docMk/>
            <pc:sldMk cId="2334488235" sldId="256"/>
            <ac:spMk id="20" creationId="{142DCE2C-2863-46FA-9BE7-24365A24D9BA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2.922" v="46" actId="26606"/>
          <ac:spMkLst>
            <pc:docMk/>
            <pc:sldMk cId="2334488235" sldId="256"/>
            <ac:spMk id="22" creationId="{979E27D9-03C7-44E2-9FF8-15D0C8506AF7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2.922" v="46" actId="26606"/>
          <ac:spMkLst>
            <pc:docMk/>
            <pc:sldMk cId="2334488235" sldId="256"/>
            <ac:spMk id="23" creationId="{EEBF1590-3B36-48EE-A89D-3B6F3CB256AB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2.922" v="46" actId="26606"/>
          <ac:spMkLst>
            <pc:docMk/>
            <pc:sldMk cId="2334488235" sldId="256"/>
            <ac:spMk id="24" creationId="{AC8F6C8C-AB5A-4548-942D-E3FD40ACBC49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7.522" v="48" actId="26606"/>
          <ac:spMkLst>
            <pc:docMk/>
            <pc:sldMk cId="2334488235" sldId="256"/>
            <ac:spMk id="26" creationId="{70DFC902-7D23-471A-B557-B6B6917D7A0D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7.522" v="48" actId="26606"/>
          <ac:spMkLst>
            <pc:docMk/>
            <pc:sldMk cId="2334488235" sldId="256"/>
            <ac:spMk id="27" creationId="{A55D5633-D557-4DCA-982C-FF36EB7A1C00}"/>
          </ac:spMkLst>
        </pc:spChg>
        <pc:spChg chg="add del">
          <ac:chgData name="Vishwanath, Lokeshwari (SGRE TE PPS SI DO)" userId="ffa80722-a4c2-4eff-9a0e-945fd7d94cd1" providerId="ADAL" clId="{FC36269B-C633-4D2A-823B-F135CD43303E}" dt="2024-02-28T21:39:27.522" v="48" actId="26606"/>
          <ac:spMkLst>
            <pc:docMk/>
            <pc:sldMk cId="2334488235" sldId="256"/>
            <ac:spMk id="28" creationId="{450D3AD2-FA80-415F-A9CE-54D884561CD7}"/>
          </ac:spMkLst>
        </pc:spChg>
      </pc:sldChg>
      <pc:sldChg chg="addSp delSp modSp new mod">
        <pc:chgData name="Vishwanath, Lokeshwari (SGRE TE PPS SI DO)" userId="ffa80722-a4c2-4eff-9a0e-945fd7d94cd1" providerId="ADAL" clId="{FC36269B-C633-4D2A-823B-F135CD43303E}" dt="2024-02-28T22:19:03.035" v="430" actId="20577"/>
        <pc:sldMkLst>
          <pc:docMk/>
          <pc:sldMk cId="2557562069" sldId="257"/>
        </pc:sldMkLst>
        <pc:spChg chg="mod">
          <ac:chgData name="Vishwanath, Lokeshwari (SGRE TE PPS SI DO)" userId="ffa80722-a4c2-4eff-9a0e-945fd7d94cd1" providerId="ADAL" clId="{FC36269B-C633-4D2A-823B-F135CD43303E}" dt="2024-02-28T22:19:03.035" v="430" actId="20577"/>
          <ac:spMkLst>
            <pc:docMk/>
            <pc:sldMk cId="2557562069" sldId="257"/>
            <ac:spMk id="2" creationId="{3F95EDAD-67A2-930E-3A26-10EF94410308}"/>
          </ac:spMkLst>
        </pc:spChg>
        <pc:spChg chg="del mod">
          <ac:chgData name="Vishwanath, Lokeshwari (SGRE TE PPS SI DO)" userId="ffa80722-a4c2-4eff-9a0e-945fd7d94cd1" providerId="ADAL" clId="{FC36269B-C633-4D2A-823B-F135CD43303E}" dt="2024-02-28T22:02:34.149" v="296"/>
          <ac:spMkLst>
            <pc:docMk/>
            <pc:sldMk cId="2557562069" sldId="257"/>
            <ac:spMk id="3" creationId="{31BBD2B1-272E-ED6F-45EF-D35F13323427}"/>
          </ac:spMkLst>
        </pc:spChg>
        <pc:picChg chg="add mod">
          <ac:chgData name="Vishwanath, Lokeshwari (SGRE TE PPS SI DO)" userId="ffa80722-a4c2-4eff-9a0e-945fd7d94cd1" providerId="ADAL" clId="{FC36269B-C633-4D2A-823B-F135CD43303E}" dt="2024-02-28T22:06:32.034" v="319" actId="14100"/>
          <ac:picMkLst>
            <pc:docMk/>
            <pc:sldMk cId="2557562069" sldId="257"/>
            <ac:picMk id="1026" creationId="{CCFA5A84-6689-18E7-ABDA-CCADCCF9E8BB}"/>
          </ac:picMkLst>
        </pc:picChg>
        <pc:picChg chg="add mod">
          <ac:chgData name="Vishwanath, Lokeshwari (SGRE TE PPS SI DO)" userId="ffa80722-a4c2-4eff-9a0e-945fd7d94cd1" providerId="ADAL" clId="{FC36269B-C633-4D2A-823B-F135CD43303E}" dt="2024-02-28T22:06:49.952" v="322" actId="1076"/>
          <ac:picMkLst>
            <pc:docMk/>
            <pc:sldMk cId="2557562069" sldId="257"/>
            <ac:picMk id="1028" creationId="{C87E54F2-0CB2-51E2-AF5E-E40A90C677B8}"/>
          </ac:picMkLst>
        </pc:picChg>
      </pc:sldChg>
      <pc:sldChg chg="addSp modSp new mod">
        <pc:chgData name="Vishwanath, Lokeshwari (SGRE TE PPS SI DO)" userId="ffa80722-a4c2-4eff-9a0e-945fd7d94cd1" providerId="ADAL" clId="{FC36269B-C633-4D2A-823B-F135CD43303E}" dt="2024-02-28T22:41:45.056" v="875" actId="1076"/>
        <pc:sldMkLst>
          <pc:docMk/>
          <pc:sldMk cId="4114734820" sldId="258"/>
        </pc:sldMkLst>
        <pc:spChg chg="mod">
          <ac:chgData name="Vishwanath, Lokeshwari (SGRE TE PPS SI DO)" userId="ffa80722-a4c2-4eff-9a0e-945fd7d94cd1" providerId="ADAL" clId="{FC36269B-C633-4D2A-823B-F135CD43303E}" dt="2024-02-28T22:09:02.582" v="428" actId="14100"/>
          <ac:spMkLst>
            <pc:docMk/>
            <pc:sldMk cId="4114734820" sldId="258"/>
            <ac:spMk id="2" creationId="{1F30E967-CBF9-84BD-A2AF-B2E1C0024464}"/>
          </ac:spMkLst>
        </pc:spChg>
        <pc:spChg chg="mod">
          <ac:chgData name="Vishwanath, Lokeshwari (SGRE TE PPS SI DO)" userId="ffa80722-a4c2-4eff-9a0e-945fd7d94cd1" providerId="ADAL" clId="{FC36269B-C633-4D2A-823B-F135CD43303E}" dt="2024-02-28T22:41:36.926" v="874" actId="20577"/>
          <ac:spMkLst>
            <pc:docMk/>
            <pc:sldMk cId="4114734820" sldId="258"/>
            <ac:spMk id="3" creationId="{23246B2C-7BCC-B643-5F9F-2B6BA09556D6}"/>
          </ac:spMkLst>
        </pc:spChg>
        <pc:picChg chg="add mod">
          <ac:chgData name="Vishwanath, Lokeshwari (SGRE TE PPS SI DO)" userId="ffa80722-a4c2-4eff-9a0e-945fd7d94cd1" providerId="ADAL" clId="{FC36269B-C633-4D2A-823B-F135CD43303E}" dt="2024-02-28T22:41:45.056" v="875" actId="1076"/>
          <ac:picMkLst>
            <pc:docMk/>
            <pc:sldMk cId="4114734820" sldId="258"/>
            <ac:picMk id="5" creationId="{B3BAA520-6D0C-C925-95E9-42A3D9CB030E}"/>
          </ac:picMkLst>
        </pc:picChg>
      </pc:sldChg>
      <pc:sldChg chg="addSp delSp modSp new mod">
        <pc:chgData name="Vishwanath, Lokeshwari (SGRE TE PPS SI DO)" userId="ffa80722-a4c2-4eff-9a0e-945fd7d94cd1" providerId="ADAL" clId="{FC36269B-C633-4D2A-823B-F135CD43303E}" dt="2024-02-29T09:07:17.820" v="3047" actId="20577"/>
        <pc:sldMkLst>
          <pc:docMk/>
          <pc:sldMk cId="1066442826" sldId="259"/>
        </pc:sldMkLst>
        <pc:spChg chg="mod">
          <ac:chgData name="Vishwanath, Lokeshwari (SGRE TE PPS SI DO)" userId="ffa80722-a4c2-4eff-9a0e-945fd7d94cd1" providerId="ADAL" clId="{FC36269B-C633-4D2A-823B-F135CD43303E}" dt="2024-02-28T22:46:55.123" v="1126" actId="14100"/>
          <ac:spMkLst>
            <pc:docMk/>
            <pc:sldMk cId="1066442826" sldId="259"/>
            <ac:spMk id="2" creationId="{307C50A1-E109-5BDD-820D-F3AE2D8A7ED8}"/>
          </ac:spMkLst>
        </pc:spChg>
        <pc:spChg chg="add del mod">
          <ac:chgData name="Vishwanath, Lokeshwari (SGRE TE PPS SI DO)" userId="ffa80722-a4c2-4eff-9a0e-945fd7d94cd1" providerId="ADAL" clId="{FC36269B-C633-4D2A-823B-F135CD43303E}" dt="2024-02-29T09:07:17.820" v="3047" actId="20577"/>
          <ac:spMkLst>
            <pc:docMk/>
            <pc:sldMk cId="1066442826" sldId="259"/>
            <ac:spMk id="3" creationId="{3EADD2A9-6EF7-5078-3612-A9137FFFA964}"/>
          </ac:spMkLst>
        </pc:spChg>
        <pc:spChg chg="add">
          <ac:chgData name="Vishwanath, Lokeshwari (SGRE TE PPS SI DO)" userId="ffa80722-a4c2-4eff-9a0e-945fd7d94cd1" providerId="ADAL" clId="{FC36269B-C633-4D2A-823B-F135CD43303E}" dt="2024-02-28T22:58:01.006" v="1616"/>
          <ac:spMkLst>
            <pc:docMk/>
            <pc:sldMk cId="1066442826" sldId="259"/>
            <ac:spMk id="4" creationId="{69960646-0E33-0B78-9BAE-B76B30195DDA}"/>
          </ac:spMkLst>
        </pc:spChg>
        <pc:spChg chg="add del mod">
          <ac:chgData name="Vishwanath, Lokeshwari (SGRE TE PPS SI DO)" userId="ffa80722-a4c2-4eff-9a0e-945fd7d94cd1" providerId="ADAL" clId="{FC36269B-C633-4D2A-823B-F135CD43303E}" dt="2024-02-28T22:58:27.024" v="1624" actId="21"/>
          <ac:spMkLst>
            <pc:docMk/>
            <pc:sldMk cId="1066442826" sldId="259"/>
            <ac:spMk id="5" creationId="{B8A60EE8-82A4-A269-D443-13FF0DBF239D}"/>
          </ac:spMkLst>
        </pc:spChg>
        <pc:spChg chg="add del mod">
          <ac:chgData name="Vishwanath, Lokeshwari (SGRE TE PPS SI DO)" userId="ffa80722-a4c2-4eff-9a0e-945fd7d94cd1" providerId="ADAL" clId="{FC36269B-C633-4D2A-823B-F135CD43303E}" dt="2024-02-28T22:58:10.239" v="1620" actId="21"/>
          <ac:spMkLst>
            <pc:docMk/>
            <pc:sldMk cId="1066442826" sldId="259"/>
            <ac:spMk id="6" creationId="{0DB13719-834E-273E-6620-C73D3BD1EC37}"/>
          </ac:spMkLst>
        </pc:spChg>
        <pc:spChg chg="add del mod">
          <ac:chgData name="Vishwanath, Lokeshwari (SGRE TE PPS SI DO)" userId="ffa80722-a4c2-4eff-9a0e-945fd7d94cd1" providerId="ADAL" clId="{FC36269B-C633-4D2A-823B-F135CD43303E}" dt="2024-02-28T22:58:14.666" v="1623" actId="478"/>
          <ac:spMkLst>
            <pc:docMk/>
            <pc:sldMk cId="1066442826" sldId="259"/>
            <ac:spMk id="7" creationId="{A65CD1F2-DA04-9982-C13C-A3C153C50449}"/>
          </ac:spMkLst>
        </pc:spChg>
        <pc:spChg chg="add del mod">
          <ac:chgData name="Vishwanath, Lokeshwari (SGRE TE PPS SI DO)" userId="ffa80722-a4c2-4eff-9a0e-945fd7d94cd1" providerId="ADAL" clId="{FC36269B-C633-4D2A-823B-F135CD43303E}" dt="2024-02-28T22:58:37.671" v="1626" actId="478"/>
          <ac:spMkLst>
            <pc:docMk/>
            <pc:sldMk cId="1066442826" sldId="259"/>
            <ac:spMk id="8" creationId="{ECD14888-7323-2F22-F767-D43A596C8555}"/>
          </ac:spMkLst>
        </pc:spChg>
        <pc:picChg chg="add del mod">
          <ac:chgData name="Vishwanath, Lokeshwari (SGRE TE PPS SI DO)" userId="ffa80722-a4c2-4eff-9a0e-945fd7d94cd1" providerId="ADAL" clId="{FC36269B-C633-4D2A-823B-F135CD43303E}" dt="2024-02-28T23:05:38.800" v="1856" actId="21"/>
          <ac:picMkLst>
            <pc:docMk/>
            <pc:sldMk cId="1066442826" sldId="259"/>
            <ac:picMk id="10" creationId="{E1947695-7B53-0899-A31E-0598B246EFCA}"/>
          </ac:picMkLst>
        </pc:picChg>
        <pc:picChg chg="add mod">
          <ac:chgData name="Vishwanath, Lokeshwari (SGRE TE PPS SI DO)" userId="ffa80722-a4c2-4eff-9a0e-945fd7d94cd1" providerId="ADAL" clId="{FC36269B-C633-4D2A-823B-F135CD43303E}" dt="2024-02-28T23:08:58.641" v="1941" actId="1076"/>
          <ac:picMkLst>
            <pc:docMk/>
            <pc:sldMk cId="1066442826" sldId="259"/>
            <ac:picMk id="12" creationId="{18A1CE1E-8761-1A48-267A-5DCC11959999}"/>
          </ac:picMkLst>
        </pc:picChg>
        <pc:picChg chg="add mod">
          <ac:chgData name="Vishwanath, Lokeshwari (SGRE TE PPS SI DO)" userId="ffa80722-a4c2-4eff-9a0e-945fd7d94cd1" providerId="ADAL" clId="{FC36269B-C633-4D2A-823B-F135CD43303E}" dt="2024-02-28T23:10:29.226" v="1945" actId="1076"/>
          <ac:picMkLst>
            <pc:docMk/>
            <pc:sldMk cId="1066442826" sldId="259"/>
            <ac:picMk id="14" creationId="{8976E8E2-9AF2-6AF0-EAAB-FC1FDE456D50}"/>
          </ac:picMkLst>
        </pc:picChg>
        <pc:picChg chg="add mod">
          <ac:chgData name="Vishwanath, Lokeshwari (SGRE TE PPS SI DO)" userId="ffa80722-a4c2-4eff-9a0e-945fd7d94cd1" providerId="ADAL" clId="{FC36269B-C633-4D2A-823B-F135CD43303E}" dt="2024-02-28T23:10:25.821" v="1944" actId="1076"/>
          <ac:picMkLst>
            <pc:docMk/>
            <pc:sldMk cId="1066442826" sldId="259"/>
            <ac:picMk id="16" creationId="{B4936BB9-F641-5EBD-FD83-B2B47C207909}"/>
          </ac:picMkLst>
        </pc:picChg>
      </pc:sldChg>
      <pc:sldChg chg="addSp delSp modSp new del">
        <pc:chgData name="Vishwanath, Lokeshwari (SGRE TE PPS SI DO)" userId="ffa80722-a4c2-4eff-9a0e-945fd7d94cd1" providerId="ADAL" clId="{FC36269B-C633-4D2A-823B-F135CD43303E}" dt="2024-02-28T23:04:52.304" v="1848" actId="2696"/>
        <pc:sldMkLst>
          <pc:docMk/>
          <pc:sldMk cId="742571673" sldId="260"/>
        </pc:sldMkLst>
        <pc:spChg chg="del">
          <ac:chgData name="Vishwanath, Lokeshwari (SGRE TE PPS SI DO)" userId="ffa80722-a4c2-4eff-9a0e-945fd7d94cd1" providerId="ADAL" clId="{FC36269B-C633-4D2A-823B-F135CD43303E}" dt="2024-02-28T22:58:45.169" v="1628"/>
          <ac:spMkLst>
            <pc:docMk/>
            <pc:sldMk cId="742571673" sldId="260"/>
            <ac:spMk id="3" creationId="{0A00DCA4-6199-A6AC-5D9F-E768982CF6DA}"/>
          </ac:spMkLst>
        </pc:spChg>
        <pc:spChg chg="add mod">
          <ac:chgData name="Vishwanath, Lokeshwari (SGRE TE PPS SI DO)" userId="ffa80722-a4c2-4eff-9a0e-945fd7d94cd1" providerId="ADAL" clId="{FC36269B-C633-4D2A-823B-F135CD43303E}" dt="2024-02-28T22:58:45.169" v="1628"/>
          <ac:spMkLst>
            <pc:docMk/>
            <pc:sldMk cId="742571673" sldId="260"/>
            <ac:spMk id="4" creationId="{63403BBD-84A2-904A-A643-D4EA03AEAA9F}"/>
          </ac:spMkLst>
        </pc:spChg>
      </pc:sldChg>
      <pc:sldChg chg="addSp delSp modSp new mod">
        <pc:chgData name="Vishwanath, Lokeshwari (SGRE TE PPS SI DO)" userId="ffa80722-a4c2-4eff-9a0e-945fd7d94cd1" providerId="ADAL" clId="{FC36269B-C633-4D2A-823B-F135CD43303E}" dt="2024-02-28T23:10:57.809" v="1948" actId="1076"/>
        <pc:sldMkLst>
          <pc:docMk/>
          <pc:sldMk cId="1466502039" sldId="260"/>
        </pc:sldMkLst>
        <pc:spChg chg="del mod">
          <ac:chgData name="Vishwanath, Lokeshwari (SGRE TE PPS SI DO)" userId="ffa80722-a4c2-4eff-9a0e-945fd7d94cd1" providerId="ADAL" clId="{FC36269B-C633-4D2A-823B-F135CD43303E}" dt="2024-02-28T23:05:19.167" v="1853" actId="21"/>
          <ac:spMkLst>
            <pc:docMk/>
            <pc:sldMk cId="1466502039" sldId="260"/>
            <ac:spMk id="2" creationId="{BF88FF4D-0274-D566-7D0C-594307F858DD}"/>
          </ac:spMkLst>
        </pc:spChg>
        <pc:spChg chg="mod">
          <ac:chgData name="Vishwanath, Lokeshwari (SGRE TE PPS SI DO)" userId="ffa80722-a4c2-4eff-9a0e-945fd7d94cd1" providerId="ADAL" clId="{FC36269B-C633-4D2A-823B-F135CD43303E}" dt="2024-02-28T23:10:55.965" v="1947" actId="255"/>
          <ac:spMkLst>
            <pc:docMk/>
            <pc:sldMk cId="1466502039" sldId="260"/>
            <ac:spMk id="3" creationId="{9C59639C-5E19-377C-DCB0-FCCC1B21463A}"/>
          </ac:spMkLst>
        </pc:spChg>
        <pc:picChg chg="add mod">
          <ac:chgData name="Vishwanath, Lokeshwari (SGRE TE PPS SI DO)" userId="ffa80722-a4c2-4eff-9a0e-945fd7d94cd1" providerId="ADAL" clId="{FC36269B-C633-4D2A-823B-F135CD43303E}" dt="2024-02-28T23:10:57.809" v="1948" actId="1076"/>
          <ac:picMkLst>
            <pc:docMk/>
            <pc:sldMk cId="1466502039" sldId="260"/>
            <ac:picMk id="4" creationId="{6D2ACB32-B513-6F53-EE80-A128A685F71F}"/>
          </ac:picMkLst>
        </pc:picChg>
      </pc:sldChg>
      <pc:sldChg chg="addSp modSp new mod">
        <pc:chgData name="Vishwanath, Lokeshwari (SGRE TE PPS SI DO)" userId="ffa80722-a4c2-4eff-9a0e-945fd7d94cd1" providerId="ADAL" clId="{FC36269B-C633-4D2A-823B-F135CD43303E}" dt="2024-02-28T23:28:15.816" v="2684" actId="1076"/>
        <pc:sldMkLst>
          <pc:docMk/>
          <pc:sldMk cId="3004971681" sldId="261"/>
        </pc:sldMkLst>
        <pc:spChg chg="mod">
          <ac:chgData name="Vishwanath, Lokeshwari (SGRE TE PPS SI DO)" userId="ffa80722-a4c2-4eff-9a0e-945fd7d94cd1" providerId="ADAL" clId="{FC36269B-C633-4D2A-823B-F135CD43303E}" dt="2024-02-28T23:11:47.796" v="1974" actId="14100"/>
          <ac:spMkLst>
            <pc:docMk/>
            <pc:sldMk cId="3004971681" sldId="261"/>
            <ac:spMk id="2" creationId="{BCF756B7-0F68-1892-7A63-96DCE96BD519}"/>
          </ac:spMkLst>
        </pc:spChg>
        <pc:spChg chg="mod">
          <ac:chgData name="Vishwanath, Lokeshwari (SGRE TE PPS SI DO)" userId="ffa80722-a4c2-4eff-9a0e-945fd7d94cd1" providerId="ADAL" clId="{FC36269B-C633-4D2A-823B-F135CD43303E}" dt="2024-02-28T23:22:29.325" v="2466" actId="20577"/>
          <ac:spMkLst>
            <pc:docMk/>
            <pc:sldMk cId="3004971681" sldId="261"/>
            <ac:spMk id="3" creationId="{49791C91-5F4D-F7A0-FAAB-FEB3C51AC87D}"/>
          </ac:spMkLst>
        </pc:spChg>
        <pc:picChg chg="add mod">
          <ac:chgData name="Vishwanath, Lokeshwari (SGRE TE PPS SI DO)" userId="ffa80722-a4c2-4eff-9a0e-945fd7d94cd1" providerId="ADAL" clId="{FC36269B-C633-4D2A-823B-F135CD43303E}" dt="2024-02-28T23:28:15.816" v="2684" actId="1076"/>
          <ac:picMkLst>
            <pc:docMk/>
            <pc:sldMk cId="3004971681" sldId="261"/>
            <ac:picMk id="5" creationId="{410C37F6-915D-DA1C-E3EF-BAF6F02C0F5F}"/>
          </ac:picMkLst>
        </pc:picChg>
      </pc:sldChg>
      <pc:sldChg chg="addSp delSp modSp new mod">
        <pc:chgData name="Vishwanath, Lokeshwari (SGRE TE PPS SI DO)" userId="ffa80722-a4c2-4eff-9a0e-945fd7d94cd1" providerId="ADAL" clId="{FC36269B-C633-4D2A-823B-F135CD43303E}" dt="2024-02-28T23:27:45.622" v="2682" actId="1076"/>
        <pc:sldMkLst>
          <pc:docMk/>
          <pc:sldMk cId="165334037" sldId="262"/>
        </pc:sldMkLst>
        <pc:spChg chg="del">
          <ac:chgData name="Vishwanath, Lokeshwari (SGRE TE PPS SI DO)" userId="ffa80722-a4c2-4eff-9a0e-945fd7d94cd1" providerId="ADAL" clId="{FC36269B-C633-4D2A-823B-F135CD43303E}" dt="2024-02-28T23:24:18.307" v="2476" actId="478"/>
          <ac:spMkLst>
            <pc:docMk/>
            <pc:sldMk cId="165334037" sldId="262"/>
            <ac:spMk id="2" creationId="{93E2462F-3257-83EC-3DB4-BC794D174E8B}"/>
          </ac:spMkLst>
        </pc:spChg>
        <pc:spChg chg="mod">
          <ac:chgData name="Vishwanath, Lokeshwari (SGRE TE PPS SI DO)" userId="ffa80722-a4c2-4eff-9a0e-945fd7d94cd1" providerId="ADAL" clId="{FC36269B-C633-4D2A-823B-F135CD43303E}" dt="2024-02-28T23:26:06.622" v="2673" actId="20577"/>
          <ac:spMkLst>
            <pc:docMk/>
            <pc:sldMk cId="165334037" sldId="262"/>
            <ac:spMk id="3" creationId="{AD447EB0-344C-3C04-E9EA-BC4708D23380}"/>
          </ac:spMkLst>
        </pc:spChg>
        <pc:picChg chg="add mod">
          <ac:chgData name="Vishwanath, Lokeshwari (SGRE TE PPS SI DO)" userId="ffa80722-a4c2-4eff-9a0e-945fd7d94cd1" providerId="ADAL" clId="{FC36269B-C633-4D2A-823B-F135CD43303E}" dt="2024-02-28T23:27:45.622" v="2682" actId="1076"/>
          <ac:picMkLst>
            <pc:docMk/>
            <pc:sldMk cId="165334037" sldId="262"/>
            <ac:picMk id="5" creationId="{4F8C9A80-40F6-F9AC-6D74-CE2E0C636A0A}"/>
          </ac:picMkLst>
        </pc:picChg>
      </pc:sldChg>
      <pc:sldChg chg="modSp new mod">
        <pc:chgData name="Vishwanath, Lokeshwari (SGRE TE PPS SI DO)" userId="ffa80722-a4c2-4eff-9a0e-945fd7d94cd1" providerId="ADAL" clId="{FC36269B-C633-4D2A-823B-F135CD43303E}" dt="2024-02-28T23:49:39.520" v="2889" actId="12"/>
        <pc:sldMkLst>
          <pc:docMk/>
          <pc:sldMk cId="318563889" sldId="263"/>
        </pc:sldMkLst>
        <pc:spChg chg="mod">
          <ac:chgData name="Vishwanath, Lokeshwari (SGRE TE PPS SI DO)" userId="ffa80722-a4c2-4eff-9a0e-945fd7d94cd1" providerId="ADAL" clId="{FC36269B-C633-4D2A-823B-F135CD43303E}" dt="2024-02-28T23:33:53.962" v="2708" actId="14100"/>
          <ac:spMkLst>
            <pc:docMk/>
            <pc:sldMk cId="318563889" sldId="263"/>
            <ac:spMk id="2" creationId="{955326AD-CE23-C59B-3CE9-1C2AFD7EA421}"/>
          </ac:spMkLst>
        </pc:spChg>
        <pc:spChg chg="mod">
          <ac:chgData name="Vishwanath, Lokeshwari (SGRE TE PPS SI DO)" userId="ffa80722-a4c2-4eff-9a0e-945fd7d94cd1" providerId="ADAL" clId="{FC36269B-C633-4D2A-823B-F135CD43303E}" dt="2024-02-28T23:49:39.520" v="2889" actId="12"/>
          <ac:spMkLst>
            <pc:docMk/>
            <pc:sldMk cId="318563889" sldId="263"/>
            <ac:spMk id="3" creationId="{AF2FC224-A9A7-4FBE-7E58-84B94E19D6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7AC4D-925F-44F5-9A78-7909B8575B4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49802-6CCD-4EAF-81A8-C906E6C9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49802-6CCD-4EAF-81A8-C906E6C9B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BB97-099F-127E-B51E-29D3C9EB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60BA-0416-22F7-5D99-9E6D2907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A47A-A85F-3827-F81E-09A3131A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F500-8FE1-438C-A9FD-3C1CD4D0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B6A0-5454-66B8-BEFA-88795F27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2B8-A384-CBCC-B700-D4E61163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41DE-6E38-D5FD-61B1-E1F1F3570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04C5-C9E6-D5C5-CDCC-469F337D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542A-D00A-4748-7B96-3ABFB170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1DA8-DA7D-0D37-2B8D-39BF865A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AB0DB-D91A-E3E0-BE80-E171A608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BA3CA-7B95-109E-8FC0-480C1324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CE55-2163-0695-8219-2FE6ED0A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4028-B168-6384-4B64-7C2A6804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CF88-14A7-328C-9FA8-A301F471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3EF7-18AF-AEC9-D9F9-0FA40F31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EC4D-F8E4-4EDE-D520-5ACCFE45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0765-D35C-913E-9B15-E004CFB6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5FCA-135E-3D24-2DD9-27F4DE0D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901-8E63-C454-2C4D-7DE31095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D77-901C-67C6-45B1-17F6625E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0ED0-E3B8-F69B-5F18-9E96863F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7A6E-AA0B-83E2-6E91-50EC1433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DB98-AB55-ECB6-5F77-E69F7E94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0D13-8A78-F460-4C83-C7BE068C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155A-9DEB-46C6-B2DB-03CB741B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1975-265F-4497-1BF1-A99BE58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662-377D-9B8B-5F24-F0B1165FA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76B3D-22A6-A9FA-E9C7-1A27E1C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5F4B-A597-9654-4E18-F6B38442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0499-80A6-D96D-C32E-6D6B54E2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BF80-B7AC-148C-3FD2-C2AE2200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D631-DD11-9B2B-AB3A-7C04AAB0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78424-094E-BEF8-B5D9-771714F2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94883-3890-5499-F097-FDC80D4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F93A-7D58-6C16-F4C8-27C2D925B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981C-E222-A683-5181-0ABB0EB6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7A7ED-62EF-5BB4-E660-C13DF1DB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99C54-006D-7FF0-2FE0-BC8B52F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8566-EC0E-2207-AB49-C87F2D88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ACA63-C783-3FEA-28CA-015C5114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E1FF3-1AC2-2C36-7370-C138401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DEAB3-1EB7-8F1B-9D86-8E6D058C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4C9-1792-1FF4-870D-B0C82C32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B1D89-29F6-52F0-3904-92237329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9D3B-5859-E0B2-535D-E3173CA7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4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C677-E1A8-8945-B90B-116F6375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66C4-7CA2-BC8A-0A46-6C194909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757D3-0832-32AB-AA31-CD396E55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E8E1-6019-8367-36BD-126E02C8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651C-ABC4-1F8B-F577-BA15C06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827E-2420-D1E6-9E1C-F89A67A1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F9E4-8317-F4E7-828D-17949639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FC35-54FA-350B-C278-74F3EBF4A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480C-87F0-F312-B636-92FCE09B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6887-B48E-714C-F4B5-E67B850D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EFEA-1E4F-723D-46F9-6F1A6EBC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73D30-D159-CF62-E8D2-766EFB14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26C4-4742-650D-433E-A7179EC6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35F3-5BBC-253F-AE29-011E5C09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8FBF-6F44-DECD-BB49-E14976E1C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9D24-492D-4AF6-B39B-E064CFF7C2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1F79-4589-D676-6E86-A376FAB0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28A3-1399-869E-4870-29986A54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1912-3A5F-4F67-BAFE-148517ED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94A2-817F-567F-17E4-6DB65CB1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da-DK" sz="2000" b="1" dirty="0">
                <a:latin typeface="+mn-lt"/>
              </a:rPr>
              <a:t>Provision </a:t>
            </a:r>
            <a:r>
              <a:rPr lang="da-DK" sz="2000" b="1" dirty="0" err="1">
                <a:latin typeface="+mn-lt"/>
              </a:rPr>
              <a:t>Elastic</a:t>
            </a:r>
            <a:r>
              <a:rPr lang="da-DK" sz="2000" b="1" dirty="0">
                <a:latin typeface="+mn-lt"/>
              </a:rPr>
              <a:t> Cluster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5C88-D344-D68E-7419-93A5A821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Amazon OpenSearch Service (Formerly known as Elasticsearch Service)</a:t>
            </a:r>
            <a:r>
              <a:rPr lang="en-US" sz="1600" b="0" i="0" dirty="0"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It is fully managed service that makes it easy to deploy, secure, and operate Elasticsearch clusters at scale</a:t>
            </a: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OpenSearch Serverless option is available </a:t>
            </a:r>
            <a:endParaRPr lang="en-US" sz="1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Elastic Cloud on </a:t>
            </a:r>
            <a:r>
              <a:rPr lang="en-US" sz="1600" b="1" dirty="0"/>
              <a:t>Azure/GCP</a:t>
            </a:r>
            <a:r>
              <a:rPr lang="en-US" sz="1600" b="0" i="0" dirty="0"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Elastic Cloud is a service provided by Elastic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Control over configurations and integrations with other Elastic products.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Self-Managed Elasticsearch on </a:t>
            </a:r>
            <a:r>
              <a:rPr lang="en-US" sz="1600" b="1" dirty="0"/>
              <a:t>instances</a:t>
            </a:r>
            <a:r>
              <a:rPr lang="en-US" sz="1600" b="0" i="0" dirty="0"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US" sz="1600" dirty="0"/>
              <a:t>P</a:t>
            </a:r>
            <a:r>
              <a:rPr lang="en-US" sz="1600" b="0" i="0" dirty="0">
                <a:effectLst/>
              </a:rPr>
              <a:t>rovision Elasticsearch clusters on EC2/azure/VM instances.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You have full control over the Elasticsearch configuration and can customize it according to your specific needs.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Elasticsearch cluster on Kubernetes</a:t>
            </a:r>
            <a:r>
              <a:rPr lang="en-US" sz="1600" b="0" i="0" dirty="0">
                <a:effectLst/>
              </a:rPr>
              <a:t>:</a:t>
            </a:r>
          </a:p>
          <a:p>
            <a:pPr marL="457200" lvl="1" indent="0" algn="l">
              <a:buNone/>
            </a:pPr>
            <a:r>
              <a:rPr lang="en-US" sz="1600" b="0" i="0" dirty="0">
                <a:effectLst/>
              </a:rPr>
              <a:t>You can run Elasticsearch in containers using services like Amazon Elastic Container Service (ECS), Amazon Elastic Kubernetes Service (EKS)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44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EDAD-67A2-930E-3A26-10EF9441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da-DK" sz="2000" b="1" dirty="0">
                <a:latin typeface="+mn-lt"/>
              </a:rPr>
              <a:t>AWS Opensearch with </a:t>
            </a:r>
            <a:r>
              <a:rPr lang="da-DK" sz="2000" b="1" dirty="0" err="1">
                <a:latin typeface="+mn-lt"/>
              </a:rPr>
              <a:t>logstash</a:t>
            </a:r>
            <a:r>
              <a:rPr lang="da-DK" sz="2000" b="1" dirty="0">
                <a:latin typeface="+mn-lt"/>
              </a:rPr>
              <a:t> and filebeat for log </a:t>
            </a:r>
            <a:r>
              <a:rPr lang="da-DK" sz="2000" b="1" dirty="0" err="1">
                <a:latin typeface="+mn-lt"/>
              </a:rPr>
              <a:t>processing</a:t>
            </a:r>
            <a:r>
              <a:rPr lang="da-DK" sz="2000" b="1" dirty="0">
                <a:latin typeface="+mn-lt"/>
              </a:rPr>
              <a:t> </a:t>
            </a:r>
            <a:endParaRPr lang="en-US" sz="2000" b="1" dirty="0">
              <a:latin typeface="+mn-lt"/>
            </a:endParaRPr>
          </a:p>
        </p:txBody>
      </p:sp>
      <p:pic>
        <p:nvPicPr>
          <p:cNvPr id="1026" name="Picture 2" descr="Graphical user interface Description automatically generated with medium confidence">
            <a:extLst>
              <a:ext uri="{FF2B5EF4-FFF2-40B4-BE49-F238E27FC236}">
                <a16:creationId xmlns:a16="http://schemas.microsoft.com/office/drawing/2014/main" id="{CCFA5A84-6689-18E7-ABDA-CCADCCF9E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" y="1125123"/>
            <a:ext cx="6160303" cy="2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7E54F2-0CB2-51E2-AF5E-E40A90C6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09" y="3332400"/>
            <a:ext cx="4960387" cy="31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E967-CBF9-84BD-A2AF-B2E1C002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da-DK" sz="2000" b="1" dirty="0">
                <a:latin typeface="+mn-lt"/>
              </a:rPr>
              <a:t>AWS </a:t>
            </a:r>
            <a:r>
              <a:rPr lang="da-DK" sz="2000" b="1" dirty="0" err="1">
                <a:latin typeface="+mn-lt"/>
              </a:rPr>
              <a:t>Opensource</a:t>
            </a:r>
            <a:r>
              <a:rPr lang="da-DK" sz="2000" b="1" dirty="0">
                <a:latin typeface="+mn-lt"/>
              </a:rPr>
              <a:t> </a:t>
            </a:r>
            <a:r>
              <a:rPr lang="da-DK" sz="2000" b="1" dirty="0" err="1">
                <a:latin typeface="+mn-lt"/>
              </a:rPr>
              <a:t>Infrastructure</a:t>
            </a:r>
            <a:r>
              <a:rPr lang="da-DK" sz="2000" b="1" dirty="0">
                <a:latin typeface="+mn-lt"/>
              </a:rPr>
              <a:t> with </a:t>
            </a:r>
            <a:r>
              <a:rPr lang="da-DK" sz="2000" b="1" dirty="0" err="1">
                <a:latin typeface="+mn-lt"/>
              </a:rPr>
              <a:t>Terraform</a:t>
            </a:r>
            <a:r>
              <a:rPr lang="da-DK" sz="2000" b="1" dirty="0">
                <a:latin typeface="+mn-lt"/>
              </a:rPr>
              <a:t> 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6B2C-7BCC-B643-5F9F-2B6BA095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657114" cy="5249999"/>
          </a:xfrm>
        </p:spPr>
        <p:txBody>
          <a:bodyPr>
            <a:normAutofit/>
          </a:bodyPr>
          <a:lstStyle/>
          <a:p>
            <a:r>
              <a:rPr lang="da-DK" sz="1600" dirty="0"/>
              <a:t>Opensearch cluster is </a:t>
            </a:r>
            <a:r>
              <a:rPr lang="da-DK" sz="1600" dirty="0" err="1"/>
              <a:t>provisioned</a:t>
            </a:r>
            <a:r>
              <a:rPr lang="da-DK" sz="1600" dirty="0"/>
              <a:t> with EBS </a:t>
            </a:r>
            <a:r>
              <a:rPr lang="da-DK" sz="1600" dirty="0" err="1"/>
              <a:t>storage</a:t>
            </a:r>
            <a:r>
              <a:rPr lang="da-DK" sz="1600" dirty="0"/>
              <a:t>, node to node </a:t>
            </a:r>
            <a:r>
              <a:rPr lang="da-DK" sz="1600" dirty="0" err="1"/>
              <a:t>encryption</a:t>
            </a:r>
            <a:r>
              <a:rPr lang="da-DK" sz="1600" dirty="0"/>
              <a:t> and fine </a:t>
            </a:r>
            <a:r>
              <a:rPr lang="da-DK" sz="1600" dirty="0" err="1"/>
              <a:t>grained</a:t>
            </a:r>
            <a:r>
              <a:rPr lang="da-DK" sz="1600" dirty="0"/>
              <a:t> </a:t>
            </a:r>
            <a:r>
              <a:rPr lang="da-DK" sz="1600" dirty="0" err="1"/>
              <a:t>access</a:t>
            </a:r>
            <a:r>
              <a:rPr lang="da-DK" sz="1600" dirty="0"/>
              <a:t> </a:t>
            </a:r>
            <a:r>
              <a:rPr lang="da-DK" sz="1600" dirty="0" err="1"/>
              <a:t>control</a:t>
            </a:r>
            <a:endParaRPr lang="da-DK" sz="1600" dirty="0"/>
          </a:p>
          <a:p>
            <a:r>
              <a:rPr lang="en-US" sz="1600" dirty="0"/>
              <a:t>Endpoint – public and is provisioned in 1-AZ. It can also be provisioned in dedicated VPC (AZ and subnets)</a:t>
            </a:r>
          </a:p>
          <a:p>
            <a:endParaRPr lang="da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AA520-6D0C-C925-95E9-42A3D9CB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229"/>
            <a:ext cx="8800321" cy="37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50A1-E109-5BDD-820D-F3AE2D8A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da-DK" sz="2000" b="1" dirty="0" err="1">
                <a:latin typeface="+mn-lt"/>
              </a:rPr>
              <a:t>Terraform</a:t>
            </a:r>
            <a:r>
              <a:rPr lang="da-DK" sz="2000" b="1" dirty="0">
                <a:latin typeface="+mn-lt"/>
              </a:rPr>
              <a:t> </a:t>
            </a:r>
            <a:r>
              <a:rPr lang="da-DK" sz="2000" b="1" dirty="0" err="1">
                <a:latin typeface="+mn-lt"/>
              </a:rPr>
              <a:t>module</a:t>
            </a:r>
            <a:r>
              <a:rPr lang="da-DK" sz="2000" b="1" dirty="0">
                <a:latin typeface="+mn-lt"/>
              </a:rPr>
              <a:t> for Opensearch 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D2A9-6EF7-5078-3612-A9137FFF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/>
          <a:lstStyle/>
          <a:p>
            <a:r>
              <a:rPr lang="da-DK" sz="1800" dirty="0"/>
              <a:t>Re-</a:t>
            </a:r>
            <a:r>
              <a:rPr lang="da-DK" sz="1800" dirty="0" err="1"/>
              <a:t>usable</a:t>
            </a:r>
            <a:r>
              <a:rPr lang="da-DK" sz="1800" dirty="0"/>
              <a:t> </a:t>
            </a:r>
            <a:r>
              <a:rPr lang="da-DK" sz="1800" dirty="0" err="1"/>
              <a:t>modules</a:t>
            </a:r>
            <a:r>
              <a:rPr lang="da-DK" sz="1800" dirty="0"/>
              <a:t> </a:t>
            </a:r>
            <a:r>
              <a:rPr lang="da-DK" sz="1800" dirty="0" err="1"/>
              <a:t>where</a:t>
            </a:r>
            <a:r>
              <a:rPr lang="da-DK" sz="1800" dirty="0"/>
              <a:t> most  of the </a:t>
            </a:r>
            <a:r>
              <a:rPr lang="da-DK" sz="1800" dirty="0" err="1"/>
              <a:t>attributes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defined</a:t>
            </a:r>
            <a:r>
              <a:rPr lang="da-DK" sz="1800" dirty="0"/>
              <a:t> as variables and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provided</a:t>
            </a:r>
            <a:r>
              <a:rPr lang="da-DK" sz="1800" dirty="0"/>
              <a:t> </a:t>
            </a:r>
            <a:r>
              <a:rPr lang="da-DK" sz="1800" dirty="0" err="1"/>
              <a:t>either</a:t>
            </a:r>
            <a:r>
              <a:rPr lang="da-DK" sz="1800" dirty="0"/>
              <a:t> </a:t>
            </a:r>
            <a:r>
              <a:rPr lang="da-DK" sz="1800" dirty="0" err="1"/>
              <a:t>during</a:t>
            </a:r>
            <a:r>
              <a:rPr lang="da-DK" sz="1800" dirty="0"/>
              <a:t> </a:t>
            </a:r>
            <a:r>
              <a:rPr lang="da-DK" sz="1800" dirty="0" err="1"/>
              <a:t>runtime</a:t>
            </a:r>
            <a:r>
              <a:rPr lang="da-DK" sz="1800" dirty="0"/>
              <a:t> or by </a:t>
            </a:r>
            <a:r>
              <a:rPr lang="da-DK" sz="1800" dirty="0" err="1"/>
              <a:t>overriding</a:t>
            </a:r>
            <a:r>
              <a:rPr lang="da-DK" sz="1800" dirty="0"/>
              <a:t> the </a:t>
            </a:r>
            <a:r>
              <a:rPr lang="da-DK" sz="1800" dirty="0" err="1"/>
              <a:t>existing</a:t>
            </a:r>
            <a:r>
              <a:rPr lang="da-DK" sz="1800" dirty="0"/>
              <a:t> variables file</a:t>
            </a:r>
          </a:p>
          <a:p>
            <a:r>
              <a:rPr lang="da-DK" sz="1800" dirty="0"/>
              <a:t>Data </a:t>
            </a:r>
            <a:r>
              <a:rPr lang="da-DK" sz="1800" dirty="0" err="1"/>
              <a:t>resources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seperated</a:t>
            </a:r>
            <a:endParaRPr lang="da-DK" sz="1800" dirty="0"/>
          </a:p>
          <a:p>
            <a:r>
              <a:rPr lang="da-DK" sz="1800" dirty="0"/>
              <a:t>Access policy is set open to </a:t>
            </a:r>
            <a:r>
              <a:rPr lang="da-DK" sz="1800" dirty="0" err="1"/>
              <a:t>access</a:t>
            </a:r>
            <a:r>
              <a:rPr lang="da-DK" sz="1800" dirty="0"/>
              <a:t> </a:t>
            </a:r>
            <a:r>
              <a:rPr lang="da-DK" sz="1800" dirty="0" err="1"/>
              <a:t>opensource</a:t>
            </a:r>
            <a:r>
              <a:rPr lang="da-DK" sz="1800" dirty="0"/>
              <a:t> on </a:t>
            </a:r>
            <a:r>
              <a:rPr lang="da-DK" sz="1800" dirty="0" err="1"/>
              <a:t>inetnet</a:t>
            </a:r>
            <a:r>
              <a:rPr lang="da-DK" sz="1800" dirty="0"/>
              <a:t> for demo purpose. It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also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provisioned</a:t>
            </a:r>
            <a:r>
              <a:rPr lang="da-DK" sz="1800" dirty="0"/>
              <a:t> in </a:t>
            </a:r>
            <a:r>
              <a:rPr lang="da-DK" sz="1800" dirty="0" err="1"/>
              <a:t>dedicated</a:t>
            </a:r>
            <a:r>
              <a:rPr lang="da-DK" sz="1800" dirty="0"/>
              <a:t> VPC. </a:t>
            </a:r>
          </a:p>
          <a:p>
            <a:r>
              <a:rPr lang="da-DK" sz="1800" dirty="0" err="1"/>
              <a:t>Random</a:t>
            </a:r>
            <a:r>
              <a:rPr lang="da-DK" sz="1800" dirty="0"/>
              <a:t> password generation, </a:t>
            </a:r>
            <a:r>
              <a:rPr lang="da-DK" sz="1800" dirty="0" err="1"/>
              <a:t>which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further</a:t>
            </a:r>
            <a:r>
              <a:rPr lang="da-DK" sz="1800" dirty="0"/>
              <a:t> </a:t>
            </a:r>
            <a:r>
              <a:rPr lang="da-DK" sz="1800" dirty="0" err="1"/>
              <a:t>secured</a:t>
            </a:r>
            <a:r>
              <a:rPr lang="da-DK" sz="1800" dirty="0"/>
              <a:t> in </a:t>
            </a:r>
            <a:r>
              <a:rPr lang="da-DK" sz="1800" dirty="0" err="1"/>
              <a:t>vault</a:t>
            </a:r>
            <a:r>
              <a:rPr lang="da-DK" sz="1800" dirty="0"/>
              <a:t>.</a:t>
            </a:r>
          </a:p>
          <a:p>
            <a:r>
              <a:rPr lang="da-DK" sz="1800" dirty="0"/>
              <a:t>Outputs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captured</a:t>
            </a:r>
            <a:r>
              <a:rPr lang="da-DK" sz="1800" dirty="0"/>
              <a:t> in </a:t>
            </a:r>
            <a:r>
              <a:rPr lang="da-DK" sz="1800" dirty="0" err="1"/>
              <a:t>secured</a:t>
            </a:r>
            <a:r>
              <a:rPr lang="da-DK" sz="1800" dirty="0"/>
              <a:t> </a:t>
            </a:r>
            <a:r>
              <a:rPr lang="da-DK" sz="1800" dirty="0" err="1"/>
              <a:t>way</a:t>
            </a:r>
            <a:endParaRPr lang="da-DK" sz="18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960646-0E33-0B78-9BAE-B76B30195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A1CE1E-8761-1A48-267A-5DCC11959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78" y="4088970"/>
            <a:ext cx="3160844" cy="1580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76E8E2-9AF2-6AF0-EAAB-FC1FDE456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31" y="3593670"/>
            <a:ext cx="2751559" cy="3070390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B4936BB9-F641-5EBD-FD83-B2B47C207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8" y="3797995"/>
            <a:ext cx="3722926" cy="27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639C-5E19-377C-DCB0-FCCC1B2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44"/>
            <a:ext cx="10515600" cy="5766119"/>
          </a:xfrm>
        </p:spPr>
        <p:txBody>
          <a:bodyPr/>
          <a:lstStyle/>
          <a:p>
            <a:r>
              <a:rPr lang="da-DK" sz="1800" dirty="0"/>
              <a:t>CI-CD </a:t>
            </a:r>
            <a:r>
              <a:rPr lang="da-DK" sz="1800" dirty="0" err="1"/>
              <a:t>pipeliens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used</a:t>
            </a:r>
            <a:r>
              <a:rPr lang="da-DK" sz="1800" dirty="0"/>
              <a:t> for </a:t>
            </a:r>
            <a:r>
              <a:rPr lang="da-DK" sz="1800" dirty="0" err="1"/>
              <a:t>build</a:t>
            </a:r>
            <a:r>
              <a:rPr lang="da-DK" sz="1800" dirty="0"/>
              <a:t> , test, </a:t>
            </a:r>
            <a:r>
              <a:rPr lang="da-DK" sz="1800" dirty="0" err="1"/>
              <a:t>validate</a:t>
            </a:r>
            <a:r>
              <a:rPr lang="da-DK" sz="1800" dirty="0"/>
              <a:t> and release </a:t>
            </a:r>
            <a:r>
              <a:rPr lang="da-DK" sz="1800" dirty="0" err="1"/>
              <a:t>terraform</a:t>
            </a:r>
            <a:r>
              <a:rPr lang="da-DK" sz="1800" dirty="0"/>
              <a:t> </a:t>
            </a:r>
            <a:r>
              <a:rPr lang="da-DK" sz="1800" dirty="0" err="1"/>
              <a:t>changes</a:t>
            </a:r>
            <a:r>
              <a:rPr lang="da-DK" sz="1800" dirty="0"/>
              <a:t> to the </a:t>
            </a:r>
            <a:r>
              <a:rPr lang="da-DK" sz="1800" dirty="0" err="1"/>
              <a:t>production</a:t>
            </a:r>
            <a:r>
              <a:rPr lang="da-DK" sz="1800" dirty="0"/>
              <a:t>. </a:t>
            </a:r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also</a:t>
            </a:r>
            <a:r>
              <a:rPr lang="da-DK" sz="1800" dirty="0"/>
              <a:t> track the </a:t>
            </a:r>
            <a:r>
              <a:rPr lang="da-DK" sz="1800" dirty="0" err="1"/>
              <a:t>hostory</a:t>
            </a:r>
            <a:r>
              <a:rPr lang="da-DK" sz="1800" dirty="0"/>
              <a:t> of </a:t>
            </a:r>
            <a:r>
              <a:rPr lang="da-DK" sz="1800" dirty="0" err="1"/>
              <a:t>changes</a:t>
            </a:r>
            <a:r>
              <a:rPr lang="da-DK" sz="1800" dirty="0"/>
              <a:t> </a:t>
            </a:r>
            <a:r>
              <a:rPr lang="da-DK" sz="1800" dirty="0" err="1"/>
              <a:t>introduces</a:t>
            </a:r>
            <a:r>
              <a:rPr lang="da-DK" sz="1800" dirty="0"/>
              <a:t> by </a:t>
            </a:r>
            <a:r>
              <a:rPr lang="da-DK" sz="1800" dirty="0" err="1"/>
              <a:t>introducing</a:t>
            </a:r>
            <a:r>
              <a:rPr lang="da-DK" sz="1800" dirty="0"/>
              <a:t> versions 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2ACB32-B513-6F53-EE80-A128A685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52" y="1181100"/>
            <a:ext cx="1725938" cy="29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56B7-0F68-1892-7A63-96DCE96B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79"/>
          </a:xfrm>
        </p:spPr>
        <p:txBody>
          <a:bodyPr>
            <a:normAutofit/>
          </a:bodyPr>
          <a:lstStyle/>
          <a:p>
            <a:r>
              <a:rPr lang="da-DK" sz="2000" b="1" dirty="0">
                <a:latin typeface="+mn-lt"/>
              </a:rPr>
              <a:t>Node </a:t>
            </a:r>
            <a:r>
              <a:rPr lang="da-DK" sz="2000" b="1" dirty="0" err="1">
                <a:latin typeface="+mn-lt"/>
              </a:rPr>
              <a:t>Infrastructure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C91-5F4D-F7A0-FAAB-FEB3C51A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/>
          <a:lstStyle/>
          <a:p>
            <a:r>
              <a:rPr lang="da-DK" sz="1800" dirty="0"/>
              <a:t>Node </a:t>
            </a:r>
            <a:r>
              <a:rPr lang="da-DK" sz="1800" dirty="0" err="1"/>
              <a:t>instances</a:t>
            </a:r>
            <a:r>
              <a:rPr lang="da-DK" sz="1800" dirty="0"/>
              <a:t> </a:t>
            </a:r>
            <a:r>
              <a:rPr lang="da-DK" sz="1800" dirty="0" err="1"/>
              <a:t>provisioned</a:t>
            </a:r>
            <a:r>
              <a:rPr lang="da-DK" sz="1800" dirty="0"/>
              <a:t> with </a:t>
            </a:r>
            <a:r>
              <a:rPr lang="da-DK" sz="1800" dirty="0" err="1"/>
              <a:t>terraform</a:t>
            </a:r>
            <a:r>
              <a:rPr lang="da-DK" sz="1800" dirty="0"/>
              <a:t> </a:t>
            </a:r>
            <a:r>
              <a:rPr lang="da-DK" sz="1800" dirty="0" err="1"/>
              <a:t>module</a:t>
            </a:r>
            <a:r>
              <a:rPr lang="da-DK" sz="1800" dirty="0"/>
              <a:t> </a:t>
            </a:r>
          </a:p>
          <a:p>
            <a:r>
              <a:rPr lang="da-DK" sz="1800" dirty="0"/>
              <a:t>Filebeat and </a:t>
            </a:r>
            <a:r>
              <a:rPr lang="da-DK" sz="1800" dirty="0" err="1"/>
              <a:t>logstash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used</a:t>
            </a:r>
            <a:r>
              <a:rPr lang="da-DK" sz="1800" dirty="0"/>
              <a:t> to </a:t>
            </a:r>
            <a:r>
              <a:rPr lang="en-US" sz="1800" dirty="0"/>
              <a:t>searching, analyzing, and visualizing data in real-time</a:t>
            </a:r>
          </a:p>
          <a:p>
            <a:pPr algn="l"/>
            <a:r>
              <a:rPr lang="en-US" sz="1800" dirty="0" err="1"/>
              <a:t>Filebeat</a:t>
            </a:r>
            <a:r>
              <a:rPr lang="en-US" sz="1800" dirty="0"/>
              <a:t> is a lightweight shipper for forwarding and centralizing log data. It's designed to collect log events from various sources and send them to Logstash for indexing and analysis.</a:t>
            </a:r>
          </a:p>
          <a:p>
            <a:pPr algn="l"/>
            <a:r>
              <a:rPr lang="en-US" sz="1800" dirty="0"/>
              <a:t>Logstash is a powerful data processing pipeline that ingests, transforms, and enriches data before sending it to a </a:t>
            </a:r>
            <a:r>
              <a:rPr lang="en-US" sz="1800" dirty="0" err="1"/>
              <a:t>Opensearch</a:t>
            </a:r>
            <a:endParaRPr lang="en-US" sz="1800" dirty="0"/>
          </a:p>
          <a:p>
            <a:r>
              <a:rPr lang="da-DK" sz="1800" dirty="0"/>
              <a:t>Filebeat and </a:t>
            </a:r>
            <a:r>
              <a:rPr lang="da-DK" sz="1800" dirty="0" err="1"/>
              <a:t>openstash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installed</a:t>
            </a:r>
            <a:r>
              <a:rPr lang="da-DK" sz="1800" dirty="0"/>
              <a:t> and </a:t>
            </a:r>
            <a:r>
              <a:rPr lang="da-DK" sz="1800" dirty="0" err="1"/>
              <a:t>configured</a:t>
            </a:r>
            <a:r>
              <a:rPr lang="da-DK" sz="1800" dirty="0"/>
              <a:t> </a:t>
            </a:r>
            <a:r>
              <a:rPr lang="da-DK" sz="1800" dirty="0" err="1"/>
              <a:t>using</a:t>
            </a:r>
            <a:r>
              <a:rPr lang="da-DK" sz="1800" dirty="0"/>
              <a:t> </a:t>
            </a:r>
            <a:r>
              <a:rPr lang="da-DK" sz="1800" dirty="0" err="1"/>
              <a:t>configuration</a:t>
            </a:r>
            <a:r>
              <a:rPr lang="da-DK" sz="1800" dirty="0"/>
              <a:t> management </a:t>
            </a:r>
            <a:r>
              <a:rPr lang="da-DK" sz="1800" dirty="0" err="1"/>
              <a:t>tools</a:t>
            </a:r>
            <a:r>
              <a:rPr lang="da-DK" sz="1800" dirty="0"/>
              <a:t> like ansible, chef or </a:t>
            </a:r>
            <a:r>
              <a:rPr lang="da-DK" sz="1800" dirty="0" err="1"/>
              <a:t>puppet</a:t>
            </a:r>
            <a:endParaRPr lang="da-DK" sz="1800" dirty="0"/>
          </a:p>
          <a:p>
            <a:endParaRPr lang="da-DK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0C37F6-915D-DA1C-E3EF-BAF6F02C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3753552"/>
            <a:ext cx="3709987" cy="27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7EB0-344C-3C04-E9EA-BC4708D2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/>
          <a:lstStyle/>
          <a:p>
            <a:r>
              <a:rPr lang="da-DK" sz="1800" dirty="0"/>
              <a:t>CI-CD </a:t>
            </a:r>
            <a:r>
              <a:rPr lang="da-DK" sz="1800" dirty="0" err="1"/>
              <a:t>pipeliens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used</a:t>
            </a:r>
            <a:r>
              <a:rPr lang="da-DK" sz="1800" dirty="0"/>
              <a:t> to provision the </a:t>
            </a:r>
            <a:r>
              <a:rPr lang="da-DK" sz="1800" dirty="0" err="1"/>
              <a:t>infrastructure</a:t>
            </a:r>
            <a:r>
              <a:rPr lang="da-DK" sz="1800" dirty="0"/>
              <a:t> and  bring the node to the </a:t>
            </a:r>
            <a:r>
              <a:rPr lang="da-DK" sz="1800" dirty="0" err="1"/>
              <a:t>desired</a:t>
            </a:r>
            <a:r>
              <a:rPr lang="da-DK" sz="1800" dirty="0"/>
              <a:t> </a:t>
            </a:r>
            <a:r>
              <a:rPr lang="da-DK" sz="1800" dirty="0" err="1"/>
              <a:t>state</a:t>
            </a:r>
            <a:r>
              <a:rPr lang="da-DK" sz="1800" dirty="0"/>
              <a:t> </a:t>
            </a:r>
            <a:r>
              <a:rPr lang="da-DK" sz="1800" dirty="0" err="1"/>
              <a:t>using</a:t>
            </a:r>
            <a:r>
              <a:rPr lang="da-DK" sz="1800" dirty="0"/>
              <a:t> </a:t>
            </a:r>
            <a:r>
              <a:rPr lang="da-DK" sz="1800" dirty="0" err="1"/>
              <a:t>config</a:t>
            </a:r>
            <a:r>
              <a:rPr lang="da-DK" sz="1800" dirty="0"/>
              <a:t> management. </a:t>
            </a:r>
            <a:r>
              <a:rPr lang="da-DK" sz="1800" dirty="0" err="1"/>
              <a:t>Which</a:t>
            </a:r>
            <a:r>
              <a:rPr lang="da-DK" sz="1800" dirty="0"/>
              <a:t> in </a:t>
            </a:r>
            <a:r>
              <a:rPr lang="da-DK" sz="1800" dirty="0" err="1"/>
              <a:t>turn</a:t>
            </a:r>
            <a:r>
              <a:rPr lang="da-DK" sz="1800" dirty="0"/>
              <a:t> </a:t>
            </a:r>
            <a:r>
              <a:rPr lang="da-DK" sz="1800" dirty="0" err="1"/>
              <a:t>also</a:t>
            </a:r>
            <a:r>
              <a:rPr lang="da-DK" sz="1800" dirty="0"/>
              <a:t> </a:t>
            </a:r>
            <a:r>
              <a:rPr lang="da-DK" sz="1800" dirty="0" err="1"/>
              <a:t>adds</a:t>
            </a:r>
            <a:r>
              <a:rPr lang="da-DK" sz="1800" dirty="0"/>
              <a:t> it as a data source to Opensearch 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8C9A80-40F6-F9AC-6D74-CE2E0C63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14" y="1064419"/>
            <a:ext cx="3446351" cy="32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26AD-CE23-C59B-3CE9-1C2AFD7E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>
            <a:normAutofit/>
          </a:bodyPr>
          <a:lstStyle/>
          <a:p>
            <a:r>
              <a:rPr lang="da-DK" sz="2000" b="1" dirty="0" err="1">
                <a:latin typeface="+mn-lt"/>
              </a:rPr>
              <a:t>OpenSearch</a:t>
            </a:r>
            <a:r>
              <a:rPr lang="da-DK" sz="2000" b="1" dirty="0">
                <a:latin typeface="+mn-lt"/>
              </a:rPr>
              <a:t> </a:t>
            </a:r>
            <a:r>
              <a:rPr lang="da-DK" sz="2000" b="1" dirty="0" err="1">
                <a:latin typeface="+mn-lt"/>
              </a:rPr>
              <a:t>Alerting</a:t>
            </a: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C224-A9A7-4FBE-7E58-84B94E19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0515600" cy="4967287"/>
          </a:xfrm>
        </p:spPr>
        <p:txBody>
          <a:bodyPr>
            <a:normAutofit/>
          </a:bodyPr>
          <a:lstStyle/>
          <a:p>
            <a:r>
              <a:rPr lang="da-DK" sz="1800" dirty="0"/>
              <a:t>Automated dalerting system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setup</a:t>
            </a:r>
            <a:r>
              <a:rPr lang="da-DK" sz="1800" dirty="0"/>
              <a:t> by </a:t>
            </a:r>
            <a:r>
              <a:rPr lang="da-DK" sz="1800" dirty="0" err="1"/>
              <a:t>configuring</a:t>
            </a:r>
            <a:r>
              <a:rPr lang="da-DK" sz="1800" dirty="0"/>
              <a:t> the monitor on data ingested on </a:t>
            </a:r>
            <a:r>
              <a:rPr lang="da-DK" sz="1800" dirty="0" err="1"/>
              <a:t>index</a:t>
            </a:r>
            <a:r>
              <a:rPr lang="da-DK" sz="1800" dirty="0"/>
              <a:t> </a:t>
            </a:r>
          </a:p>
          <a:p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en-US" sz="1800" dirty="0"/>
              <a:t>can create a monitor using the Alerting UI in OpenSearch Dashboards or the REST API. </a:t>
            </a:r>
          </a:p>
          <a:p>
            <a:r>
              <a:rPr lang="en-US" sz="1800" dirty="0"/>
              <a:t>Monitors are run as periodic jobs on OpenSearch data nodes. When a problem is detected, you can send an alert to external systems like Slack, email, and more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ea typeface="+mj-ea"/>
                <a:cs typeface="+mj-cs"/>
              </a:rPr>
              <a:t>Goals achieved within SRE framework</a:t>
            </a:r>
          </a:p>
          <a:p>
            <a:pPr marL="0" indent="0">
              <a:buNone/>
            </a:pPr>
            <a:endParaRPr lang="en-US" sz="2000" b="1" dirty="0">
              <a:ea typeface="+mj-ea"/>
              <a:cs typeface="+mj-cs"/>
            </a:endParaRPr>
          </a:p>
          <a:p>
            <a:r>
              <a:rPr lang="en-US" sz="1800" dirty="0"/>
              <a:t>Application monitoring</a:t>
            </a:r>
          </a:p>
          <a:p>
            <a:r>
              <a:rPr lang="en-US" sz="1800" dirty="0"/>
              <a:t>Automation</a:t>
            </a:r>
          </a:p>
          <a:p>
            <a:r>
              <a:rPr lang="en-US" sz="1800" dirty="0"/>
              <a:t>Monitoring and Alerting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Provision Elastic Cluster</vt:lpstr>
      <vt:lpstr>AWS Opensearch with logstash and filebeat for log processing </vt:lpstr>
      <vt:lpstr>AWS Opensource Infrastructure with Terraform </vt:lpstr>
      <vt:lpstr>Terraform module for Opensearch </vt:lpstr>
      <vt:lpstr>PowerPoint Presentation</vt:lpstr>
      <vt:lpstr>Node Infrastructure</vt:lpstr>
      <vt:lpstr>PowerPoint Presentation</vt:lpstr>
      <vt:lpstr>OpenSearch Alerting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Provision Elastic Cluster on AWS</dc:title>
  <dc:creator>Vishwanath, Lokeshwari (SGRE TE PPS SI DO)</dc:creator>
  <cp:lastModifiedBy>Vishwanath, Lokeshwari (SGRE TE PPS SI DO)</cp:lastModifiedBy>
  <cp:revision>1</cp:revision>
  <dcterms:created xsi:type="dcterms:W3CDTF">2024-02-28T21:33:15Z</dcterms:created>
  <dcterms:modified xsi:type="dcterms:W3CDTF">2024-02-29T09:11:12Z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2024-02-28T21:33:24Z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e7c33440-7270-475a-8ac0-7e08b9677371</vt:lpwstr>
  </property>
  <property fmtid="{D5CDD505-2E9C-101B-9397-08002B2CF9AE}" pid="8" name="MSIP_Label_6013f521-439d-4e48-8e98-41ab6c596aa7_ContentBits">
    <vt:lpwstr>0</vt:lpwstr>
  </property>
</Properties>
</file>