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lokesh S</a:t>
            </a:r>
            <a:endParaRPr lang="en-US" sz="2400" dirty="0"/>
          </a:p>
          <a:p>
            <a:r>
              <a:rPr lang="en-US" sz="2400" dirty="0"/>
              <a:t>REGISTER NO: 3122004</a:t>
            </a:r>
            <a:r>
              <a:rPr lang="en-IN" sz="2400" dirty="0"/>
              <a:t>31</a:t>
            </a:r>
            <a:endParaRPr lang="en-US" sz="2400" dirty="0"/>
          </a:p>
          <a:p>
            <a:r>
              <a:rPr lang="en-US" sz="2400" dirty="0"/>
              <a:t>DEPARTMENT: B.com CA 3</a:t>
            </a:r>
            <a:r>
              <a:rPr lang="en-US" sz="2400" baseline="30000" dirty="0"/>
              <a:t>rd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A09F9188-59E2-83C3-D35D-E0B34737E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55" y="1339872"/>
            <a:ext cx="8128000" cy="44528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Vengadesan</cp:lastModifiedBy>
  <cp:revision>16</cp:revision>
  <dcterms:created xsi:type="dcterms:W3CDTF">2024-03-29T15:07:22Z</dcterms:created>
  <dcterms:modified xsi:type="dcterms:W3CDTF">2024-09-09T08:46:16Z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