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4" r:id="rId7"/>
    <p:sldId id="283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0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2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"/>
          <a:stretch/>
        </p:blipFill>
        <p:spPr>
          <a:xfrm>
            <a:off x="-232" y="10"/>
            <a:ext cx="12192231" cy="6862703"/>
          </a:xfrm>
          <a:prstGeom prst="rect">
            <a:avLst/>
          </a:prstGeom>
        </p:spPr>
      </p:pic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1DD454E-060A-4347-B22F-E1DF4219B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2688" y="1262063"/>
            <a:ext cx="7286625" cy="4333875"/>
          </a:xfrm>
          <a:prstGeom prst="roundRect">
            <a:avLst>
              <a:gd name="adj" fmla="val 2837"/>
            </a:avLst>
          </a:prstGeom>
          <a:ln w="0">
            <a:noFill/>
            <a:prstDash val="solid"/>
            <a:round/>
            <a:headEnd/>
            <a:tailEnd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109" y="1778558"/>
            <a:ext cx="3717704" cy="2059912"/>
          </a:xfrm>
        </p:spPr>
        <p:txBody>
          <a:bodyPr anchor="b">
            <a:normAutofit/>
          </a:bodyPr>
          <a:lstStyle/>
          <a:p>
            <a:pPr algn="l"/>
            <a:r>
              <a:rPr lang="en-US" sz="2600" b="1" cap="none" dirty="0">
                <a:solidFill>
                  <a:srgbClr val="E3E3E3"/>
                </a:solidFill>
                <a:latin typeface="Abadi" panose="020B0604020104020204" pitchFamily="34" charset="0"/>
              </a:rPr>
              <a:t>Title</a:t>
            </a:r>
            <a:br>
              <a:rPr lang="en-US" sz="2600" b="1" cap="none" dirty="0">
                <a:solidFill>
                  <a:srgbClr val="E3E3E3"/>
                </a:solidFill>
                <a:latin typeface="Abadi" panose="020B0604020104020204" pitchFamily="34" charset="0"/>
              </a:rPr>
            </a:br>
            <a:r>
              <a:rPr lang="en-US" sz="2600" b="1" cap="none" dirty="0">
                <a:solidFill>
                  <a:srgbClr val="E3E3E3"/>
                </a:solidFill>
                <a:latin typeface="Abadi" panose="020B0604020104020204" pitchFamily="34" charset="0"/>
              </a:rPr>
              <a:t>Handwritten Digit Recognition using Convolutional Neural Network ( CNN )</a:t>
            </a:r>
            <a:endParaRPr lang="en-US" sz="2600" b="1" dirty="0">
              <a:solidFill>
                <a:srgbClr val="E3E3E3"/>
              </a:solidFill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1109" y="3935983"/>
            <a:ext cx="3717704" cy="120282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E3E3E3"/>
                </a:solidFill>
              </a:rPr>
              <a:t>Lokesh Santosh Gaikwad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E3E3E3"/>
                </a:solidFill>
              </a:rPr>
              <a:t>FBS ID : FRN-04D1023/005</a:t>
            </a:r>
          </a:p>
          <a:p>
            <a:pPr algn="l">
              <a:lnSpc>
                <a:spcPct val="100000"/>
              </a:lnSpc>
            </a:pPr>
            <a:endParaRPr lang="en-US" dirty="0">
              <a:solidFill>
                <a:srgbClr val="E3E3E3"/>
              </a:solidFill>
            </a:endParaRPr>
          </a:p>
        </p:txBody>
      </p:sp>
      <p:pic>
        <p:nvPicPr>
          <p:cNvPr id="10" name="Picture 9" descr="A grey square with yellow and green logo&#10;&#10;Description automatically generated">
            <a:extLst>
              <a:ext uri="{FF2B5EF4-FFF2-40B4-BE49-F238E27FC236}">
                <a16:creationId xmlns:a16="http://schemas.microsoft.com/office/drawing/2014/main" id="{EC945686-954D-EE87-65BC-3127F55C9B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50" t="13393" r="8939" b="15488"/>
          <a:stretch/>
        </p:blipFill>
        <p:spPr>
          <a:xfrm>
            <a:off x="6563359" y="2057679"/>
            <a:ext cx="3048001" cy="2742642"/>
          </a:xfrm>
          <a:prstGeom prst="rect">
            <a:avLst/>
          </a:prstGeom>
          <a:effectLst>
            <a:glow rad="12700">
              <a:schemeClr val="tx1">
                <a:alpha val="1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48C769-9F9C-80FA-3FAA-118C6030153C}"/>
              </a:ext>
            </a:extLst>
          </p:cNvPr>
          <p:cNvSpPr txBox="1"/>
          <p:nvPr/>
        </p:nvSpPr>
        <p:spPr>
          <a:xfrm>
            <a:off x="226142" y="216310"/>
            <a:ext cx="1173971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Outline of Project</a:t>
            </a:r>
          </a:p>
          <a:p>
            <a:pPr algn="ctr">
              <a:lnSpc>
                <a:spcPct val="150000"/>
              </a:lnSpc>
            </a:pPr>
            <a:endParaRPr lang="en-IN" sz="3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Data Preprocessing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Model Architecture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Training the Model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Evaluation and Testing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CNN model should achieve high accuracy on the test set, demonstrating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ability to generalize well to unseen handwritten digits.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be used in real-world applications where digit recognition is required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24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48C769-9F9C-80FA-3FAA-118C6030153C}"/>
              </a:ext>
            </a:extLst>
          </p:cNvPr>
          <p:cNvSpPr txBox="1"/>
          <p:nvPr/>
        </p:nvSpPr>
        <p:spPr>
          <a:xfrm>
            <a:off x="152400" y="216310"/>
            <a:ext cx="1185672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Problem Statement</a:t>
            </a:r>
          </a:p>
          <a:p>
            <a:pPr algn="ctr">
              <a:lnSpc>
                <a:spcPct val="150000"/>
              </a:lnSpc>
            </a:pPr>
            <a:endParaRPr lang="en-IN" sz="3600" dirty="0"/>
          </a:p>
          <a:p>
            <a:r>
              <a:rPr lang="en-US" sz="3200" dirty="0">
                <a:latin typeface="Arial" panose="020B0604020202020204" pitchFamily="34" charset="0"/>
              </a:rPr>
              <a:t>Objective</a:t>
            </a:r>
            <a:endParaRPr lang="en-US" sz="2400" dirty="0">
              <a:latin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Develop a CNN model to recognize handwritten digits from the MNIST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</a:rPr>
              <a:t>Achieve high accuracy in classifying digits (0-9).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37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9C6C5-053D-4A5F-19AC-3B79E2FF5D62}"/>
              </a:ext>
            </a:extLst>
          </p:cNvPr>
          <p:cNvSpPr txBox="1"/>
          <p:nvPr/>
        </p:nvSpPr>
        <p:spPr>
          <a:xfrm>
            <a:off x="167640" y="396240"/>
            <a:ext cx="11628120" cy="599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Introduction about Data :</a:t>
            </a:r>
          </a:p>
          <a:p>
            <a:endParaRPr lang="en-IN" b="1" dirty="0"/>
          </a:p>
          <a:p>
            <a:pPr>
              <a:lnSpc>
                <a:spcPct val="150000"/>
              </a:lnSpc>
            </a:pPr>
            <a:r>
              <a:rPr lang="en-IN" sz="2800" b="1" dirty="0"/>
              <a:t>Data Overview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MNIST Dataset:</a:t>
            </a:r>
            <a:endParaRPr lang="en-I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Description :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   A large database of handwritten digits commonly used for training various    </a:t>
            </a:r>
          </a:p>
          <a:p>
            <a:pPr lvl="1">
              <a:lnSpc>
                <a:spcPct val="150000"/>
              </a:lnSpc>
            </a:pPr>
            <a:r>
              <a:rPr lang="en-IN" sz="2400" dirty="0"/>
              <a:t>    image processing systems.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Training set:</a:t>
            </a:r>
            <a:r>
              <a:rPr lang="en-IN" sz="2400" dirty="0"/>
              <a:t> 60,000 images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Test set:</a:t>
            </a:r>
            <a:r>
              <a:rPr lang="en-IN" sz="2400" dirty="0"/>
              <a:t> 10,000 images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Image dimensions:</a:t>
            </a:r>
            <a:r>
              <a:rPr lang="en-IN" sz="2400" dirty="0"/>
              <a:t> 28x28 pixels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Classes:</a:t>
            </a:r>
            <a:r>
              <a:rPr lang="en-IN" sz="2400" dirty="0"/>
              <a:t> 10 (digits 0-9)</a:t>
            </a:r>
          </a:p>
        </p:txBody>
      </p:sp>
    </p:spTree>
    <p:extLst>
      <p:ext uri="{BB962C8B-B14F-4D97-AF65-F5344CB8AC3E}">
        <p14:creationId xmlns:p14="http://schemas.microsoft.com/office/powerpoint/2010/main" val="387950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8CFEC2-B92C-31D0-8765-E2F544E44915}"/>
              </a:ext>
            </a:extLst>
          </p:cNvPr>
          <p:cNvSpPr txBox="1"/>
          <p:nvPr/>
        </p:nvSpPr>
        <p:spPr>
          <a:xfrm>
            <a:off x="152400" y="15240"/>
            <a:ext cx="1175004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/>
              <a:t>Convolutional Neural Network (CNN)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CNNs are a class of deep neural networks specifically designed for processing structured grid data like images.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They consist of convolutional layers that automatically and adaptively learn spatial hierarchies of features from input images.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Layers: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Input Layer: 28x28x1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Convolutional Layers: Extract 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Max-Pooling Layers: Down-sample the image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Fully Connected Layers: Classify the features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Output Layer: </a:t>
            </a:r>
            <a:r>
              <a:rPr lang="en-US" sz="2400" dirty="0" err="1"/>
              <a:t>Softmax</a:t>
            </a:r>
            <a:r>
              <a:rPr lang="en-US" sz="2400" dirty="0"/>
              <a:t> activation for digit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5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F34934-83D7-BE16-9925-77FADA3BC0A7}"/>
              </a:ext>
            </a:extLst>
          </p:cNvPr>
          <p:cNvSpPr txBox="1"/>
          <p:nvPr/>
        </p:nvSpPr>
        <p:spPr>
          <a:xfrm>
            <a:off x="106680" y="0"/>
            <a:ext cx="11445240" cy="223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Model Evaluation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Evaluation Metrics: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Accuracy : 0.9919000267982483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Loss : 0.023</a:t>
            </a:r>
          </a:p>
        </p:txBody>
      </p:sp>
      <p:pic>
        <p:nvPicPr>
          <p:cNvPr id="5" name="Picture 4" descr="A graph with blue and orange lines">
            <a:extLst>
              <a:ext uri="{FF2B5EF4-FFF2-40B4-BE49-F238E27FC236}">
                <a16:creationId xmlns:a16="http://schemas.microsoft.com/office/drawing/2014/main" id="{ADE377E3-9A97-F31C-CFD8-4BDD6812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06" y="2344595"/>
            <a:ext cx="5434063" cy="4315285"/>
          </a:xfrm>
          <a:prstGeom prst="rect">
            <a:avLst/>
          </a:prstGeom>
        </p:spPr>
      </p:pic>
      <p:pic>
        <p:nvPicPr>
          <p:cNvPr id="7" name="Picture 6" descr="A graph with numbers and lines">
            <a:extLst>
              <a:ext uri="{FF2B5EF4-FFF2-40B4-BE49-F238E27FC236}">
                <a16:creationId xmlns:a16="http://schemas.microsoft.com/office/drawing/2014/main" id="{37D44FF2-A73C-F9B0-E438-9D488725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3"/>
          <a:stretch/>
        </p:blipFill>
        <p:spPr>
          <a:xfrm>
            <a:off x="6096000" y="2400775"/>
            <a:ext cx="5736247" cy="42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C45CF-3483-9A94-A308-1E96E6160698}"/>
              </a:ext>
            </a:extLst>
          </p:cNvPr>
          <p:cNvSpPr txBox="1"/>
          <p:nvPr/>
        </p:nvSpPr>
        <p:spPr>
          <a:xfrm>
            <a:off x="304800" y="304800"/>
            <a:ext cx="9403080" cy="279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Summary: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Successfully developed and trained a CNN model for handwritten digit recognition.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Achieved high accuracy on the model.</a:t>
            </a:r>
          </a:p>
        </p:txBody>
      </p:sp>
    </p:spTree>
    <p:extLst>
      <p:ext uri="{BB962C8B-B14F-4D97-AF65-F5344CB8AC3E}">
        <p14:creationId xmlns:p14="http://schemas.microsoft.com/office/powerpoint/2010/main" val="221763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{788E8526-CF1D-4D2E-94CF-D05C4EE1F532}tf11665031_win32</Template>
  <TotalTime>0</TotalTime>
  <Words>252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Arial Nova</vt:lpstr>
      <vt:lpstr>Arial Nova Light</vt:lpstr>
      <vt:lpstr>Wingdings 2</vt:lpstr>
      <vt:lpstr>SlateVTI</vt:lpstr>
      <vt:lpstr>Title Handwritten Digit Recognition using Convolutional Neural Network ( CNN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Lokesh Gaikwad</dc:creator>
  <cp:lastModifiedBy>Lokesh Gaikwad</cp:lastModifiedBy>
  <cp:revision>1</cp:revision>
  <dcterms:created xsi:type="dcterms:W3CDTF">2024-06-12T12:53:45Z</dcterms:created>
  <dcterms:modified xsi:type="dcterms:W3CDTF">2024-06-12T14:22:45Z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2024-06-12T14:22:17Z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44d78ec7-0428-43b2-a392-adff88381e15</vt:lpwstr>
  </property>
  <property fmtid="{D5CDD505-2E9C-101B-9397-08002B2CF9AE}" pid="8" name="MSIP_Label_defa4170-0d19-0005-0004-bc88714345d2_ActionId">
    <vt:lpwstr>a30f15a5-5b32-474c-bcfd-a9cd9d6b1c1e</vt:lpwstr>
  </property>
  <property fmtid="{D5CDD505-2E9C-101B-9397-08002B2CF9AE}" pid="9" name="MSIP_Label_defa4170-0d19-0005-0004-bc88714345d2_ContentBits">
    <vt:lpwstr>0</vt:lpwstr>
  </property>
</Properties>
</file>