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57" r:id="rId6"/>
    <p:sldId id="299" r:id="rId7"/>
    <p:sldId id="302" r:id="rId8"/>
    <p:sldId id="306" r:id="rId9"/>
    <p:sldId id="307" r:id="rId10"/>
    <p:sldId id="297" r:id="rId11"/>
    <p:sldId id="289" r:id="rId12"/>
    <p:sldId id="300" r:id="rId13"/>
    <p:sldId id="301" r:id="rId14"/>
    <p:sldId id="291" r:id="rId15"/>
    <p:sldId id="303" r:id="rId16"/>
    <p:sldId id="292" r:id="rId17"/>
    <p:sldId id="304" r:id="rId18"/>
    <p:sldId id="305" r:id="rId19"/>
    <p:sldId id="308" r:id="rId20"/>
    <p:sldId id="309" r:id="rId21"/>
    <p:sldId id="295" r:id="rId22"/>
    <p:sldId id="312" r:id="rId23"/>
    <p:sldId id="317" r:id="rId24"/>
    <p:sldId id="320" r:id="rId25"/>
    <p:sldId id="321" r:id="rId26"/>
    <p:sldId id="322" r:id="rId27"/>
    <p:sldId id="323" r:id="rId28"/>
    <p:sldId id="324" r:id="rId29"/>
    <p:sldId id="325" r:id="rId30"/>
    <p:sldId id="294" r:id="rId31"/>
    <p:sldId id="310" r:id="rId32"/>
    <p:sldId id="311" r:id="rId33"/>
    <p:sldId id="313" r:id="rId34"/>
    <p:sldId id="314" r:id="rId35"/>
    <p:sldId id="316" r:id="rId36"/>
    <p:sldId id="318" r:id="rId37"/>
    <p:sldId id="319"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85E8D-BF0E-1F56-79FB-F0D50C818703}" v="919" dt="2024-09-12T12:10:20.412"/>
    <p1510:client id="{D5FCD8D1-47F9-A3B2-97E7-CDF703C646A1}" v="482" dt="2024-09-12T12:29:25.183"/>
    <p1510:client id="{EED77172-DF42-70DF-4FCA-2F6818297FCE}" v="545" dt="2024-09-12T12:37:07.85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Gaya Cerah 2 - Akse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8.svg"/></Relationships>
</file>

<file path=ppt/diagrams/_rels/data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6.sv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11" Type="http://schemas.openxmlformats.org/officeDocument/2006/relationships/image" Target="../media/image51.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ata9.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6.sv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11" Type="http://schemas.openxmlformats.org/officeDocument/2006/relationships/image" Target="../media/image51.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rawing9.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9C332-83D9-4711-B7EF-7FDC9F6A643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8A1AB04-EA1A-41D7-AA4C-B754B40E68E2}">
      <dgm:prSet/>
      <dgm:spPr/>
      <dgm:t>
        <a:bodyPr/>
        <a:lstStyle/>
        <a:p>
          <a:pPr>
            <a:lnSpc>
              <a:spcPct val="100000"/>
            </a:lnSpc>
          </a:pPr>
          <a:r>
            <a:rPr lang="en-US" b="1"/>
            <a:t>Student</a:t>
          </a:r>
          <a:r>
            <a:rPr lang="en-US"/>
            <a:t>: Interacts with materials, assignments, and discussions.</a:t>
          </a:r>
        </a:p>
      </dgm:t>
    </dgm:pt>
    <dgm:pt modelId="{93D87E98-999F-4163-A504-5D96BB25C342}" type="parTrans" cxnId="{14771DEF-7164-4AAA-85F7-C8391FCD1641}">
      <dgm:prSet/>
      <dgm:spPr/>
      <dgm:t>
        <a:bodyPr/>
        <a:lstStyle/>
        <a:p>
          <a:endParaRPr lang="en-US"/>
        </a:p>
      </dgm:t>
    </dgm:pt>
    <dgm:pt modelId="{4E0F4BBD-901C-448D-8240-D70D874E40E8}" type="sibTrans" cxnId="{14771DEF-7164-4AAA-85F7-C8391FCD1641}">
      <dgm:prSet/>
      <dgm:spPr/>
      <dgm:t>
        <a:bodyPr/>
        <a:lstStyle/>
        <a:p>
          <a:endParaRPr lang="en-US"/>
        </a:p>
      </dgm:t>
    </dgm:pt>
    <dgm:pt modelId="{5D3241C0-F881-43D4-86C9-D75EB631D1DB}">
      <dgm:prSet/>
      <dgm:spPr/>
      <dgm:t>
        <a:bodyPr/>
        <a:lstStyle/>
        <a:p>
          <a:pPr>
            <a:lnSpc>
              <a:spcPct val="100000"/>
            </a:lnSpc>
          </a:pPr>
          <a:r>
            <a:rPr lang="en-US" b="1"/>
            <a:t>Lecturer</a:t>
          </a:r>
          <a:r>
            <a:rPr lang="en-US"/>
            <a:t>: Manages courses, assignments, and tracks student progress.</a:t>
          </a:r>
        </a:p>
      </dgm:t>
    </dgm:pt>
    <dgm:pt modelId="{7D89DB35-C91B-452F-82F4-FFA1278B8458}" type="parTrans" cxnId="{DF36B70E-7C03-4A3E-9432-EA229E9F1147}">
      <dgm:prSet/>
      <dgm:spPr/>
      <dgm:t>
        <a:bodyPr/>
        <a:lstStyle/>
        <a:p>
          <a:endParaRPr lang="en-US"/>
        </a:p>
      </dgm:t>
    </dgm:pt>
    <dgm:pt modelId="{03FB43FA-B12A-45DE-A506-01D9C8E9BC63}" type="sibTrans" cxnId="{DF36B70E-7C03-4A3E-9432-EA229E9F1147}">
      <dgm:prSet/>
      <dgm:spPr/>
      <dgm:t>
        <a:bodyPr/>
        <a:lstStyle/>
        <a:p>
          <a:endParaRPr lang="en-US"/>
        </a:p>
      </dgm:t>
    </dgm:pt>
    <dgm:pt modelId="{2897B333-39B2-4DCD-B9F9-019B2BA3FFBF}">
      <dgm:prSet/>
      <dgm:spPr/>
      <dgm:t>
        <a:bodyPr/>
        <a:lstStyle/>
        <a:p>
          <a:pPr>
            <a:lnSpc>
              <a:spcPct val="100000"/>
            </a:lnSpc>
          </a:pPr>
          <a:r>
            <a:rPr lang="en-US" b="1"/>
            <a:t>Web Administrator</a:t>
          </a:r>
          <a:r>
            <a:rPr lang="en-US"/>
            <a:t>: Ensures system security and performance.</a:t>
          </a:r>
        </a:p>
      </dgm:t>
    </dgm:pt>
    <dgm:pt modelId="{619E2C7F-8E02-4B17-B252-BCE4425BCD20}" type="parTrans" cxnId="{ABBDF45D-FDF5-4786-B0AD-00249C1A18FC}">
      <dgm:prSet/>
      <dgm:spPr/>
      <dgm:t>
        <a:bodyPr/>
        <a:lstStyle/>
        <a:p>
          <a:endParaRPr lang="en-US"/>
        </a:p>
      </dgm:t>
    </dgm:pt>
    <dgm:pt modelId="{9F38A8C6-4893-4487-A461-239031B9764A}" type="sibTrans" cxnId="{ABBDF45D-FDF5-4786-B0AD-00249C1A18FC}">
      <dgm:prSet/>
      <dgm:spPr/>
      <dgm:t>
        <a:bodyPr/>
        <a:lstStyle/>
        <a:p>
          <a:endParaRPr lang="en-US"/>
        </a:p>
      </dgm:t>
    </dgm:pt>
    <dgm:pt modelId="{738AF701-DE5E-426E-A2EB-92C06DB6842D}">
      <dgm:prSet/>
      <dgm:spPr/>
      <dgm:t>
        <a:bodyPr/>
        <a:lstStyle/>
        <a:p>
          <a:pPr>
            <a:lnSpc>
              <a:spcPct val="100000"/>
            </a:lnSpc>
          </a:pPr>
          <a:r>
            <a:rPr lang="en-US" b="1"/>
            <a:t>Course</a:t>
          </a:r>
          <a:r>
            <a:rPr lang="en-US"/>
            <a:t>: A set of structured learning materials.</a:t>
          </a:r>
        </a:p>
      </dgm:t>
    </dgm:pt>
    <dgm:pt modelId="{310F7D4E-90A6-4546-8F69-2FC210FDC550}" type="parTrans" cxnId="{BDA2353F-2CFC-4516-B61A-FA1242E7D9B9}">
      <dgm:prSet/>
      <dgm:spPr/>
      <dgm:t>
        <a:bodyPr/>
        <a:lstStyle/>
        <a:p>
          <a:endParaRPr lang="en-US"/>
        </a:p>
      </dgm:t>
    </dgm:pt>
    <dgm:pt modelId="{484CAA9E-CA20-4310-9D31-6DDC7B5CE871}" type="sibTrans" cxnId="{BDA2353F-2CFC-4516-B61A-FA1242E7D9B9}">
      <dgm:prSet/>
      <dgm:spPr/>
      <dgm:t>
        <a:bodyPr/>
        <a:lstStyle/>
        <a:p>
          <a:endParaRPr lang="en-US"/>
        </a:p>
      </dgm:t>
    </dgm:pt>
    <dgm:pt modelId="{82B657AD-B5E6-465D-A0F9-ADC7DF4F4957}">
      <dgm:prSet/>
      <dgm:spPr/>
      <dgm:t>
        <a:bodyPr/>
        <a:lstStyle/>
        <a:p>
          <a:pPr>
            <a:lnSpc>
              <a:spcPct val="100000"/>
            </a:lnSpc>
          </a:pPr>
          <a:r>
            <a:rPr lang="en-US" b="1"/>
            <a:t>Assignment</a:t>
          </a:r>
          <a:r>
            <a:rPr lang="en-US"/>
            <a:t>: Tasks for student evaluation.</a:t>
          </a:r>
        </a:p>
      </dgm:t>
    </dgm:pt>
    <dgm:pt modelId="{68CB89EA-EA22-4F26-954A-C8291A443D30}" type="parTrans" cxnId="{CA1F47D7-B5CC-4805-9A06-BB0770D31520}">
      <dgm:prSet/>
      <dgm:spPr/>
      <dgm:t>
        <a:bodyPr/>
        <a:lstStyle/>
        <a:p>
          <a:endParaRPr lang="en-US"/>
        </a:p>
      </dgm:t>
    </dgm:pt>
    <dgm:pt modelId="{69570B9A-325D-4461-A460-F74D89B95CE9}" type="sibTrans" cxnId="{CA1F47D7-B5CC-4805-9A06-BB0770D31520}">
      <dgm:prSet/>
      <dgm:spPr/>
      <dgm:t>
        <a:bodyPr/>
        <a:lstStyle/>
        <a:p>
          <a:endParaRPr lang="en-US"/>
        </a:p>
      </dgm:t>
    </dgm:pt>
    <dgm:pt modelId="{16E2078F-06B7-45EC-8322-7820AB095B08}">
      <dgm:prSet/>
      <dgm:spPr/>
      <dgm:t>
        <a:bodyPr/>
        <a:lstStyle/>
        <a:p>
          <a:pPr>
            <a:lnSpc>
              <a:spcPct val="100000"/>
            </a:lnSpc>
          </a:pPr>
          <a:r>
            <a:rPr lang="en-US" b="1"/>
            <a:t>Gradebook</a:t>
          </a:r>
          <a:r>
            <a:rPr lang="en-US"/>
            <a:t>: Tracks student progress and grades.</a:t>
          </a:r>
        </a:p>
      </dgm:t>
    </dgm:pt>
    <dgm:pt modelId="{708DFE29-91B3-46C0-A08E-0EC45FE07459}" type="parTrans" cxnId="{758899C6-A7C5-480F-8AB5-11D6D00F39F0}">
      <dgm:prSet/>
      <dgm:spPr/>
      <dgm:t>
        <a:bodyPr/>
        <a:lstStyle/>
        <a:p>
          <a:endParaRPr lang="en-US"/>
        </a:p>
      </dgm:t>
    </dgm:pt>
    <dgm:pt modelId="{FC7C51FB-C1EF-4041-846B-901CD89031C2}" type="sibTrans" cxnId="{758899C6-A7C5-480F-8AB5-11D6D00F39F0}">
      <dgm:prSet/>
      <dgm:spPr/>
      <dgm:t>
        <a:bodyPr/>
        <a:lstStyle/>
        <a:p>
          <a:endParaRPr lang="en-US"/>
        </a:p>
      </dgm:t>
    </dgm:pt>
    <dgm:pt modelId="{0334CF79-6711-48C1-B966-29EF46857C49}" type="pres">
      <dgm:prSet presAssocID="{7729C332-83D9-4711-B7EF-7FDC9F6A6437}" presName="root" presStyleCnt="0">
        <dgm:presLayoutVars>
          <dgm:dir/>
          <dgm:resizeHandles val="exact"/>
        </dgm:presLayoutVars>
      </dgm:prSet>
      <dgm:spPr/>
    </dgm:pt>
    <dgm:pt modelId="{A67A2636-6134-454C-94E6-38885A1701C9}" type="pres">
      <dgm:prSet presAssocID="{E8A1AB04-EA1A-41D7-AA4C-B754B40E68E2}" presName="compNode" presStyleCnt="0"/>
      <dgm:spPr/>
    </dgm:pt>
    <dgm:pt modelId="{1760300F-DCFE-468F-B42D-EA1CB1B45967}" type="pres">
      <dgm:prSet presAssocID="{E8A1AB04-EA1A-41D7-AA4C-B754B40E68E2}" presName="bgRect" presStyleLbl="bgShp" presStyleIdx="0" presStyleCnt="6"/>
      <dgm:spPr/>
    </dgm:pt>
    <dgm:pt modelId="{C6E01691-BF20-4DED-A690-828CD204670A}" type="pres">
      <dgm:prSet presAssocID="{E8A1AB04-EA1A-41D7-AA4C-B754B40E68E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4BB90C0-550A-486C-909B-FA860F98B1C4}" type="pres">
      <dgm:prSet presAssocID="{E8A1AB04-EA1A-41D7-AA4C-B754B40E68E2}" presName="spaceRect" presStyleCnt="0"/>
      <dgm:spPr/>
    </dgm:pt>
    <dgm:pt modelId="{DFB55D87-3DEB-43EB-9902-B6D5CAB016C4}" type="pres">
      <dgm:prSet presAssocID="{E8A1AB04-EA1A-41D7-AA4C-B754B40E68E2}" presName="parTx" presStyleLbl="revTx" presStyleIdx="0" presStyleCnt="6">
        <dgm:presLayoutVars>
          <dgm:chMax val="0"/>
          <dgm:chPref val="0"/>
        </dgm:presLayoutVars>
      </dgm:prSet>
      <dgm:spPr/>
    </dgm:pt>
    <dgm:pt modelId="{C982060B-4A83-4F45-A016-19B1C319FC74}" type="pres">
      <dgm:prSet presAssocID="{4E0F4BBD-901C-448D-8240-D70D874E40E8}" presName="sibTrans" presStyleCnt="0"/>
      <dgm:spPr/>
    </dgm:pt>
    <dgm:pt modelId="{4BB1967D-768D-4B75-B427-45DF07E58083}" type="pres">
      <dgm:prSet presAssocID="{5D3241C0-F881-43D4-86C9-D75EB631D1DB}" presName="compNode" presStyleCnt="0"/>
      <dgm:spPr/>
    </dgm:pt>
    <dgm:pt modelId="{B3630503-9FB7-4813-89FD-9C0037F4845D}" type="pres">
      <dgm:prSet presAssocID="{5D3241C0-F881-43D4-86C9-D75EB631D1DB}" presName="bgRect" presStyleLbl="bgShp" presStyleIdx="1" presStyleCnt="6"/>
      <dgm:spPr/>
    </dgm:pt>
    <dgm:pt modelId="{4AC705D9-2D58-47A9-94B3-86B4CE25EBAA}" type="pres">
      <dgm:prSet presAssocID="{5D3241C0-F881-43D4-86C9-D75EB631D1D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71BE3C37-E2EC-44A3-A8F0-A2CAB10574D0}" type="pres">
      <dgm:prSet presAssocID="{5D3241C0-F881-43D4-86C9-D75EB631D1DB}" presName="spaceRect" presStyleCnt="0"/>
      <dgm:spPr/>
    </dgm:pt>
    <dgm:pt modelId="{5C5941EC-A9D7-47EB-BF89-AD3767776105}" type="pres">
      <dgm:prSet presAssocID="{5D3241C0-F881-43D4-86C9-D75EB631D1DB}" presName="parTx" presStyleLbl="revTx" presStyleIdx="1" presStyleCnt="6">
        <dgm:presLayoutVars>
          <dgm:chMax val="0"/>
          <dgm:chPref val="0"/>
        </dgm:presLayoutVars>
      </dgm:prSet>
      <dgm:spPr/>
    </dgm:pt>
    <dgm:pt modelId="{492D1D68-47D4-4627-9752-925F3E4692B4}" type="pres">
      <dgm:prSet presAssocID="{03FB43FA-B12A-45DE-A506-01D9C8E9BC63}" presName="sibTrans" presStyleCnt="0"/>
      <dgm:spPr/>
    </dgm:pt>
    <dgm:pt modelId="{F616BCDF-B93C-4BFC-BE3E-20DA2514435D}" type="pres">
      <dgm:prSet presAssocID="{2897B333-39B2-4DCD-B9F9-019B2BA3FFBF}" presName="compNode" presStyleCnt="0"/>
      <dgm:spPr/>
    </dgm:pt>
    <dgm:pt modelId="{508A21CB-7D8E-46E7-A4E2-03CEE55A4689}" type="pres">
      <dgm:prSet presAssocID="{2897B333-39B2-4DCD-B9F9-019B2BA3FFBF}" presName="bgRect" presStyleLbl="bgShp" presStyleIdx="2" presStyleCnt="6"/>
      <dgm:spPr/>
    </dgm:pt>
    <dgm:pt modelId="{4FDBB237-9F1D-4E5B-A2AF-3883863DA386}" type="pres">
      <dgm:prSet presAssocID="{2897B333-39B2-4DCD-B9F9-019B2BA3FF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10001F6-3A49-455F-8536-5EAC75E77FA9}" type="pres">
      <dgm:prSet presAssocID="{2897B333-39B2-4DCD-B9F9-019B2BA3FFBF}" presName="spaceRect" presStyleCnt="0"/>
      <dgm:spPr/>
    </dgm:pt>
    <dgm:pt modelId="{EE6B4D90-5452-423D-B3CA-CAB1075AD929}" type="pres">
      <dgm:prSet presAssocID="{2897B333-39B2-4DCD-B9F9-019B2BA3FFBF}" presName="parTx" presStyleLbl="revTx" presStyleIdx="2" presStyleCnt="6">
        <dgm:presLayoutVars>
          <dgm:chMax val="0"/>
          <dgm:chPref val="0"/>
        </dgm:presLayoutVars>
      </dgm:prSet>
      <dgm:spPr/>
    </dgm:pt>
    <dgm:pt modelId="{76DC25F4-390A-41E1-A3FE-8F0207781CCB}" type="pres">
      <dgm:prSet presAssocID="{9F38A8C6-4893-4487-A461-239031B9764A}" presName="sibTrans" presStyleCnt="0"/>
      <dgm:spPr/>
    </dgm:pt>
    <dgm:pt modelId="{B4AD3720-A9EC-4BCA-A6B8-92C7117A392E}" type="pres">
      <dgm:prSet presAssocID="{738AF701-DE5E-426E-A2EB-92C06DB6842D}" presName="compNode" presStyleCnt="0"/>
      <dgm:spPr/>
    </dgm:pt>
    <dgm:pt modelId="{74D9D7AF-EDCA-411F-88A4-C46A5F2FB9D0}" type="pres">
      <dgm:prSet presAssocID="{738AF701-DE5E-426E-A2EB-92C06DB6842D}" presName="bgRect" presStyleLbl="bgShp" presStyleIdx="3" presStyleCnt="6"/>
      <dgm:spPr/>
    </dgm:pt>
    <dgm:pt modelId="{855AB074-E541-4DF3-B6B4-97D91B6D0BEE}" type="pres">
      <dgm:prSet presAssocID="{738AF701-DE5E-426E-A2EB-92C06DB684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9F483724-BD8C-41D8-B2C7-23C559FAEB4B}" type="pres">
      <dgm:prSet presAssocID="{738AF701-DE5E-426E-A2EB-92C06DB6842D}" presName="spaceRect" presStyleCnt="0"/>
      <dgm:spPr/>
    </dgm:pt>
    <dgm:pt modelId="{6F9F56BE-B7D7-40AC-B441-6264AC6A0954}" type="pres">
      <dgm:prSet presAssocID="{738AF701-DE5E-426E-A2EB-92C06DB6842D}" presName="parTx" presStyleLbl="revTx" presStyleIdx="3" presStyleCnt="6">
        <dgm:presLayoutVars>
          <dgm:chMax val="0"/>
          <dgm:chPref val="0"/>
        </dgm:presLayoutVars>
      </dgm:prSet>
      <dgm:spPr/>
    </dgm:pt>
    <dgm:pt modelId="{4704BC88-86E5-475A-9856-9FDAF9BCD09B}" type="pres">
      <dgm:prSet presAssocID="{484CAA9E-CA20-4310-9D31-6DDC7B5CE871}" presName="sibTrans" presStyleCnt="0"/>
      <dgm:spPr/>
    </dgm:pt>
    <dgm:pt modelId="{576E1852-5346-4077-BBD5-06DB9E45A05C}" type="pres">
      <dgm:prSet presAssocID="{82B657AD-B5E6-465D-A0F9-ADC7DF4F4957}" presName="compNode" presStyleCnt="0"/>
      <dgm:spPr/>
    </dgm:pt>
    <dgm:pt modelId="{C94BAEC0-5F39-4B3C-B585-A9D19DCF7A3B}" type="pres">
      <dgm:prSet presAssocID="{82B657AD-B5E6-465D-A0F9-ADC7DF4F4957}" presName="bgRect" presStyleLbl="bgShp" presStyleIdx="4" presStyleCnt="6"/>
      <dgm:spPr/>
    </dgm:pt>
    <dgm:pt modelId="{E9FBF383-3D4C-4E2E-9C1D-AB5F86A64AC7}" type="pres">
      <dgm:prSet presAssocID="{82B657AD-B5E6-465D-A0F9-ADC7DF4F495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duation Cap"/>
        </a:ext>
      </dgm:extLst>
    </dgm:pt>
    <dgm:pt modelId="{7291F9FE-8D9D-4742-8558-35AD20EF1DF3}" type="pres">
      <dgm:prSet presAssocID="{82B657AD-B5E6-465D-A0F9-ADC7DF4F4957}" presName="spaceRect" presStyleCnt="0"/>
      <dgm:spPr/>
    </dgm:pt>
    <dgm:pt modelId="{A053CE16-EA09-4A65-8C48-F225CFC3DF4F}" type="pres">
      <dgm:prSet presAssocID="{82B657AD-B5E6-465D-A0F9-ADC7DF4F4957}" presName="parTx" presStyleLbl="revTx" presStyleIdx="4" presStyleCnt="6">
        <dgm:presLayoutVars>
          <dgm:chMax val="0"/>
          <dgm:chPref val="0"/>
        </dgm:presLayoutVars>
      </dgm:prSet>
      <dgm:spPr/>
    </dgm:pt>
    <dgm:pt modelId="{BCCA68ED-147A-435E-82FE-C6A962B8D069}" type="pres">
      <dgm:prSet presAssocID="{69570B9A-325D-4461-A460-F74D89B95CE9}" presName="sibTrans" presStyleCnt="0"/>
      <dgm:spPr/>
    </dgm:pt>
    <dgm:pt modelId="{747DEA59-0BB2-43E7-B35A-5742CC448DD8}" type="pres">
      <dgm:prSet presAssocID="{16E2078F-06B7-45EC-8322-7820AB095B08}" presName="compNode" presStyleCnt="0"/>
      <dgm:spPr/>
    </dgm:pt>
    <dgm:pt modelId="{7B2CD297-D0A6-439A-A79B-5F6961238BCA}" type="pres">
      <dgm:prSet presAssocID="{16E2078F-06B7-45EC-8322-7820AB095B08}" presName="bgRect" presStyleLbl="bgShp" presStyleIdx="5" presStyleCnt="6"/>
      <dgm:spPr/>
    </dgm:pt>
    <dgm:pt modelId="{A426315C-0369-45B4-8EF6-2DB420183BBE}" type="pres">
      <dgm:prSet presAssocID="{16E2078F-06B7-45EC-8322-7820AB095B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ploma Roll"/>
        </a:ext>
      </dgm:extLst>
    </dgm:pt>
    <dgm:pt modelId="{D2778FDD-43FD-4A26-BB51-2B2E84891BCC}" type="pres">
      <dgm:prSet presAssocID="{16E2078F-06B7-45EC-8322-7820AB095B08}" presName="spaceRect" presStyleCnt="0"/>
      <dgm:spPr/>
    </dgm:pt>
    <dgm:pt modelId="{071CE9AD-9FEE-4A51-949D-011C4DA379BA}" type="pres">
      <dgm:prSet presAssocID="{16E2078F-06B7-45EC-8322-7820AB095B08}" presName="parTx" presStyleLbl="revTx" presStyleIdx="5" presStyleCnt="6">
        <dgm:presLayoutVars>
          <dgm:chMax val="0"/>
          <dgm:chPref val="0"/>
        </dgm:presLayoutVars>
      </dgm:prSet>
      <dgm:spPr/>
    </dgm:pt>
  </dgm:ptLst>
  <dgm:cxnLst>
    <dgm:cxn modelId="{DF36B70E-7C03-4A3E-9432-EA229E9F1147}" srcId="{7729C332-83D9-4711-B7EF-7FDC9F6A6437}" destId="{5D3241C0-F881-43D4-86C9-D75EB631D1DB}" srcOrd="1" destOrd="0" parTransId="{7D89DB35-C91B-452F-82F4-FFA1278B8458}" sibTransId="{03FB43FA-B12A-45DE-A506-01D9C8E9BC63}"/>
    <dgm:cxn modelId="{09A79719-2B6B-43FA-ABE5-EECA156D651E}" type="presOf" srcId="{5D3241C0-F881-43D4-86C9-D75EB631D1DB}" destId="{5C5941EC-A9D7-47EB-BF89-AD3767776105}" srcOrd="0" destOrd="0" presId="urn:microsoft.com/office/officeart/2018/2/layout/IconVerticalSolidList"/>
    <dgm:cxn modelId="{FC63421E-9BD1-4F2B-BFD5-D6CF18311442}" type="presOf" srcId="{738AF701-DE5E-426E-A2EB-92C06DB6842D}" destId="{6F9F56BE-B7D7-40AC-B441-6264AC6A0954}" srcOrd="0" destOrd="0" presId="urn:microsoft.com/office/officeart/2018/2/layout/IconVerticalSolidList"/>
    <dgm:cxn modelId="{6C35C132-11A4-46A2-AB0D-BA0AD836434F}" type="presOf" srcId="{82B657AD-B5E6-465D-A0F9-ADC7DF4F4957}" destId="{A053CE16-EA09-4A65-8C48-F225CFC3DF4F}" srcOrd="0" destOrd="0" presId="urn:microsoft.com/office/officeart/2018/2/layout/IconVerticalSolidList"/>
    <dgm:cxn modelId="{BDA2353F-2CFC-4516-B61A-FA1242E7D9B9}" srcId="{7729C332-83D9-4711-B7EF-7FDC9F6A6437}" destId="{738AF701-DE5E-426E-A2EB-92C06DB6842D}" srcOrd="3" destOrd="0" parTransId="{310F7D4E-90A6-4546-8F69-2FC210FDC550}" sibTransId="{484CAA9E-CA20-4310-9D31-6DDC7B5CE871}"/>
    <dgm:cxn modelId="{ABBDF45D-FDF5-4786-B0AD-00249C1A18FC}" srcId="{7729C332-83D9-4711-B7EF-7FDC9F6A6437}" destId="{2897B333-39B2-4DCD-B9F9-019B2BA3FFBF}" srcOrd="2" destOrd="0" parTransId="{619E2C7F-8E02-4B17-B252-BCE4425BCD20}" sibTransId="{9F38A8C6-4893-4487-A461-239031B9764A}"/>
    <dgm:cxn modelId="{C8C98948-7C96-4D2F-B026-F43681DE83D1}" type="presOf" srcId="{2897B333-39B2-4DCD-B9F9-019B2BA3FFBF}" destId="{EE6B4D90-5452-423D-B3CA-CAB1075AD929}" srcOrd="0" destOrd="0" presId="urn:microsoft.com/office/officeart/2018/2/layout/IconVerticalSolidList"/>
    <dgm:cxn modelId="{878D368E-90C5-484B-A75E-15758C1E0E98}" type="presOf" srcId="{7729C332-83D9-4711-B7EF-7FDC9F6A6437}" destId="{0334CF79-6711-48C1-B966-29EF46857C49}" srcOrd="0" destOrd="0" presId="urn:microsoft.com/office/officeart/2018/2/layout/IconVerticalSolidList"/>
    <dgm:cxn modelId="{17B095A1-A603-4AF7-A8FD-0502A4543497}" type="presOf" srcId="{16E2078F-06B7-45EC-8322-7820AB095B08}" destId="{071CE9AD-9FEE-4A51-949D-011C4DA379BA}" srcOrd="0" destOrd="0" presId="urn:microsoft.com/office/officeart/2018/2/layout/IconVerticalSolidList"/>
    <dgm:cxn modelId="{758899C6-A7C5-480F-8AB5-11D6D00F39F0}" srcId="{7729C332-83D9-4711-B7EF-7FDC9F6A6437}" destId="{16E2078F-06B7-45EC-8322-7820AB095B08}" srcOrd="5" destOrd="0" parTransId="{708DFE29-91B3-46C0-A08E-0EC45FE07459}" sibTransId="{FC7C51FB-C1EF-4041-846B-901CD89031C2}"/>
    <dgm:cxn modelId="{CA1F47D7-B5CC-4805-9A06-BB0770D31520}" srcId="{7729C332-83D9-4711-B7EF-7FDC9F6A6437}" destId="{82B657AD-B5E6-465D-A0F9-ADC7DF4F4957}" srcOrd="4" destOrd="0" parTransId="{68CB89EA-EA22-4F26-954A-C8291A443D30}" sibTransId="{69570B9A-325D-4461-A460-F74D89B95CE9}"/>
    <dgm:cxn modelId="{323195DA-2EED-47BE-B3DE-D922C25883D2}" type="presOf" srcId="{E8A1AB04-EA1A-41D7-AA4C-B754B40E68E2}" destId="{DFB55D87-3DEB-43EB-9902-B6D5CAB016C4}" srcOrd="0" destOrd="0" presId="urn:microsoft.com/office/officeart/2018/2/layout/IconVerticalSolidList"/>
    <dgm:cxn modelId="{14771DEF-7164-4AAA-85F7-C8391FCD1641}" srcId="{7729C332-83D9-4711-B7EF-7FDC9F6A6437}" destId="{E8A1AB04-EA1A-41D7-AA4C-B754B40E68E2}" srcOrd="0" destOrd="0" parTransId="{93D87E98-999F-4163-A504-5D96BB25C342}" sibTransId="{4E0F4BBD-901C-448D-8240-D70D874E40E8}"/>
    <dgm:cxn modelId="{AF1D9D75-C886-455B-89BC-A717B6992EDD}" type="presParOf" srcId="{0334CF79-6711-48C1-B966-29EF46857C49}" destId="{A67A2636-6134-454C-94E6-38885A1701C9}" srcOrd="0" destOrd="0" presId="urn:microsoft.com/office/officeart/2018/2/layout/IconVerticalSolidList"/>
    <dgm:cxn modelId="{0C9B8CA7-9516-4F6F-8452-486241370718}" type="presParOf" srcId="{A67A2636-6134-454C-94E6-38885A1701C9}" destId="{1760300F-DCFE-468F-B42D-EA1CB1B45967}" srcOrd="0" destOrd="0" presId="urn:microsoft.com/office/officeart/2018/2/layout/IconVerticalSolidList"/>
    <dgm:cxn modelId="{7DD11869-400E-4C2F-B572-C2D446D0CF72}" type="presParOf" srcId="{A67A2636-6134-454C-94E6-38885A1701C9}" destId="{C6E01691-BF20-4DED-A690-828CD204670A}" srcOrd="1" destOrd="0" presId="urn:microsoft.com/office/officeart/2018/2/layout/IconVerticalSolidList"/>
    <dgm:cxn modelId="{3D7E865C-F5C8-41CA-AD52-484A0D53FA04}" type="presParOf" srcId="{A67A2636-6134-454C-94E6-38885A1701C9}" destId="{D4BB90C0-550A-486C-909B-FA860F98B1C4}" srcOrd="2" destOrd="0" presId="urn:microsoft.com/office/officeart/2018/2/layout/IconVerticalSolidList"/>
    <dgm:cxn modelId="{483715D9-8A17-4508-9050-6569FE55C593}" type="presParOf" srcId="{A67A2636-6134-454C-94E6-38885A1701C9}" destId="{DFB55D87-3DEB-43EB-9902-B6D5CAB016C4}" srcOrd="3" destOrd="0" presId="urn:microsoft.com/office/officeart/2018/2/layout/IconVerticalSolidList"/>
    <dgm:cxn modelId="{F29923DE-AFF7-4E56-916E-7D1FBBF77226}" type="presParOf" srcId="{0334CF79-6711-48C1-B966-29EF46857C49}" destId="{C982060B-4A83-4F45-A016-19B1C319FC74}" srcOrd="1" destOrd="0" presId="urn:microsoft.com/office/officeart/2018/2/layout/IconVerticalSolidList"/>
    <dgm:cxn modelId="{A2577576-7E79-493A-92F7-E373621C6482}" type="presParOf" srcId="{0334CF79-6711-48C1-B966-29EF46857C49}" destId="{4BB1967D-768D-4B75-B427-45DF07E58083}" srcOrd="2" destOrd="0" presId="urn:microsoft.com/office/officeart/2018/2/layout/IconVerticalSolidList"/>
    <dgm:cxn modelId="{FF23D681-13B6-4888-84C9-F66C7C3ACD69}" type="presParOf" srcId="{4BB1967D-768D-4B75-B427-45DF07E58083}" destId="{B3630503-9FB7-4813-89FD-9C0037F4845D}" srcOrd="0" destOrd="0" presId="urn:microsoft.com/office/officeart/2018/2/layout/IconVerticalSolidList"/>
    <dgm:cxn modelId="{EC5C2AFE-C814-4775-918B-146348666679}" type="presParOf" srcId="{4BB1967D-768D-4B75-B427-45DF07E58083}" destId="{4AC705D9-2D58-47A9-94B3-86B4CE25EBAA}" srcOrd="1" destOrd="0" presId="urn:microsoft.com/office/officeart/2018/2/layout/IconVerticalSolidList"/>
    <dgm:cxn modelId="{4448938C-091B-49CA-A5CC-DA1B9AAC15EE}" type="presParOf" srcId="{4BB1967D-768D-4B75-B427-45DF07E58083}" destId="{71BE3C37-E2EC-44A3-A8F0-A2CAB10574D0}" srcOrd="2" destOrd="0" presId="urn:microsoft.com/office/officeart/2018/2/layout/IconVerticalSolidList"/>
    <dgm:cxn modelId="{52499158-C429-49B4-AD97-F668B1A5D4B9}" type="presParOf" srcId="{4BB1967D-768D-4B75-B427-45DF07E58083}" destId="{5C5941EC-A9D7-47EB-BF89-AD3767776105}" srcOrd="3" destOrd="0" presId="urn:microsoft.com/office/officeart/2018/2/layout/IconVerticalSolidList"/>
    <dgm:cxn modelId="{E5B16A80-31BF-4F13-BDF4-66C7A0C21DA5}" type="presParOf" srcId="{0334CF79-6711-48C1-B966-29EF46857C49}" destId="{492D1D68-47D4-4627-9752-925F3E4692B4}" srcOrd="3" destOrd="0" presId="urn:microsoft.com/office/officeart/2018/2/layout/IconVerticalSolidList"/>
    <dgm:cxn modelId="{64099971-0B34-4DA5-9AB7-4747B26E4637}" type="presParOf" srcId="{0334CF79-6711-48C1-B966-29EF46857C49}" destId="{F616BCDF-B93C-4BFC-BE3E-20DA2514435D}" srcOrd="4" destOrd="0" presId="urn:microsoft.com/office/officeart/2018/2/layout/IconVerticalSolidList"/>
    <dgm:cxn modelId="{A7CA6189-BD19-460B-A3CA-086587A1EC64}" type="presParOf" srcId="{F616BCDF-B93C-4BFC-BE3E-20DA2514435D}" destId="{508A21CB-7D8E-46E7-A4E2-03CEE55A4689}" srcOrd="0" destOrd="0" presId="urn:microsoft.com/office/officeart/2018/2/layout/IconVerticalSolidList"/>
    <dgm:cxn modelId="{D5BB7E3F-C0D9-4FA4-8887-A76F2CBA2DAF}" type="presParOf" srcId="{F616BCDF-B93C-4BFC-BE3E-20DA2514435D}" destId="{4FDBB237-9F1D-4E5B-A2AF-3883863DA386}" srcOrd="1" destOrd="0" presId="urn:microsoft.com/office/officeart/2018/2/layout/IconVerticalSolidList"/>
    <dgm:cxn modelId="{845ACF8B-4849-4560-B670-7DB1BD3889E4}" type="presParOf" srcId="{F616BCDF-B93C-4BFC-BE3E-20DA2514435D}" destId="{B10001F6-3A49-455F-8536-5EAC75E77FA9}" srcOrd="2" destOrd="0" presId="urn:microsoft.com/office/officeart/2018/2/layout/IconVerticalSolidList"/>
    <dgm:cxn modelId="{E0FEA203-0320-432E-9112-822EB019D01F}" type="presParOf" srcId="{F616BCDF-B93C-4BFC-BE3E-20DA2514435D}" destId="{EE6B4D90-5452-423D-B3CA-CAB1075AD929}" srcOrd="3" destOrd="0" presId="urn:microsoft.com/office/officeart/2018/2/layout/IconVerticalSolidList"/>
    <dgm:cxn modelId="{F595F075-A36F-40CC-B813-56791C430106}" type="presParOf" srcId="{0334CF79-6711-48C1-B966-29EF46857C49}" destId="{76DC25F4-390A-41E1-A3FE-8F0207781CCB}" srcOrd="5" destOrd="0" presId="urn:microsoft.com/office/officeart/2018/2/layout/IconVerticalSolidList"/>
    <dgm:cxn modelId="{67521A01-7373-459D-B8F8-EF4D044914AA}" type="presParOf" srcId="{0334CF79-6711-48C1-B966-29EF46857C49}" destId="{B4AD3720-A9EC-4BCA-A6B8-92C7117A392E}" srcOrd="6" destOrd="0" presId="urn:microsoft.com/office/officeart/2018/2/layout/IconVerticalSolidList"/>
    <dgm:cxn modelId="{DC9CF20A-BCE1-4C01-9FE6-CE7F2269AD00}" type="presParOf" srcId="{B4AD3720-A9EC-4BCA-A6B8-92C7117A392E}" destId="{74D9D7AF-EDCA-411F-88A4-C46A5F2FB9D0}" srcOrd="0" destOrd="0" presId="urn:microsoft.com/office/officeart/2018/2/layout/IconVerticalSolidList"/>
    <dgm:cxn modelId="{F1DBB877-1847-455D-BB94-C87D01045097}" type="presParOf" srcId="{B4AD3720-A9EC-4BCA-A6B8-92C7117A392E}" destId="{855AB074-E541-4DF3-B6B4-97D91B6D0BEE}" srcOrd="1" destOrd="0" presId="urn:microsoft.com/office/officeart/2018/2/layout/IconVerticalSolidList"/>
    <dgm:cxn modelId="{CB19D9F5-3684-4E93-B786-37B6FBAFEDE9}" type="presParOf" srcId="{B4AD3720-A9EC-4BCA-A6B8-92C7117A392E}" destId="{9F483724-BD8C-41D8-B2C7-23C559FAEB4B}" srcOrd="2" destOrd="0" presId="urn:microsoft.com/office/officeart/2018/2/layout/IconVerticalSolidList"/>
    <dgm:cxn modelId="{699032E5-F2A4-4CEF-97C2-2005305653A7}" type="presParOf" srcId="{B4AD3720-A9EC-4BCA-A6B8-92C7117A392E}" destId="{6F9F56BE-B7D7-40AC-B441-6264AC6A0954}" srcOrd="3" destOrd="0" presId="urn:microsoft.com/office/officeart/2018/2/layout/IconVerticalSolidList"/>
    <dgm:cxn modelId="{F2C9F263-20C9-4187-ACCE-5E5808F74B82}" type="presParOf" srcId="{0334CF79-6711-48C1-B966-29EF46857C49}" destId="{4704BC88-86E5-475A-9856-9FDAF9BCD09B}" srcOrd="7" destOrd="0" presId="urn:microsoft.com/office/officeart/2018/2/layout/IconVerticalSolidList"/>
    <dgm:cxn modelId="{89D3BCAB-56B2-4668-8E82-0C4E98428F18}" type="presParOf" srcId="{0334CF79-6711-48C1-B966-29EF46857C49}" destId="{576E1852-5346-4077-BBD5-06DB9E45A05C}" srcOrd="8" destOrd="0" presId="urn:microsoft.com/office/officeart/2018/2/layout/IconVerticalSolidList"/>
    <dgm:cxn modelId="{3B248F9C-811E-4190-B4A8-D57680984839}" type="presParOf" srcId="{576E1852-5346-4077-BBD5-06DB9E45A05C}" destId="{C94BAEC0-5F39-4B3C-B585-A9D19DCF7A3B}" srcOrd="0" destOrd="0" presId="urn:microsoft.com/office/officeart/2018/2/layout/IconVerticalSolidList"/>
    <dgm:cxn modelId="{89B02FB5-2ABA-4879-AAA1-0142CAB36127}" type="presParOf" srcId="{576E1852-5346-4077-BBD5-06DB9E45A05C}" destId="{E9FBF383-3D4C-4E2E-9C1D-AB5F86A64AC7}" srcOrd="1" destOrd="0" presId="urn:microsoft.com/office/officeart/2018/2/layout/IconVerticalSolidList"/>
    <dgm:cxn modelId="{2C4E8885-7090-4338-8B0D-CB5FC0976AA9}" type="presParOf" srcId="{576E1852-5346-4077-BBD5-06DB9E45A05C}" destId="{7291F9FE-8D9D-4742-8558-35AD20EF1DF3}" srcOrd="2" destOrd="0" presId="urn:microsoft.com/office/officeart/2018/2/layout/IconVerticalSolidList"/>
    <dgm:cxn modelId="{C3C8ADF8-0455-440B-94D5-2B695C479BE6}" type="presParOf" srcId="{576E1852-5346-4077-BBD5-06DB9E45A05C}" destId="{A053CE16-EA09-4A65-8C48-F225CFC3DF4F}" srcOrd="3" destOrd="0" presId="urn:microsoft.com/office/officeart/2018/2/layout/IconVerticalSolidList"/>
    <dgm:cxn modelId="{02E13066-0824-4F08-8DF5-743811F42E39}" type="presParOf" srcId="{0334CF79-6711-48C1-B966-29EF46857C49}" destId="{BCCA68ED-147A-435E-82FE-C6A962B8D069}" srcOrd="9" destOrd="0" presId="urn:microsoft.com/office/officeart/2018/2/layout/IconVerticalSolidList"/>
    <dgm:cxn modelId="{86CE911E-A844-4151-A6CC-B52545E6231A}" type="presParOf" srcId="{0334CF79-6711-48C1-B966-29EF46857C49}" destId="{747DEA59-0BB2-43E7-B35A-5742CC448DD8}" srcOrd="10" destOrd="0" presId="urn:microsoft.com/office/officeart/2018/2/layout/IconVerticalSolidList"/>
    <dgm:cxn modelId="{518C25AC-2B59-48A6-8FFE-583FE40ED3D9}" type="presParOf" srcId="{747DEA59-0BB2-43E7-B35A-5742CC448DD8}" destId="{7B2CD297-D0A6-439A-A79B-5F6961238BCA}" srcOrd="0" destOrd="0" presId="urn:microsoft.com/office/officeart/2018/2/layout/IconVerticalSolidList"/>
    <dgm:cxn modelId="{69B1E8AC-D0D9-4E21-BE6D-67719C0BAC61}" type="presParOf" srcId="{747DEA59-0BB2-43E7-B35A-5742CC448DD8}" destId="{A426315C-0369-45B4-8EF6-2DB420183BBE}" srcOrd="1" destOrd="0" presId="urn:microsoft.com/office/officeart/2018/2/layout/IconVerticalSolidList"/>
    <dgm:cxn modelId="{87949D22-18EA-422A-B1FE-D87BA17FB1E1}" type="presParOf" srcId="{747DEA59-0BB2-43E7-B35A-5742CC448DD8}" destId="{D2778FDD-43FD-4A26-BB51-2B2E84891BCC}" srcOrd="2" destOrd="0" presId="urn:microsoft.com/office/officeart/2018/2/layout/IconVerticalSolidList"/>
    <dgm:cxn modelId="{B6D682F1-ECE2-4AA1-B104-EBF4232D6F88}" type="presParOf" srcId="{747DEA59-0BB2-43E7-B35A-5742CC448DD8}" destId="{071CE9AD-9FEE-4A51-949D-011C4DA379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FDB46F-16B5-46E8-A421-2D601BC4D58A}"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9F1A50BA-8545-44AC-9D98-8F5CA78D437C}">
      <dgm:prSet/>
      <dgm:spPr/>
      <dgm:t>
        <a:bodyPr/>
        <a:lstStyle/>
        <a:p>
          <a:pPr>
            <a:defRPr b="1"/>
          </a:pPr>
          <a:r>
            <a:rPr lang="en-US" b="1"/>
            <a:t>MMU Users Only</a:t>
          </a:r>
          <a:r>
            <a:rPr lang="en-US"/>
            <a:t>:</a:t>
          </a:r>
        </a:p>
      </dgm:t>
    </dgm:pt>
    <dgm:pt modelId="{88B77EFC-E822-4798-970A-7334B0E10EC7}" type="parTrans" cxnId="{0AC59145-AD15-4046-BC55-11B4CB1F8D48}">
      <dgm:prSet/>
      <dgm:spPr/>
      <dgm:t>
        <a:bodyPr/>
        <a:lstStyle/>
        <a:p>
          <a:endParaRPr lang="en-US"/>
        </a:p>
      </dgm:t>
    </dgm:pt>
    <dgm:pt modelId="{9F7E5F15-4A6E-49EF-8C53-8761D09706A2}" type="sibTrans" cxnId="{0AC59145-AD15-4046-BC55-11B4CB1F8D48}">
      <dgm:prSet/>
      <dgm:spPr/>
      <dgm:t>
        <a:bodyPr/>
        <a:lstStyle/>
        <a:p>
          <a:endParaRPr lang="en-US"/>
        </a:p>
      </dgm:t>
    </dgm:pt>
    <dgm:pt modelId="{A752B2E3-3C60-4AFD-95CC-AF759B6EBA23}">
      <dgm:prSet/>
      <dgm:spPr/>
      <dgm:t>
        <a:bodyPr/>
        <a:lstStyle/>
        <a:p>
          <a:r>
            <a:rPr lang="en-US"/>
            <a:t>System is restricted to MMU students and staff.</a:t>
          </a:r>
        </a:p>
      </dgm:t>
    </dgm:pt>
    <dgm:pt modelId="{981D21A4-590F-48D4-BF14-668C838A06D5}" type="parTrans" cxnId="{FC59018C-A9BA-4634-9E8B-16B384DA75DF}">
      <dgm:prSet/>
      <dgm:spPr/>
      <dgm:t>
        <a:bodyPr/>
        <a:lstStyle/>
        <a:p>
          <a:endParaRPr lang="en-US"/>
        </a:p>
      </dgm:t>
    </dgm:pt>
    <dgm:pt modelId="{1DB940B5-818E-4C66-A14B-376630834D8A}" type="sibTrans" cxnId="{FC59018C-A9BA-4634-9E8B-16B384DA75DF}">
      <dgm:prSet/>
      <dgm:spPr/>
      <dgm:t>
        <a:bodyPr/>
        <a:lstStyle/>
        <a:p>
          <a:endParaRPr lang="en-US"/>
        </a:p>
      </dgm:t>
    </dgm:pt>
    <dgm:pt modelId="{31E3159E-42D1-4502-8A58-77F47F2ED1C7}">
      <dgm:prSet/>
      <dgm:spPr/>
      <dgm:t>
        <a:bodyPr/>
        <a:lstStyle/>
        <a:p>
          <a:pPr>
            <a:defRPr b="1"/>
          </a:pPr>
          <a:r>
            <a:rPr lang="en-US" b="1"/>
            <a:t>Authentication</a:t>
          </a:r>
          <a:r>
            <a:rPr lang="en-US"/>
            <a:t>:</a:t>
          </a:r>
        </a:p>
      </dgm:t>
    </dgm:pt>
    <dgm:pt modelId="{F308F217-64AB-4672-85EE-83327380A945}" type="parTrans" cxnId="{5FD8FC4F-9E5E-4737-B3B0-40A1F3614700}">
      <dgm:prSet/>
      <dgm:spPr/>
      <dgm:t>
        <a:bodyPr/>
        <a:lstStyle/>
        <a:p>
          <a:endParaRPr lang="en-US"/>
        </a:p>
      </dgm:t>
    </dgm:pt>
    <dgm:pt modelId="{383DF985-8569-4DE8-8724-E7DDD1B26262}" type="sibTrans" cxnId="{5FD8FC4F-9E5E-4737-B3B0-40A1F3614700}">
      <dgm:prSet/>
      <dgm:spPr/>
      <dgm:t>
        <a:bodyPr/>
        <a:lstStyle/>
        <a:p>
          <a:endParaRPr lang="en-US"/>
        </a:p>
      </dgm:t>
    </dgm:pt>
    <dgm:pt modelId="{1AC3BCF7-8E72-42C5-9D76-40A92127AFD8}">
      <dgm:prSet/>
      <dgm:spPr/>
      <dgm:t>
        <a:bodyPr/>
        <a:lstStyle/>
        <a:p>
          <a:r>
            <a:rPr lang="en-US"/>
            <a:t>Requires login and registration tied to the MMU student/staff database.</a:t>
          </a:r>
        </a:p>
      </dgm:t>
    </dgm:pt>
    <dgm:pt modelId="{029A16E0-E6AF-47D6-9262-0849432A7025}" type="parTrans" cxnId="{4701CF5C-F71E-4714-AD0A-83B2E1094D3E}">
      <dgm:prSet/>
      <dgm:spPr/>
      <dgm:t>
        <a:bodyPr/>
        <a:lstStyle/>
        <a:p>
          <a:endParaRPr lang="en-US"/>
        </a:p>
      </dgm:t>
    </dgm:pt>
    <dgm:pt modelId="{CBD591F0-5A0B-4A56-8EAC-2AF8A119B2E2}" type="sibTrans" cxnId="{4701CF5C-F71E-4714-AD0A-83B2E1094D3E}">
      <dgm:prSet/>
      <dgm:spPr/>
      <dgm:t>
        <a:bodyPr/>
        <a:lstStyle/>
        <a:p>
          <a:endParaRPr lang="en-US"/>
        </a:p>
      </dgm:t>
    </dgm:pt>
    <dgm:pt modelId="{E12750C7-734D-4942-8A9D-FD28F1025725}" type="pres">
      <dgm:prSet presAssocID="{67FDB46F-16B5-46E8-A421-2D601BC4D58A}" presName="root" presStyleCnt="0">
        <dgm:presLayoutVars>
          <dgm:dir/>
          <dgm:resizeHandles val="exact"/>
        </dgm:presLayoutVars>
      </dgm:prSet>
      <dgm:spPr/>
    </dgm:pt>
    <dgm:pt modelId="{A5958919-21B5-41B8-AAA1-C6ED8610DDB7}" type="pres">
      <dgm:prSet presAssocID="{9F1A50BA-8545-44AC-9D98-8F5CA78D437C}" presName="compNode" presStyleCnt="0"/>
      <dgm:spPr/>
    </dgm:pt>
    <dgm:pt modelId="{10B458E5-4D1A-440D-8943-1D42A6A41926}" type="pres">
      <dgm:prSet presAssocID="{9F1A50BA-8545-44AC-9D98-8F5CA78D437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with solid fill"/>
        </a:ext>
      </dgm:extLst>
    </dgm:pt>
    <dgm:pt modelId="{957CBED8-1214-41BD-81B3-C40AC8F83062}" type="pres">
      <dgm:prSet presAssocID="{9F1A50BA-8545-44AC-9D98-8F5CA78D437C}" presName="iconSpace" presStyleCnt="0"/>
      <dgm:spPr/>
    </dgm:pt>
    <dgm:pt modelId="{61811BF7-63A1-4D3B-A154-CFD901B422E7}" type="pres">
      <dgm:prSet presAssocID="{9F1A50BA-8545-44AC-9D98-8F5CA78D437C}" presName="parTx" presStyleLbl="revTx" presStyleIdx="0" presStyleCnt="4">
        <dgm:presLayoutVars>
          <dgm:chMax val="0"/>
          <dgm:chPref val="0"/>
        </dgm:presLayoutVars>
      </dgm:prSet>
      <dgm:spPr/>
    </dgm:pt>
    <dgm:pt modelId="{D91C8954-3949-4D8A-8F7A-E39A8D1455A8}" type="pres">
      <dgm:prSet presAssocID="{9F1A50BA-8545-44AC-9D98-8F5CA78D437C}" presName="txSpace" presStyleCnt="0"/>
      <dgm:spPr/>
    </dgm:pt>
    <dgm:pt modelId="{D7293BB8-7600-4D5B-9228-D69D27C82E15}" type="pres">
      <dgm:prSet presAssocID="{9F1A50BA-8545-44AC-9D98-8F5CA78D437C}" presName="desTx" presStyleLbl="revTx" presStyleIdx="1" presStyleCnt="4">
        <dgm:presLayoutVars/>
      </dgm:prSet>
      <dgm:spPr/>
    </dgm:pt>
    <dgm:pt modelId="{4B011909-6416-4503-8FF2-802512671BCB}" type="pres">
      <dgm:prSet presAssocID="{9F7E5F15-4A6E-49EF-8C53-8761D09706A2}" presName="sibTrans" presStyleCnt="0"/>
      <dgm:spPr/>
    </dgm:pt>
    <dgm:pt modelId="{8470F3BF-5598-44D3-BFB7-EB340313167F}" type="pres">
      <dgm:prSet presAssocID="{31E3159E-42D1-4502-8A58-77F47F2ED1C7}" presName="compNode" presStyleCnt="0"/>
      <dgm:spPr/>
    </dgm:pt>
    <dgm:pt modelId="{87BD1DB1-53DE-41D6-9DBA-3C7CBED90C98}" type="pres">
      <dgm:prSet presAssocID="{31E3159E-42D1-4502-8A58-77F47F2ED1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1C3E30C3-6E13-408E-AF43-2648E30F238F}" type="pres">
      <dgm:prSet presAssocID="{31E3159E-42D1-4502-8A58-77F47F2ED1C7}" presName="iconSpace" presStyleCnt="0"/>
      <dgm:spPr/>
    </dgm:pt>
    <dgm:pt modelId="{AC97B64F-51DE-478F-B11D-044FB280310F}" type="pres">
      <dgm:prSet presAssocID="{31E3159E-42D1-4502-8A58-77F47F2ED1C7}" presName="parTx" presStyleLbl="revTx" presStyleIdx="2" presStyleCnt="4">
        <dgm:presLayoutVars>
          <dgm:chMax val="0"/>
          <dgm:chPref val="0"/>
        </dgm:presLayoutVars>
      </dgm:prSet>
      <dgm:spPr/>
    </dgm:pt>
    <dgm:pt modelId="{3D61F318-B943-4325-956D-02F2837EDDA3}" type="pres">
      <dgm:prSet presAssocID="{31E3159E-42D1-4502-8A58-77F47F2ED1C7}" presName="txSpace" presStyleCnt="0"/>
      <dgm:spPr/>
    </dgm:pt>
    <dgm:pt modelId="{3BEEC29C-7C22-4D64-A6D0-64829DC24AAA}" type="pres">
      <dgm:prSet presAssocID="{31E3159E-42D1-4502-8A58-77F47F2ED1C7}" presName="desTx" presStyleLbl="revTx" presStyleIdx="3" presStyleCnt="4">
        <dgm:presLayoutVars/>
      </dgm:prSet>
      <dgm:spPr/>
    </dgm:pt>
  </dgm:ptLst>
  <dgm:cxnLst>
    <dgm:cxn modelId="{90659E17-D4E4-4B9A-A334-9A3FDDCF5803}" type="presOf" srcId="{A752B2E3-3C60-4AFD-95CC-AF759B6EBA23}" destId="{D7293BB8-7600-4D5B-9228-D69D27C82E15}" srcOrd="0" destOrd="0" presId="urn:microsoft.com/office/officeart/2018/5/layout/CenteredIconLabelDescriptionList"/>
    <dgm:cxn modelId="{9AAB7A5C-19C3-49A2-A19E-61C4B69EDEEE}" type="presOf" srcId="{1AC3BCF7-8E72-42C5-9D76-40A92127AFD8}" destId="{3BEEC29C-7C22-4D64-A6D0-64829DC24AAA}" srcOrd="0" destOrd="0" presId="urn:microsoft.com/office/officeart/2018/5/layout/CenteredIconLabelDescriptionList"/>
    <dgm:cxn modelId="{4701CF5C-F71E-4714-AD0A-83B2E1094D3E}" srcId="{31E3159E-42D1-4502-8A58-77F47F2ED1C7}" destId="{1AC3BCF7-8E72-42C5-9D76-40A92127AFD8}" srcOrd="0" destOrd="0" parTransId="{029A16E0-E6AF-47D6-9262-0849432A7025}" sibTransId="{CBD591F0-5A0B-4A56-8EAC-2AF8A119B2E2}"/>
    <dgm:cxn modelId="{0AC59145-AD15-4046-BC55-11B4CB1F8D48}" srcId="{67FDB46F-16B5-46E8-A421-2D601BC4D58A}" destId="{9F1A50BA-8545-44AC-9D98-8F5CA78D437C}" srcOrd="0" destOrd="0" parTransId="{88B77EFC-E822-4798-970A-7334B0E10EC7}" sibTransId="{9F7E5F15-4A6E-49EF-8C53-8761D09706A2}"/>
    <dgm:cxn modelId="{5FD8FC4F-9E5E-4737-B3B0-40A1F3614700}" srcId="{67FDB46F-16B5-46E8-A421-2D601BC4D58A}" destId="{31E3159E-42D1-4502-8A58-77F47F2ED1C7}" srcOrd="1" destOrd="0" parTransId="{F308F217-64AB-4672-85EE-83327380A945}" sibTransId="{383DF985-8569-4DE8-8724-E7DDD1B26262}"/>
    <dgm:cxn modelId="{C7ABB952-CDC2-48DE-958C-F3C41668DD71}" type="presOf" srcId="{9F1A50BA-8545-44AC-9D98-8F5CA78D437C}" destId="{61811BF7-63A1-4D3B-A154-CFD901B422E7}" srcOrd="0" destOrd="0" presId="urn:microsoft.com/office/officeart/2018/5/layout/CenteredIconLabelDescriptionList"/>
    <dgm:cxn modelId="{8563D272-DFBC-423F-84B9-67562766B3A6}" type="presOf" srcId="{67FDB46F-16B5-46E8-A421-2D601BC4D58A}" destId="{E12750C7-734D-4942-8A9D-FD28F1025725}" srcOrd="0" destOrd="0" presId="urn:microsoft.com/office/officeart/2018/5/layout/CenteredIconLabelDescriptionList"/>
    <dgm:cxn modelId="{FC59018C-A9BA-4634-9E8B-16B384DA75DF}" srcId="{9F1A50BA-8545-44AC-9D98-8F5CA78D437C}" destId="{A752B2E3-3C60-4AFD-95CC-AF759B6EBA23}" srcOrd="0" destOrd="0" parTransId="{981D21A4-590F-48D4-BF14-668C838A06D5}" sibTransId="{1DB940B5-818E-4C66-A14B-376630834D8A}"/>
    <dgm:cxn modelId="{57B340F6-C060-4C78-8193-D6A34C6F0F6D}" type="presOf" srcId="{31E3159E-42D1-4502-8A58-77F47F2ED1C7}" destId="{AC97B64F-51DE-478F-B11D-044FB280310F}" srcOrd="0" destOrd="0" presId="urn:microsoft.com/office/officeart/2018/5/layout/CenteredIconLabelDescriptionList"/>
    <dgm:cxn modelId="{38829B9B-7563-434F-A1D7-F2B3E32ECBA8}" type="presParOf" srcId="{E12750C7-734D-4942-8A9D-FD28F1025725}" destId="{A5958919-21B5-41B8-AAA1-C6ED8610DDB7}" srcOrd="0" destOrd="0" presId="urn:microsoft.com/office/officeart/2018/5/layout/CenteredIconLabelDescriptionList"/>
    <dgm:cxn modelId="{EFFAF96B-DC5C-4881-8946-CB95C2644890}" type="presParOf" srcId="{A5958919-21B5-41B8-AAA1-C6ED8610DDB7}" destId="{10B458E5-4D1A-440D-8943-1D42A6A41926}" srcOrd="0" destOrd="0" presId="urn:microsoft.com/office/officeart/2018/5/layout/CenteredIconLabelDescriptionList"/>
    <dgm:cxn modelId="{05043F25-1332-4E08-BB15-180136BF6BB0}" type="presParOf" srcId="{A5958919-21B5-41B8-AAA1-C6ED8610DDB7}" destId="{957CBED8-1214-41BD-81B3-C40AC8F83062}" srcOrd="1" destOrd="0" presId="urn:microsoft.com/office/officeart/2018/5/layout/CenteredIconLabelDescriptionList"/>
    <dgm:cxn modelId="{B07D68BA-E183-4B44-80CC-047265A2A27B}" type="presParOf" srcId="{A5958919-21B5-41B8-AAA1-C6ED8610DDB7}" destId="{61811BF7-63A1-4D3B-A154-CFD901B422E7}" srcOrd="2" destOrd="0" presId="urn:microsoft.com/office/officeart/2018/5/layout/CenteredIconLabelDescriptionList"/>
    <dgm:cxn modelId="{C069450B-D607-4BA1-A87D-E1866AB350B9}" type="presParOf" srcId="{A5958919-21B5-41B8-AAA1-C6ED8610DDB7}" destId="{D91C8954-3949-4D8A-8F7A-E39A8D1455A8}" srcOrd="3" destOrd="0" presId="urn:microsoft.com/office/officeart/2018/5/layout/CenteredIconLabelDescriptionList"/>
    <dgm:cxn modelId="{D23F5786-CB7B-4596-A903-F6E50B449FBE}" type="presParOf" srcId="{A5958919-21B5-41B8-AAA1-C6ED8610DDB7}" destId="{D7293BB8-7600-4D5B-9228-D69D27C82E15}" srcOrd="4" destOrd="0" presId="urn:microsoft.com/office/officeart/2018/5/layout/CenteredIconLabelDescriptionList"/>
    <dgm:cxn modelId="{E107D55C-DB50-45E2-9A9F-1876AC9B7BEC}" type="presParOf" srcId="{E12750C7-734D-4942-8A9D-FD28F1025725}" destId="{4B011909-6416-4503-8FF2-802512671BCB}" srcOrd="1" destOrd="0" presId="urn:microsoft.com/office/officeart/2018/5/layout/CenteredIconLabelDescriptionList"/>
    <dgm:cxn modelId="{8929859C-F548-4295-8729-FBEAD94D103F}" type="presParOf" srcId="{E12750C7-734D-4942-8A9D-FD28F1025725}" destId="{8470F3BF-5598-44D3-BFB7-EB340313167F}" srcOrd="2" destOrd="0" presId="urn:microsoft.com/office/officeart/2018/5/layout/CenteredIconLabelDescriptionList"/>
    <dgm:cxn modelId="{78987BCC-3B78-48FB-848D-3D3D5D15F20B}" type="presParOf" srcId="{8470F3BF-5598-44D3-BFB7-EB340313167F}" destId="{87BD1DB1-53DE-41D6-9DBA-3C7CBED90C98}" srcOrd="0" destOrd="0" presId="urn:microsoft.com/office/officeart/2018/5/layout/CenteredIconLabelDescriptionList"/>
    <dgm:cxn modelId="{DC902383-3116-46D3-868E-A91D2643D746}" type="presParOf" srcId="{8470F3BF-5598-44D3-BFB7-EB340313167F}" destId="{1C3E30C3-6E13-408E-AF43-2648E30F238F}" srcOrd="1" destOrd="0" presId="urn:microsoft.com/office/officeart/2018/5/layout/CenteredIconLabelDescriptionList"/>
    <dgm:cxn modelId="{DD0F2780-9AA9-4479-816F-4DB4BEAC8D6E}" type="presParOf" srcId="{8470F3BF-5598-44D3-BFB7-EB340313167F}" destId="{AC97B64F-51DE-478F-B11D-044FB280310F}" srcOrd="2" destOrd="0" presId="urn:microsoft.com/office/officeart/2018/5/layout/CenteredIconLabelDescriptionList"/>
    <dgm:cxn modelId="{BBAB030B-27C9-4B61-B659-DB1641CD8B6B}" type="presParOf" srcId="{8470F3BF-5598-44D3-BFB7-EB340313167F}" destId="{3D61F318-B943-4325-956D-02F2837EDDA3}" srcOrd="3" destOrd="0" presId="urn:microsoft.com/office/officeart/2018/5/layout/CenteredIconLabelDescriptionList"/>
    <dgm:cxn modelId="{1AAE9CD3-8EEF-451F-9CE3-6579D97E18B3}" type="presParOf" srcId="{8470F3BF-5598-44D3-BFB7-EB340313167F}" destId="{3BEEC29C-7C22-4D64-A6D0-64829DC24AA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990737-296D-49AE-9CA2-FD5BDE8246CE}" type="doc">
      <dgm:prSet loTypeId="urn:microsoft.com/office/officeart/2005/8/layout/vList5" loCatId="list" qsTypeId="urn:microsoft.com/office/officeart/2005/8/quickstyle/simple2" qsCatId="simple" csTypeId="urn:microsoft.com/office/officeart/2005/8/colors/accent3_2" csCatId="accent3"/>
      <dgm:spPr/>
      <dgm:t>
        <a:bodyPr/>
        <a:lstStyle/>
        <a:p>
          <a:endParaRPr lang="en-US"/>
        </a:p>
      </dgm:t>
    </dgm:pt>
    <dgm:pt modelId="{21E49817-BD51-452C-BCEB-6006C4AA8820}">
      <dgm:prSet/>
      <dgm:spPr/>
      <dgm:t>
        <a:bodyPr/>
        <a:lstStyle/>
        <a:p>
          <a:r>
            <a:rPr lang="en-US"/>
            <a:t>Register user</a:t>
          </a:r>
        </a:p>
      </dgm:t>
    </dgm:pt>
    <dgm:pt modelId="{281047F8-6178-49C2-8455-29FB215666AF}" type="parTrans" cxnId="{0547DE90-F170-40FE-9D77-2A2518FD810A}">
      <dgm:prSet/>
      <dgm:spPr/>
      <dgm:t>
        <a:bodyPr/>
        <a:lstStyle/>
        <a:p>
          <a:endParaRPr lang="en-US"/>
        </a:p>
      </dgm:t>
    </dgm:pt>
    <dgm:pt modelId="{BCCE3673-398C-4718-8554-EB5C2F76E6A1}" type="sibTrans" cxnId="{0547DE90-F170-40FE-9D77-2A2518FD810A}">
      <dgm:prSet/>
      <dgm:spPr/>
      <dgm:t>
        <a:bodyPr/>
        <a:lstStyle/>
        <a:p>
          <a:endParaRPr lang="en-US"/>
        </a:p>
      </dgm:t>
    </dgm:pt>
    <dgm:pt modelId="{C3029F98-25E4-45AF-83C5-C8C9A1EDB389}">
      <dgm:prSet/>
      <dgm:spPr/>
      <dgm:t>
        <a:bodyPr/>
        <a:lstStyle/>
        <a:p>
          <a:r>
            <a:rPr lang="en-US"/>
            <a:t>Login user</a:t>
          </a:r>
        </a:p>
      </dgm:t>
    </dgm:pt>
    <dgm:pt modelId="{2178CCEB-07AB-482C-94C4-86F98619FDC0}" type="parTrans" cxnId="{FB429AA9-6C22-406A-BAFC-B2B685EA0FBB}">
      <dgm:prSet/>
      <dgm:spPr/>
      <dgm:t>
        <a:bodyPr/>
        <a:lstStyle/>
        <a:p>
          <a:endParaRPr lang="en-US"/>
        </a:p>
      </dgm:t>
    </dgm:pt>
    <dgm:pt modelId="{A8B5A3E3-51C5-4150-A7AE-B6216D06CB07}" type="sibTrans" cxnId="{FB429AA9-6C22-406A-BAFC-B2B685EA0FBB}">
      <dgm:prSet/>
      <dgm:spPr/>
      <dgm:t>
        <a:bodyPr/>
        <a:lstStyle/>
        <a:p>
          <a:endParaRPr lang="en-US"/>
        </a:p>
      </dgm:t>
    </dgm:pt>
    <dgm:pt modelId="{4F23D364-4CB5-47A4-86A5-94895D9C1AB8}">
      <dgm:prSet/>
      <dgm:spPr/>
      <dgm:t>
        <a:bodyPr/>
        <a:lstStyle/>
        <a:p>
          <a:r>
            <a:rPr lang="en-US"/>
            <a:t>Integrate data</a:t>
          </a:r>
        </a:p>
      </dgm:t>
    </dgm:pt>
    <dgm:pt modelId="{D1C2E165-A9D0-45D6-BB57-FD7D7E018EF5}" type="parTrans" cxnId="{6CB90ED0-6A0E-4741-9CDE-27F986D87530}">
      <dgm:prSet/>
      <dgm:spPr/>
      <dgm:t>
        <a:bodyPr/>
        <a:lstStyle/>
        <a:p>
          <a:endParaRPr lang="en-US"/>
        </a:p>
      </dgm:t>
    </dgm:pt>
    <dgm:pt modelId="{7AFFD2F7-E9E4-4F97-8922-59FD1D355006}" type="sibTrans" cxnId="{6CB90ED0-6A0E-4741-9CDE-27F986D87530}">
      <dgm:prSet/>
      <dgm:spPr/>
      <dgm:t>
        <a:bodyPr/>
        <a:lstStyle/>
        <a:p>
          <a:endParaRPr lang="en-US"/>
        </a:p>
      </dgm:t>
    </dgm:pt>
    <dgm:pt modelId="{1909AD8E-5775-4920-93C8-008063836BB4}">
      <dgm:prSet/>
      <dgm:spPr/>
      <dgm:t>
        <a:bodyPr/>
        <a:lstStyle/>
        <a:p>
          <a:r>
            <a:rPr lang="en-US"/>
            <a:t>Analytics data and Reporting</a:t>
          </a:r>
        </a:p>
      </dgm:t>
    </dgm:pt>
    <dgm:pt modelId="{22C1C9CB-1E49-4269-AF9C-B979EF6FBA2B}" type="parTrans" cxnId="{58186BF8-8375-45DE-9EDD-E90CF98A9362}">
      <dgm:prSet/>
      <dgm:spPr/>
      <dgm:t>
        <a:bodyPr/>
        <a:lstStyle/>
        <a:p>
          <a:endParaRPr lang="en-US"/>
        </a:p>
      </dgm:t>
    </dgm:pt>
    <dgm:pt modelId="{29B4FE3C-E1CE-4617-9CEA-FBC645015974}" type="sibTrans" cxnId="{58186BF8-8375-45DE-9EDD-E90CF98A9362}">
      <dgm:prSet/>
      <dgm:spPr/>
      <dgm:t>
        <a:bodyPr/>
        <a:lstStyle/>
        <a:p>
          <a:endParaRPr lang="en-US"/>
        </a:p>
      </dgm:t>
    </dgm:pt>
    <dgm:pt modelId="{6384DBDE-AC61-44FE-B9D2-C1320501F0C1}">
      <dgm:prSet/>
      <dgm:spPr/>
      <dgm:t>
        <a:bodyPr/>
        <a:lstStyle/>
        <a:p>
          <a:r>
            <a:rPr lang="en-US"/>
            <a:t>Dashboard posting</a:t>
          </a:r>
        </a:p>
      </dgm:t>
    </dgm:pt>
    <dgm:pt modelId="{EA203C7E-DA94-4679-9B14-4551613073A8}" type="parTrans" cxnId="{7A7AAF11-28EE-440C-921F-BDB645A125A2}">
      <dgm:prSet/>
      <dgm:spPr/>
      <dgm:t>
        <a:bodyPr/>
        <a:lstStyle/>
        <a:p>
          <a:endParaRPr lang="en-US"/>
        </a:p>
      </dgm:t>
    </dgm:pt>
    <dgm:pt modelId="{78B5CC1F-214E-41D0-9F13-1548A0028AF7}" type="sibTrans" cxnId="{7A7AAF11-28EE-440C-921F-BDB645A125A2}">
      <dgm:prSet/>
      <dgm:spPr/>
      <dgm:t>
        <a:bodyPr/>
        <a:lstStyle/>
        <a:p>
          <a:endParaRPr lang="en-US"/>
        </a:p>
      </dgm:t>
    </dgm:pt>
    <dgm:pt modelId="{04E51A90-8132-474F-9B14-5EDD9C3C54AC}">
      <dgm:prSet/>
      <dgm:spPr/>
      <dgm:t>
        <a:bodyPr/>
        <a:lstStyle/>
        <a:p>
          <a:r>
            <a:rPr lang="en-US"/>
            <a:t>Real-time Chatting</a:t>
          </a:r>
        </a:p>
      </dgm:t>
    </dgm:pt>
    <dgm:pt modelId="{F1E4E808-E14A-4FA0-B9E2-2C7B6FCB016C}" type="parTrans" cxnId="{B4CE73AD-FE90-42CE-9A2C-0BD0067A338E}">
      <dgm:prSet/>
      <dgm:spPr/>
      <dgm:t>
        <a:bodyPr/>
        <a:lstStyle/>
        <a:p>
          <a:endParaRPr lang="en-US"/>
        </a:p>
      </dgm:t>
    </dgm:pt>
    <dgm:pt modelId="{A3FBCB97-7118-400B-AC9F-64293FE3B383}" type="sibTrans" cxnId="{B4CE73AD-FE90-42CE-9A2C-0BD0067A338E}">
      <dgm:prSet/>
      <dgm:spPr/>
      <dgm:t>
        <a:bodyPr/>
        <a:lstStyle/>
        <a:p>
          <a:endParaRPr lang="en-US"/>
        </a:p>
      </dgm:t>
    </dgm:pt>
    <dgm:pt modelId="{825CB898-0F49-47F5-9F74-F31FB99FEE6D}">
      <dgm:prSet/>
      <dgm:spPr/>
      <dgm:t>
        <a:bodyPr/>
        <a:lstStyle/>
        <a:p>
          <a:r>
            <a:rPr lang="en-US"/>
            <a:t>Provide Feedback on Course Elements</a:t>
          </a:r>
        </a:p>
      </dgm:t>
    </dgm:pt>
    <dgm:pt modelId="{836C82D1-580B-4BF1-A98A-11DA7A60A57D}" type="parTrans" cxnId="{5937AB4A-D68D-4F05-8268-D1BE56FEB66C}">
      <dgm:prSet/>
      <dgm:spPr/>
      <dgm:t>
        <a:bodyPr/>
        <a:lstStyle/>
        <a:p>
          <a:endParaRPr lang="en-US"/>
        </a:p>
      </dgm:t>
    </dgm:pt>
    <dgm:pt modelId="{74D2329E-D7BC-476F-BA63-E00BF21232C8}" type="sibTrans" cxnId="{5937AB4A-D68D-4F05-8268-D1BE56FEB66C}">
      <dgm:prSet/>
      <dgm:spPr/>
      <dgm:t>
        <a:bodyPr/>
        <a:lstStyle/>
        <a:p>
          <a:endParaRPr lang="en-US"/>
        </a:p>
      </dgm:t>
    </dgm:pt>
    <dgm:pt modelId="{1C448684-4D8C-4473-9F55-FAD3CA59D806}" type="pres">
      <dgm:prSet presAssocID="{8C990737-296D-49AE-9CA2-FD5BDE8246CE}" presName="Name0" presStyleCnt="0">
        <dgm:presLayoutVars>
          <dgm:dir/>
          <dgm:animLvl val="lvl"/>
          <dgm:resizeHandles val="exact"/>
        </dgm:presLayoutVars>
      </dgm:prSet>
      <dgm:spPr/>
    </dgm:pt>
    <dgm:pt modelId="{83237753-8BDB-4606-89CB-D72DF5A8B5D5}" type="pres">
      <dgm:prSet presAssocID="{21E49817-BD51-452C-BCEB-6006C4AA8820}" presName="linNode" presStyleCnt="0"/>
      <dgm:spPr/>
    </dgm:pt>
    <dgm:pt modelId="{12E6FFA4-6853-45E2-B0A9-E9895C7DBA99}" type="pres">
      <dgm:prSet presAssocID="{21E49817-BD51-452C-BCEB-6006C4AA8820}" presName="parentText" presStyleLbl="node1" presStyleIdx="0" presStyleCnt="7">
        <dgm:presLayoutVars>
          <dgm:chMax val="1"/>
          <dgm:bulletEnabled val="1"/>
        </dgm:presLayoutVars>
      </dgm:prSet>
      <dgm:spPr/>
    </dgm:pt>
    <dgm:pt modelId="{4650B988-912B-426F-AAA6-C91D7216814A}" type="pres">
      <dgm:prSet presAssocID="{BCCE3673-398C-4718-8554-EB5C2F76E6A1}" presName="sp" presStyleCnt="0"/>
      <dgm:spPr/>
    </dgm:pt>
    <dgm:pt modelId="{4F54A251-C631-4259-AFE3-5074FB4E7080}" type="pres">
      <dgm:prSet presAssocID="{C3029F98-25E4-45AF-83C5-C8C9A1EDB389}" presName="linNode" presStyleCnt="0"/>
      <dgm:spPr/>
    </dgm:pt>
    <dgm:pt modelId="{4D4F6FF5-B710-4F48-886D-8424F29D646B}" type="pres">
      <dgm:prSet presAssocID="{C3029F98-25E4-45AF-83C5-C8C9A1EDB389}" presName="parentText" presStyleLbl="node1" presStyleIdx="1" presStyleCnt="7">
        <dgm:presLayoutVars>
          <dgm:chMax val="1"/>
          <dgm:bulletEnabled val="1"/>
        </dgm:presLayoutVars>
      </dgm:prSet>
      <dgm:spPr/>
    </dgm:pt>
    <dgm:pt modelId="{D2BDD54D-9B81-4223-94ED-C4C113DE9598}" type="pres">
      <dgm:prSet presAssocID="{A8B5A3E3-51C5-4150-A7AE-B6216D06CB07}" presName="sp" presStyleCnt="0"/>
      <dgm:spPr/>
    </dgm:pt>
    <dgm:pt modelId="{267E4D88-6AA8-434B-BDFC-4849300664DC}" type="pres">
      <dgm:prSet presAssocID="{4F23D364-4CB5-47A4-86A5-94895D9C1AB8}" presName="linNode" presStyleCnt="0"/>
      <dgm:spPr/>
    </dgm:pt>
    <dgm:pt modelId="{96DF8789-5D83-484C-82D4-3C9CA9E9DE33}" type="pres">
      <dgm:prSet presAssocID="{4F23D364-4CB5-47A4-86A5-94895D9C1AB8}" presName="parentText" presStyleLbl="node1" presStyleIdx="2" presStyleCnt="7">
        <dgm:presLayoutVars>
          <dgm:chMax val="1"/>
          <dgm:bulletEnabled val="1"/>
        </dgm:presLayoutVars>
      </dgm:prSet>
      <dgm:spPr/>
    </dgm:pt>
    <dgm:pt modelId="{F7C577BF-082A-4351-95D3-04469833FE97}" type="pres">
      <dgm:prSet presAssocID="{7AFFD2F7-E9E4-4F97-8922-59FD1D355006}" presName="sp" presStyleCnt="0"/>
      <dgm:spPr/>
    </dgm:pt>
    <dgm:pt modelId="{53B62A5F-1613-4808-9D96-F23D1DA28B4C}" type="pres">
      <dgm:prSet presAssocID="{1909AD8E-5775-4920-93C8-008063836BB4}" presName="linNode" presStyleCnt="0"/>
      <dgm:spPr/>
    </dgm:pt>
    <dgm:pt modelId="{7C2E9505-9A60-43FA-840A-E689DF8322E0}" type="pres">
      <dgm:prSet presAssocID="{1909AD8E-5775-4920-93C8-008063836BB4}" presName="parentText" presStyleLbl="node1" presStyleIdx="3" presStyleCnt="7">
        <dgm:presLayoutVars>
          <dgm:chMax val="1"/>
          <dgm:bulletEnabled val="1"/>
        </dgm:presLayoutVars>
      </dgm:prSet>
      <dgm:spPr/>
    </dgm:pt>
    <dgm:pt modelId="{27853646-3C1E-438C-9FEC-41F8CE443676}" type="pres">
      <dgm:prSet presAssocID="{29B4FE3C-E1CE-4617-9CEA-FBC645015974}" presName="sp" presStyleCnt="0"/>
      <dgm:spPr/>
    </dgm:pt>
    <dgm:pt modelId="{FF9BB9B5-B03D-4D22-8014-3F09D1D94FE6}" type="pres">
      <dgm:prSet presAssocID="{6384DBDE-AC61-44FE-B9D2-C1320501F0C1}" presName="linNode" presStyleCnt="0"/>
      <dgm:spPr/>
    </dgm:pt>
    <dgm:pt modelId="{4C2544A7-E9BF-4A85-8358-130A9E11FCEB}" type="pres">
      <dgm:prSet presAssocID="{6384DBDE-AC61-44FE-B9D2-C1320501F0C1}" presName="parentText" presStyleLbl="node1" presStyleIdx="4" presStyleCnt="7">
        <dgm:presLayoutVars>
          <dgm:chMax val="1"/>
          <dgm:bulletEnabled val="1"/>
        </dgm:presLayoutVars>
      </dgm:prSet>
      <dgm:spPr/>
    </dgm:pt>
    <dgm:pt modelId="{C69AC061-5CF5-4D4D-9852-B991AEAB807E}" type="pres">
      <dgm:prSet presAssocID="{78B5CC1F-214E-41D0-9F13-1548A0028AF7}" presName="sp" presStyleCnt="0"/>
      <dgm:spPr/>
    </dgm:pt>
    <dgm:pt modelId="{4D430359-FE92-4FB3-8D39-E219FC2F20DF}" type="pres">
      <dgm:prSet presAssocID="{04E51A90-8132-474F-9B14-5EDD9C3C54AC}" presName="linNode" presStyleCnt="0"/>
      <dgm:spPr/>
    </dgm:pt>
    <dgm:pt modelId="{D2B8D256-0CD2-40DE-BE02-19127D53285D}" type="pres">
      <dgm:prSet presAssocID="{04E51A90-8132-474F-9B14-5EDD9C3C54AC}" presName="parentText" presStyleLbl="node1" presStyleIdx="5" presStyleCnt="7">
        <dgm:presLayoutVars>
          <dgm:chMax val="1"/>
          <dgm:bulletEnabled val="1"/>
        </dgm:presLayoutVars>
      </dgm:prSet>
      <dgm:spPr/>
    </dgm:pt>
    <dgm:pt modelId="{16C82905-B2CD-400C-80EB-DEC89C2BCDF8}" type="pres">
      <dgm:prSet presAssocID="{A3FBCB97-7118-400B-AC9F-64293FE3B383}" presName="sp" presStyleCnt="0"/>
      <dgm:spPr/>
    </dgm:pt>
    <dgm:pt modelId="{EA09FA13-8F1B-48D0-AA82-363CE6589714}" type="pres">
      <dgm:prSet presAssocID="{825CB898-0F49-47F5-9F74-F31FB99FEE6D}" presName="linNode" presStyleCnt="0"/>
      <dgm:spPr/>
    </dgm:pt>
    <dgm:pt modelId="{DAF48439-9FA9-48E3-9CC3-1E8CF9A13075}" type="pres">
      <dgm:prSet presAssocID="{825CB898-0F49-47F5-9F74-F31FB99FEE6D}" presName="parentText" presStyleLbl="node1" presStyleIdx="6" presStyleCnt="7">
        <dgm:presLayoutVars>
          <dgm:chMax val="1"/>
          <dgm:bulletEnabled val="1"/>
        </dgm:presLayoutVars>
      </dgm:prSet>
      <dgm:spPr/>
    </dgm:pt>
  </dgm:ptLst>
  <dgm:cxnLst>
    <dgm:cxn modelId="{7A7AAF11-28EE-440C-921F-BDB645A125A2}" srcId="{8C990737-296D-49AE-9CA2-FD5BDE8246CE}" destId="{6384DBDE-AC61-44FE-B9D2-C1320501F0C1}" srcOrd="4" destOrd="0" parTransId="{EA203C7E-DA94-4679-9B14-4551613073A8}" sibTransId="{78B5CC1F-214E-41D0-9F13-1548A0028AF7}"/>
    <dgm:cxn modelId="{36273913-E1CB-4006-B508-FAD5D44A3276}" type="presOf" srcId="{C3029F98-25E4-45AF-83C5-C8C9A1EDB389}" destId="{4D4F6FF5-B710-4F48-886D-8424F29D646B}" srcOrd="0" destOrd="0" presId="urn:microsoft.com/office/officeart/2005/8/layout/vList5"/>
    <dgm:cxn modelId="{267FDE16-CF8A-4B8C-8F62-261406B02F64}" type="presOf" srcId="{21E49817-BD51-452C-BCEB-6006C4AA8820}" destId="{12E6FFA4-6853-45E2-B0A9-E9895C7DBA99}" srcOrd="0" destOrd="0" presId="urn:microsoft.com/office/officeart/2005/8/layout/vList5"/>
    <dgm:cxn modelId="{5937AB4A-D68D-4F05-8268-D1BE56FEB66C}" srcId="{8C990737-296D-49AE-9CA2-FD5BDE8246CE}" destId="{825CB898-0F49-47F5-9F74-F31FB99FEE6D}" srcOrd="6" destOrd="0" parTransId="{836C82D1-580B-4BF1-A98A-11DA7A60A57D}" sibTransId="{74D2329E-D7BC-476F-BA63-E00BF21232C8}"/>
    <dgm:cxn modelId="{0547DE90-F170-40FE-9D77-2A2518FD810A}" srcId="{8C990737-296D-49AE-9CA2-FD5BDE8246CE}" destId="{21E49817-BD51-452C-BCEB-6006C4AA8820}" srcOrd="0" destOrd="0" parTransId="{281047F8-6178-49C2-8455-29FB215666AF}" sibTransId="{BCCE3673-398C-4718-8554-EB5C2F76E6A1}"/>
    <dgm:cxn modelId="{64C84694-9843-480D-BCD2-EDD7160B04B4}" type="presOf" srcId="{8C990737-296D-49AE-9CA2-FD5BDE8246CE}" destId="{1C448684-4D8C-4473-9F55-FAD3CA59D806}" srcOrd="0" destOrd="0" presId="urn:microsoft.com/office/officeart/2005/8/layout/vList5"/>
    <dgm:cxn modelId="{4B0A1D9C-C390-4F9A-A568-4F7F33AC709C}" type="presOf" srcId="{825CB898-0F49-47F5-9F74-F31FB99FEE6D}" destId="{DAF48439-9FA9-48E3-9CC3-1E8CF9A13075}" srcOrd="0" destOrd="0" presId="urn:microsoft.com/office/officeart/2005/8/layout/vList5"/>
    <dgm:cxn modelId="{51D7249E-BEE8-4D3A-B947-AC6AB550BBA7}" type="presOf" srcId="{1909AD8E-5775-4920-93C8-008063836BB4}" destId="{7C2E9505-9A60-43FA-840A-E689DF8322E0}" srcOrd="0" destOrd="0" presId="urn:microsoft.com/office/officeart/2005/8/layout/vList5"/>
    <dgm:cxn modelId="{FB429AA9-6C22-406A-BAFC-B2B685EA0FBB}" srcId="{8C990737-296D-49AE-9CA2-FD5BDE8246CE}" destId="{C3029F98-25E4-45AF-83C5-C8C9A1EDB389}" srcOrd="1" destOrd="0" parTransId="{2178CCEB-07AB-482C-94C4-86F98619FDC0}" sibTransId="{A8B5A3E3-51C5-4150-A7AE-B6216D06CB07}"/>
    <dgm:cxn modelId="{B4CE73AD-FE90-42CE-9A2C-0BD0067A338E}" srcId="{8C990737-296D-49AE-9CA2-FD5BDE8246CE}" destId="{04E51A90-8132-474F-9B14-5EDD9C3C54AC}" srcOrd="5" destOrd="0" parTransId="{F1E4E808-E14A-4FA0-B9E2-2C7B6FCB016C}" sibTransId="{A3FBCB97-7118-400B-AC9F-64293FE3B383}"/>
    <dgm:cxn modelId="{59C897B4-E461-4F4E-8111-3C17206DA359}" type="presOf" srcId="{04E51A90-8132-474F-9B14-5EDD9C3C54AC}" destId="{D2B8D256-0CD2-40DE-BE02-19127D53285D}" srcOrd="0" destOrd="0" presId="urn:microsoft.com/office/officeart/2005/8/layout/vList5"/>
    <dgm:cxn modelId="{6CB90ED0-6A0E-4741-9CDE-27F986D87530}" srcId="{8C990737-296D-49AE-9CA2-FD5BDE8246CE}" destId="{4F23D364-4CB5-47A4-86A5-94895D9C1AB8}" srcOrd="2" destOrd="0" parTransId="{D1C2E165-A9D0-45D6-BB57-FD7D7E018EF5}" sibTransId="{7AFFD2F7-E9E4-4F97-8922-59FD1D355006}"/>
    <dgm:cxn modelId="{E7B182D1-7711-4D3A-8159-D83C85988E00}" type="presOf" srcId="{4F23D364-4CB5-47A4-86A5-94895D9C1AB8}" destId="{96DF8789-5D83-484C-82D4-3C9CA9E9DE33}" srcOrd="0" destOrd="0" presId="urn:microsoft.com/office/officeart/2005/8/layout/vList5"/>
    <dgm:cxn modelId="{906663D8-DD8E-4C08-BF08-8553B055696B}" type="presOf" srcId="{6384DBDE-AC61-44FE-B9D2-C1320501F0C1}" destId="{4C2544A7-E9BF-4A85-8358-130A9E11FCEB}" srcOrd="0" destOrd="0" presId="urn:microsoft.com/office/officeart/2005/8/layout/vList5"/>
    <dgm:cxn modelId="{58186BF8-8375-45DE-9EDD-E90CF98A9362}" srcId="{8C990737-296D-49AE-9CA2-FD5BDE8246CE}" destId="{1909AD8E-5775-4920-93C8-008063836BB4}" srcOrd="3" destOrd="0" parTransId="{22C1C9CB-1E49-4269-AF9C-B979EF6FBA2B}" sibTransId="{29B4FE3C-E1CE-4617-9CEA-FBC645015974}"/>
    <dgm:cxn modelId="{DA7B620A-1BF3-4531-A41E-AD1182AEEBBE}" type="presParOf" srcId="{1C448684-4D8C-4473-9F55-FAD3CA59D806}" destId="{83237753-8BDB-4606-89CB-D72DF5A8B5D5}" srcOrd="0" destOrd="0" presId="urn:microsoft.com/office/officeart/2005/8/layout/vList5"/>
    <dgm:cxn modelId="{8B5E1F3C-E92E-49CD-81DD-3E4D241E6F6B}" type="presParOf" srcId="{83237753-8BDB-4606-89CB-D72DF5A8B5D5}" destId="{12E6FFA4-6853-45E2-B0A9-E9895C7DBA99}" srcOrd="0" destOrd="0" presId="urn:microsoft.com/office/officeart/2005/8/layout/vList5"/>
    <dgm:cxn modelId="{A546550E-EFB5-4B79-A862-B5FAECF925F5}" type="presParOf" srcId="{1C448684-4D8C-4473-9F55-FAD3CA59D806}" destId="{4650B988-912B-426F-AAA6-C91D7216814A}" srcOrd="1" destOrd="0" presId="urn:microsoft.com/office/officeart/2005/8/layout/vList5"/>
    <dgm:cxn modelId="{A44B48D9-4836-40C3-97AF-16E2DB74DE64}" type="presParOf" srcId="{1C448684-4D8C-4473-9F55-FAD3CA59D806}" destId="{4F54A251-C631-4259-AFE3-5074FB4E7080}" srcOrd="2" destOrd="0" presId="urn:microsoft.com/office/officeart/2005/8/layout/vList5"/>
    <dgm:cxn modelId="{48EC062F-5ED7-4ABF-94BA-49347232492F}" type="presParOf" srcId="{4F54A251-C631-4259-AFE3-5074FB4E7080}" destId="{4D4F6FF5-B710-4F48-886D-8424F29D646B}" srcOrd="0" destOrd="0" presId="urn:microsoft.com/office/officeart/2005/8/layout/vList5"/>
    <dgm:cxn modelId="{BF8936D8-DEEC-41E9-B239-8CEB1FC40C5F}" type="presParOf" srcId="{1C448684-4D8C-4473-9F55-FAD3CA59D806}" destId="{D2BDD54D-9B81-4223-94ED-C4C113DE9598}" srcOrd="3" destOrd="0" presId="urn:microsoft.com/office/officeart/2005/8/layout/vList5"/>
    <dgm:cxn modelId="{DF066CA9-A84B-4D81-A228-ED6710B46795}" type="presParOf" srcId="{1C448684-4D8C-4473-9F55-FAD3CA59D806}" destId="{267E4D88-6AA8-434B-BDFC-4849300664DC}" srcOrd="4" destOrd="0" presId="urn:microsoft.com/office/officeart/2005/8/layout/vList5"/>
    <dgm:cxn modelId="{476FFFF9-3AE4-4EB9-8BE4-7044CE152B8F}" type="presParOf" srcId="{267E4D88-6AA8-434B-BDFC-4849300664DC}" destId="{96DF8789-5D83-484C-82D4-3C9CA9E9DE33}" srcOrd="0" destOrd="0" presId="urn:microsoft.com/office/officeart/2005/8/layout/vList5"/>
    <dgm:cxn modelId="{9F8212A6-3EA3-4EB0-8EAA-B00278ED57DF}" type="presParOf" srcId="{1C448684-4D8C-4473-9F55-FAD3CA59D806}" destId="{F7C577BF-082A-4351-95D3-04469833FE97}" srcOrd="5" destOrd="0" presId="urn:microsoft.com/office/officeart/2005/8/layout/vList5"/>
    <dgm:cxn modelId="{64104398-C7B4-440D-9640-AE40E512F58B}" type="presParOf" srcId="{1C448684-4D8C-4473-9F55-FAD3CA59D806}" destId="{53B62A5F-1613-4808-9D96-F23D1DA28B4C}" srcOrd="6" destOrd="0" presId="urn:microsoft.com/office/officeart/2005/8/layout/vList5"/>
    <dgm:cxn modelId="{106AE405-F967-43D2-A0B1-1C5469272554}" type="presParOf" srcId="{53B62A5F-1613-4808-9D96-F23D1DA28B4C}" destId="{7C2E9505-9A60-43FA-840A-E689DF8322E0}" srcOrd="0" destOrd="0" presId="urn:microsoft.com/office/officeart/2005/8/layout/vList5"/>
    <dgm:cxn modelId="{89E94DAD-4157-4188-B767-81EE62F6BBED}" type="presParOf" srcId="{1C448684-4D8C-4473-9F55-FAD3CA59D806}" destId="{27853646-3C1E-438C-9FEC-41F8CE443676}" srcOrd="7" destOrd="0" presId="urn:microsoft.com/office/officeart/2005/8/layout/vList5"/>
    <dgm:cxn modelId="{907A84BF-400B-45E4-B334-6095475199ED}" type="presParOf" srcId="{1C448684-4D8C-4473-9F55-FAD3CA59D806}" destId="{FF9BB9B5-B03D-4D22-8014-3F09D1D94FE6}" srcOrd="8" destOrd="0" presId="urn:microsoft.com/office/officeart/2005/8/layout/vList5"/>
    <dgm:cxn modelId="{12EEB620-9BB4-4BD1-9489-F0A031F581A0}" type="presParOf" srcId="{FF9BB9B5-B03D-4D22-8014-3F09D1D94FE6}" destId="{4C2544A7-E9BF-4A85-8358-130A9E11FCEB}" srcOrd="0" destOrd="0" presId="urn:microsoft.com/office/officeart/2005/8/layout/vList5"/>
    <dgm:cxn modelId="{F773E6CA-D3BF-417D-9C68-9868F01E74CA}" type="presParOf" srcId="{1C448684-4D8C-4473-9F55-FAD3CA59D806}" destId="{C69AC061-5CF5-4D4D-9852-B991AEAB807E}" srcOrd="9" destOrd="0" presId="urn:microsoft.com/office/officeart/2005/8/layout/vList5"/>
    <dgm:cxn modelId="{CC98C139-D68A-491F-9F52-596960D6797B}" type="presParOf" srcId="{1C448684-4D8C-4473-9F55-FAD3CA59D806}" destId="{4D430359-FE92-4FB3-8D39-E219FC2F20DF}" srcOrd="10" destOrd="0" presId="urn:microsoft.com/office/officeart/2005/8/layout/vList5"/>
    <dgm:cxn modelId="{4401146F-8C1E-477C-8C72-ABDE555E3279}" type="presParOf" srcId="{4D430359-FE92-4FB3-8D39-E219FC2F20DF}" destId="{D2B8D256-0CD2-40DE-BE02-19127D53285D}" srcOrd="0" destOrd="0" presId="urn:microsoft.com/office/officeart/2005/8/layout/vList5"/>
    <dgm:cxn modelId="{DF68EF7F-4B1C-4E2A-B147-5BF2A4641506}" type="presParOf" srcId="{1C448684-4D8C-4473-9F55-FAD3CA59D806}" destId="{16C82905-B2CD-400C-80EB-DEC89C2BCDF8}" srcOrd="11" destOrd="0" presId="urn:microsoft.com/office/officeart/2005/8/layout/vList5"/>
    <dgm:cxn modelId="{5975EF50-71E9-4F17-B187-C96FDFC24994}" type="presParOf" srcId="{1C448684-4D8C-4473-9F55-FAD3CA59D806}" destId="{EA09FA13-8F1B-48D0-AA82-363CE6589714}" srcOrd="12" destOrd="0" presId="urn:microsoft.com/office/officeart/2005/8/layout/vList5"/>
    <dgm:cxn modelId="{2852D630-A7EC-4704-A350-404D7A737DEB}" type="presParOf" srcId="{EA09FA13-8F1B-48D0-AA82-363CE6589714}" destId="{DAF48439-9FA9-48E3-9CC3-1E8CF9A13075}"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54BC2-BD66-4E40-8D52-711588FC8F0D}"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8E3ECDD7-89C0-4DA5-8E80-03B97891E897}">
      <dgm:prSet/>
      <dgm:spPr/>
      <dgm:t>
        <a:bodyPr/>
        <a:lstStyle/>
        <a:p>
          <a:r>
            <a:rPr lang="en-US" b="1"/>
            <a:t>Learning Resource</a:t>
          </a:r>
          <a:r>
            <a:rPr lang="en-US"/>
            <a:t>: Videos, quizzes, and readings for learning.</a:t>
          </a:r>
        </a:p>
      </dgm:t>
    </dgm:pt>
    <dgm:pt modelId="{14B69584-21C8-494F-8218-A79F4D9B8734}" type="parTrans" cxnId="{85E361D0-FEF7-4F92-B3B7-FFAD399FD6B5}">
      <dgm:prSet/>
      <dgm:spPr/>
      <dgm:t>
        <a:bodyPr/>
        <a:lstStyle/>
        <a:p>
          <a:endParaRPr lang="en-US"/>
        </a:p>
      </dgm:t>
    </dgm:pt>
    <dgm:pt modelId="{6A832653-C406-4934-8369-1EDC0D64D428}" type="sibTrans" cxnId="{85E361D0-FEF7-4F92-B3B7-FFAD399FD6B5}">
      <dgm:prSet/>
      <dgm:spPr/>
      <dgm:t>
        <a:bodyPr/>
        <a:lstStyle/>
        <a:p>
          <a:endParaRPr lang="en-US"/>
        </a:p>
      </dgm:t>
    </dgm:pt>
    <dgm:pt modelId="{BAA5176F-7416-4277-B33E-509B277A586F}">
      <dgm:prSet/>
      <dgm:spPr/>
      <dgm:t>
        <a:bodyPr/>
        <a:lstStyle/>
        <a:p>
          <a:r>
            <a:rPr lang="en-US" b="1"/>
            <a:t>Discussion Forum</a:t>
          </a:r>
          <a:r>
            <a:rPr lang="en-US"/>
            <a:t>: Platform for student and lecturer interactions.</a:t>
          </a:r>
        </a:p>
      </dgm:t>
    </dgm:pt>
    <dgm:pt modelId="{9069FB45-166E-4F4F-A9A3-5F2CE7683A14}" type="parTrans" cxnId="{75F9CD2F-4050-4D09-BD79-8F148A392FA2}">
      <dgm:prSet/>
      <dgm:spPr/>
      <dgm:t>
        <a:bodyPr/>
        <a:lstStyle/>
        <a:p>
          <a:endParaRPr lang="en-US"/>
        </a:p>
      </dgm:t>
    </dgm:pt>
    <dgm:pt modelId="{E6B423C5-5A73-4DC3-A37D-D4D65FCE415B}" type="sibTrans" cxnId="{75F9CD2F-4050-4D09-BD79-8F148A392FA2}">
      <dgm:prSet/>
      <dgm:spPr/>
      <dgm:t>
        <a:bodyPr/>
        <a:lstStyle/>
        <a:p>
          <a:endParaRPr lang="en-US"/>
        </a:p>
      </dgm:t>
    </dgm:pt>
    <dgm:pt modelId="{B0EB6D97-7682-495A-AE8A-49303382578A}">
      <dgm:prSet/>
      <dgm:spPr/>
      <dgm:t>
        <a:bodyPr/>
        <a:lstStyle/>
        <a:p>
          <a:r>
            <a:rPr lang="en-US" b="1"/>
            <a:t>Quiz</a:t>
          </a:r>
          <a:r>
            <a:rPr lang="en-US"/>
            <a:t>: Assessment of student knowledge.</a:t>
          </a:r>
        </a:p>
      </dgm:t>
    </dgm:pt>
    <dgm:pt modelId="{DE18BC97-9501-4F33-B8BA-1D54E405457D}" type="parTrans" cxnId="{85DAFEAD-46AD-4AFA-A528-F3A2146FE1CC}">
      <dgm:prSet/>
      <dgm:spPr/>
      <dgm:t>
        <a:bodyPr/>
        <a:lstStyle/>
        <a:p>
          <a:endParaRPr lang="en-US"/>
        </a:p>
      </dgm:t>
    </dgm:pt>
    <dgm:pt modelId="{55076428-93DB-49B3-8297-A01FD82C8A5D}" type="sibTrans" cxnId="{85DAFEAD-46AD-4AFA-A528-F3A2146FE1CC}">
      <dgm:prSet/>
      <dgm:spPr/>
      <dgm:t>
        <a:bodyPr/>
        <a:lstStyle/>
        <a:p>
          <a:endParaRPr lang="en-US"/>
        </a:p>
      </dgm:t>
    </dgm:pt>
    <dgm:pt modelId="{647C0ECB-3916-4C12-942F-EF9A44F21C2E}">
      <dgm:prSet/>
      <dgm:spPr/>
      <dgm:t>
        <a:bodyPr/>
        <a:lstStyle/>
        <a:p>
          <a:r>
            <a:rPr lang="en-US" b="1"/>
            <a:t>Certificate</a:t>
          </a:r>
          <a:r>
            <a:rPr lang="en-US"/>
            <a:t>: Awarded after course completion.</a:t>
          </a:r>
        </a:p>
      </dgm:t>
    </dgm:pt>
    <dgm:pt modelId="{DC898DD4-D459-495C-9DF3-DF5BE47E6530}" type="parTrans" cxnId="{42DA73D2-444F-4BE6-9DF3-E845BB934815}">
      <dgm:prSet/>
      <dgm:spPr/>
      <dgm:t>
        <a:bodyPr/>
        <a:lstStyle/>
        <a:p>
          <a:endParaRPr lang="en-US"/>
        </a:p>
      </dgm:t>
    </dgm:pt>
    <dgm:pt modelId="{CDD8BA13-F9CB-4790-867D-309BDC7224C1}" type="sibTrans" cxnId="{42DA73D2-444F-4BE6-9DF3-E845BB934815}">
      <dgm:prSet/>
      <dgm:spPr/>
      <dgm:t>
        <a:bodyPr/>
        <a:lstStyle/>
        <a:p>
          <a:endParaRPr lang="en-US"/>
        </a:p>
      </dgm:t>
    </dgm:pt>
    <dgm:pt modelId="{7B35D295-1A79-4BD3-9085-6B3E6FE22324}">
      <dgm:prSet/>
      <dgm:spPr/>
      <dgm:t>
        <a:bodyPr/>
        <a:lstStyle/>
        <a:p>
          <a:r>
            <a:rPr lang="en-US" b="1"/>
            <a:t>Single Sign-On (SSO)</a:t>
          </a:r>
          <a:r>
            <a:rPr lang="en-US"/>
            <a:t>: Access with one set of credentials.</a:t>
          </a:r>
        </a:p>
      </dgm:t>
    </dgm:pt>
    <dgm:pt modelId="{E650A969-6231-465B-8564-C7C4FC205FFE}" type="parTrans" cxnId="{B4A7883F-CCB0-45DE-9060-B696F01B9120}">
      <dgm:prSet/>
      <dgm:spPr/>
      <dgm:t>
        <a:bodyPr/>
        <a:lstStyle/>
        <a:p>
          <a:endParaRPr lang="en-US"/>
        </a:p>
      </dgm:t>
    </dgm:pt>
    <dgm:pt modelId="{A598CBEE-CC68-4D85-82E0-48186E2671C1}" type="sibTrans" cxnId="{B4A7883F-CCB0-45DE-9060-B696F01B9120}">
      <dgm:prSet/>
      <dgm:spPr/>
      <dgm:t>
        <a:bodyPr/>
        <a:lstStyle/>
        <a:p>
          <a:endParaRPr lang="en-US"/>
        </a:p>
      </dgm:t>
    </dgm:pt>
    <dgm:pt modelId="{121DB985-67B3-4A14-A6CB-4F6CEAC1ACEB}">
      <dgm:prSet/>
      <dgm:spPr/>
      <dgm:t>
        <a:bodyPr/>
        <a:lstStyle/>
        <a:p>
          <a:r>
            <a:rPr lang="en-US" b="1"/>
            <a:t>Mobile App</a:t>
          </a:r>
          <a:r>
            <a:rPr lang="en-US"/>
            <a:t>: Access the system via mobile devices.</a:t>
          </a:r>
        </a:p>
      </dgm:t>
    </dgm:pt>
    <dgm:pt modelId="{919AA2C3-1240-48D5-93E6-BE7904626174}" type="parTrans" cxnId="{D3AD6CBB-B7EE-45A1-A9BD-13C6EACC28E6}">
      <dgm:prSet/>
      <dgm:spPr/>
      <dgm:t>
        <a:bodyPr/>
        <a:lstStyle/>
        <a:p>
          <a:endParaRPr lang="en-US"/>
        </a:p>
      </dgm:t>
    </dgm:pt>
    <dgm:pt modelId="{AC7DAA47-6D5D-47D5-B1FD-CFF7DB4A92F8}" type="sibTrans" cxnId="{D3AD6CBB-B7EE-45A1-A9BD-13C6EACC28E6}">
      <dgm:prSet/>
      <dgm:spPr/>
      <dgm:t>
        <a:bodyPr/>
        <a:lstStyle/>
        <a:p>
          <a:endParaRPr lang="en-US"/>
        </a:p>
      </dgm:t>
    </dgm:pt>
    <dgm:pt modelId="{CEE991DC-8469-4D9D-A72A-9371F952C715}" type="pres">
      <dgm:prSet presAssocID="{DD954BC2-BD66-4E40-8D52-711588FC8F0D}" presName="root" presStyleCnt="0">
        <dgm:presLayoutVars>
          <dgm:dir/>
          <dgm:resizeHandles val="exact"/>
        </dgm:presLayoutVars>
      </dgm:prSet>
      <dgm:spPr/>
    </dgm:pt>
    <dgm:pt modelId="{7FB15FA7-C69D-4AD0-BBE2-177735C164E6}" type="pres">
      <dgm:prSet presAssocID="{DD954BC2-BD66-4E40-8D52-711588FC8F0D}" presName="container" presStyleCnt="0">
        <dgm:presLayoutVars>
          <dgm:dir/>
          <dgm:resizeHandles val="exact"/>
        </dgm:presLayoutVars>
      </dgm:prSet>
      <dgm:spPr/>
    </dgm:pt>
    <dgm:pt modelId="{69E93F2B-0AE6-45D6-B66B-4E1ABDA05880}" type="pres">
      <dgm:prSet presAssocID="{8E3ECDD7-89C0-4DA5-8E80-03B97891E897}" presName="compNode" presStyleCnt="0"/>
      <dgm:spPr/>
    </dgm:pt>
    <dgm:pt modelId="{81DAB287-E651-4C19-B56B-362345E72F10}" type="pres">
      <dgm:prSet presAssocID="{8E3ECDD7-89C0-4DA5-8E80-03B97891E897}" presName="iconBgRect" presStyleLbl="bgShp" presStyleIdx="0" presStyleCnt="6"/>
      <dgm:spPr/>
    </dgm:pt>
    <dgm:pt modelId="{96A5408D-FDE0-400C-A510-8CCCE2E8C5B3}" type="pres">
      <dgm:prSet presAssocID="{8E3ECDD7-89C0-4DA5-8E80-03B97891E8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4C3D2328-DA54-4C2E-9A84-28F38827A3F1}" type="pres">
      <dgm:prSet presAssocID="{8E3ECDD7-89C0-4DA5-8E80-03B97891E897}" presName="spaceRect" presStyleCnt="0"/>
      <dgm:spPr/>
    </dgm:pt>
    <dgm:pt modelId="{4245428D-F5E5-4907-867D-B66F7C9E31E6}" type="pres">
      <dgm:prSet presAssocID="{8E3ECDD7-89C0-4DA5-8E80-03B97891E897}" presName="textRect" presStyleLbl="revTx" presStyleIdx="0" presStyleCnt="6">
        <dgm:presLayoutVars>
          <dgm:chMax val="1"/>
          <dgm:chPref val="1"/>
        </dgm:presLayoutVars>
      </dgm:prSet>
      <dgm:spPr/>
    </dgm:pt>
    <dgm:pt modelId="{45E94883-DE6E-4AF4-B39B-FAA9B8FD8E83}" type="pres">
      <dgm:prSet presAssocID="{6A832653-C406-4934-8369-1EDC0D64D428}" presName="sibTrans" presStyleLbl="sibTrans2D1" presStyleIdx="0" presStyleCnt="0"/>
      <dgm:spPr/>
    </dgm:pt>
    <dgm:pt modelId="{1A8DBA54-D9DC-456E-8D01-6825391EB2E9}" type="pres">
      <dgm:prSet presAssocID="{BAA5176F-7416-4277-B33E-509B277A586F}" presName="compNode" presStyleCnt="0"/>
      <dgm:spPr/>
    </dgm:pt>
    <dgm:pt modelId="{83BF1499-36B8-4933-89D6-193D8B362920}" type="pres">
      <dgm:prSet presAssocID="{BAA5176F-7416-4277-B33E-509B277A586F}" presName="iconBgRect" presStyleLbl="bgShp" presStyleIdx="1" presStyleCnt="6"/>
      <dgm:spPr/>
    </dgm:pt>
    <dgm:pt modelId="{F5FA8674-7B52-4A32-962C-C31F0F929A8D}" type="pres">
      <dgm:prSet presAssocID="{BAA5176F-7416-4277-B33E-509B277A58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1B946880-0D64-46D7-A7A3-4EDDCC595B5B}" type="pres">
      <dgm:prSet presAssocID="{BAA5176F-7416-4277-B33E-509B277A586F}" presName="spaceRect" presStyleCnt="0"/>
      <dgm:spPr/>
    </dgm:pt>
    <dgm:pt modelId="{9A278C7B-C593-4BB9-A8FA-289C26A6E9D9}" type="pres">
      <dgm:prSet presAssocID="{BAA5176F-7416-4277-B33E-509B277A586F}" presName="textRect" presStyleLbl="revTx" presStyleIdx="1" presStyleCnt="6">
        <dgm:presLayoutVars>
          <dgm:chMax val="1"/>
          <dgm:chPref val="1"/>
        </dgm:presLayoutVars>
      </dgm:prSet>
      <dgm:spPr/>
    </dgm:pt>
    <dgm:pt modelId="{328264D0-DA1C-40E6-A02B-CF9F4B479082}" type="pres">
      <dgm:prSet presAssocID="{E6B423C5-5A73-4DC3-A37D-D4D65FCE415B}" presName="sibTrans" presStyleLbl="sibTrans2D1" presStyleIdx="0" presStyleCnt="0"/>
      <dgm:spPr/>
    </dgm:pt>
    <dgm:pt modelId="{E85EEE08-9FCB-4EF1-BF37-B1919530EB52}" type="pres">
      <dgm:prSet presAssocID="{B0EB6D97-7682-495A-AE8A-49303382578A}" presName="compNode" presStyleCnt="0"/>
      <dgm:spPr/>
    </dgm:pt>
    <dgm:pt modelId="{AF0F1140-6E4B-436F-B80A-30A941A35368}" type="pres">
      <dgm:prSet presAssocID="{B0EB6D97-7682-495A-AE8A-49303382578A}" presName="iconBgRect" presStyleLbl="bgShp" presStyleIdx="2" presStyleCnt="6"/>
      <dgm:spPr/>
    </dgm:pt>
    <dgm:pt modelId="{E06326F9-DBEF-4484-81FA-ECC1FAAE4A35}" type="pres">
      <dgm:prSet presAssocID="{B0EB6D97-7682-495A-AE8A-49303382578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00924D9-88F3-4B96-8C93-D7BD7E6CEFE4}" type="pres">
      <dgm:prSet presAssocID="{B0EB6D97-7682-495A-AE8A-49303382578A}" presName="spaceRect" presStyleCnt="0"/>
      <dgm:spPr/>
    </dgm:pt>
    <dgm:pt modelId="{0E2D86BE-A263-4567-B61D-39DE76FEC30B}" type="pres">
      <dgm:prSet presAssocID="{B0EB6D97-7682-495A-AE8A-49303382578A}" presName="textRect" presStyleLbl="revTx" presStyleIdx="2" presStyleCnt="6">
        <dgm:presLayoutVars>
          <dgm:chMax val="1"/>
          <dgm:chPref val="1"/>
        </dgm:presLayoutVars>
      </dgm:prSet>
      <dgm:spPr/>
    </dgm:pt>
    <dgm:pt modelId="{55867189-2FD8-402A-83A4-FAE9AEB73FC6}" type="pres">
      <dgm:prSet presAssocID="{55076428-93DB-49B3-8297-A01FD82C8A5D}" presName="sibTrans" presStyleLbl="sibTrans2D1" presStyleIdx="0" presStyleCnt="0"/>
      <dgm:spPr/>
    </dgm:pt>
    <dgm:pt modelId="{12B5CE15-7FD4-4F43-B2B0-26A6603ADA6A}" type="pres">
      <dgm:prSet presAssocID="{647C0ECB-3916-4C12-942F-EF9A44F21C2E}" presName="compNode" presStyleCnt="0"/>
      <dgm:spPr/>
    </dgm:pt>
    <dgm:pt modelId="{E52537C5-AB1B-4108-8B86-07EC6E0DF40A}" type="pres">
      <dgm:prSet presAssocID="{647C0ECB-3916-4C12-942F-EF9A44F21C2E}" presName="iconBgRect" presStyleLbl="bgShp" presStyleIdx="3" presStyleCnt="6"/>
      <dgm:spPr/>
    </dgm:pt>
    <dgm:pt modelId="{28DB52F3-2A6A-4F40-B4A8-6C4C46A6730B}" type="pres">
      <dgm:prSet presAssocID="{647C0ECB-3916-4C12-942F-EF9A44F21C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a:ext>
      </dgm:extLst>
    </dgm:pt>
    <dgm:pt modelId="{950C3900-4E22-4670-9D0B-0CC76CA092B9}" type="pres">
      <dgm:prSet presAssocID="{647C0ECB-3916-4C12-942F-EF9A44F21C2E}" presName="spaceRect" presStyleCnt="0"/>
      <dgm:spPr/>
    </dgm:pt>
    <dgm:pt modelId="{110F24E7-1CF2-453A-BC34-1C3012ED0C03}" type="pres">
      <dgm:prSet presAssocID="{647C0ECB-3916-4C12-942F-EF9A44F21C2E}" presName="textRect" presStyleLbl="revTx" presStyleIdx="3" presStyleCnt="6">
        <dgm:presLayoutVars>
          <dgm:chMax val="1"/>
          <dgm:chPref val="1"/>
        </dgm:presLayoutVars>
      </dgm:prSet>
      <dgm:spPr/>
    </dgm:pt>
    <dgm:pt modelId="{3950FB08-2F92-4275-B55E-35E8DC4EC3EE}" type="pres">
      <dgm:prSet presAssocID="{CDD8BA13-F9CB-4790-867D-309BDC7224C1}" presName="sibTrans" presStyleLbl="sibTrans2D1" presStyleIdx="0" presStyleCnt="0"/>
      <dgm:spPr/>
    </dgm:pt>
    <dgm:pt modelId="{63157CAA-F988-432E-B2AB-10F0650BC343}" type="pres">
      <dgm:prSet presAssocID="{7B35D295-1A79-4BD3-9085-6B3E6FE22324}" presName="compNode" presStyleCnt="0"/>
      <dgm:spPr/>
    </dgm:pt>
    <dgm:pt modelId="{E3FE1F7C-6612-4E5C-93E3-94DDFC72EED8}" type="pres">
      <dgm:prSet presAssocID="{7B35D295-1A79-4BD3-9085-6B3E6FE22324}" presName="iconBgRect" presStyleLbl="bgShp" presStyleIdx="4" presStyleCnt="6"/>
      <dgm:spPr/>
    </dgm:pt>
    <dgm:pt modelId="{02B7A1C9-730F-43C4-836A-7717CADB23CE}" type="pres">
      <dgm:prSet presAssocID="{7B35D295-1A79-4BD3-9085-6B3E6FE223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ployee Badge"/>
        </a:ext>
      </dgm:extLst>
    </dgm:pt>
    <dgm:pt modelId="{F724BE76-0B11-44B4-8D54-5169667AA183}" type="pres">
      <dgm:prSet presAssocID="{7B35D295-1A79-4BD3-9085-6B3E6FE22324}" presName="spaceRect" presStyleCnt="0"/>
      <dgm:spPr/>
    </dgm:pt>
    <dgm:pt modelId="{3841324E-221C-4C49-B594-C370C524076C}" type="pres">
      <dgm:prSet presAssocID="{7B35D295-1A79-4BD3-9085-6B3E6FE22324}" presName="textRect" presStyleLbl="revTx" presStyleIdx="4" presStyleCnt="6">
        <dgm:presLayoutVars>
          <dgm:chMax val="1"/>
          <dgm:chPref val="1"/>
        </dgm:presLayoutVars>
      </dgm:prSet>
      <dgm:spPr/>
    </dgm:pt>
    <dgm:pt modelId="{B493D93F-A542-4BB4-946C-F4ED46A110BB}" type="pres">
      <dgm:prSet presAssocID="{A598CBEE-CC68-4D85-82E0-48186E2671C1}" presName="sibTrans" presStyleLbl="sibTrans2D1" presStyleIdx="0" presStyleCnt="0"/>
      <dgm:spPr/>
    </dgm:pt>
    <dgm:pt modelId="{9CCEFA47-1868-4BC0-A4C8-A8AB11B2A387}" type="pres">
      <dgm:prSet presAssocID="{121DB985-67B3-4A14-A6CB-4F6CEAC1ACEB}" presName="compNode" presStyleCnt="0"/>
      <dgm:spPr/>
    </dgm:pt>
    <dgm:pt modelId="{F4412B85-668C-4A4B-A3B2-1510A0E929BB}" type="pres">
      <dgm:prSet presAssocID="{121DB985-67B3-4A14-A6CB-4F6CEAC1ACEB}" presName="iconBgRect" presStyleLbl="bgShp" presStyleIdx="5" presStyleCnt="6"/>
      <dgm:spPr/>
    </dgm:pt>
    <dgm:pt modelId="{7B89A03B-D18F-45E1-A61B-25BB14208C80}" type="pres">
      <dgm:prSet presAssocID="{121DB985-67B3-4A14-A6CB-4F6CEAC1AC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mart Phone"/>
        </a:ext>
      </dgm:extLst>
    </dgm:pt>
    <dgm:pt modelId="{D67D7C1A-EA86-4766-951F-231C69801FA0}" type="pres">
      <dgm:prSet presAssocID="{121DB985-67B3-4A14-A6CB-4F6CEAC1ACEB}" presName="spaceRect" presStyleCnt="0"/>
      <dgm:spPr/>
    </dgm:pt>
    <dgm:pt modelId="{ED449153-1FFF-4E75-936D-5F8D2A53D414}" type="pres">
      <dgm:prSet presAssocID="{121DB985-67B3-4A14-A6CB-4F6CEAC1ACEB}" presName="textRect" presStyleLbl="revTx" presStyleIdx="5" presStyleCnt="6">
        <dgm:presLayoutVars>
          <dgm:chMax val="1"/>
          <dgm:chPref val="1"/>
        </dgm:presLayoutVars>
      </dgm:prSet>
      <dgm:spPr/>
    </dgm:pt>
  </dgm:ptLst>
  <dgm:cxnLst>
    <dgm:cxn modelId="{75F9CD2F-4050-4D09-BD79-8F148A392FA2}" srcId="{DD954BC2-BD66-4E40-8D52-711588FC8F0D}" destId="{BAA5176F-7416-4277-B33E-509B277A586F}" srcOrd="1" destOrd="0" parTransId="{9069FB45-166E-4F4F-A9A3-5F2CE7683A14}" sibTransId="{E6B423C5-5A73-4DC3-A37D-D4D65FCE415B}"/>
    <dgm:cxn modelId="{66E03537-0B2D-4EFA-816E-9601B1F5288D}" type="presOf" srcId="{6A832653-C406-4934-8369-1EDC0D64D428}" destId="{45E94883-DE6E-4AF4-B39B-FAA9B8FD8E83}" srcOrd="0" destOrd="0" presId="urn:microsoft.com/office/officeart/2018/2/layout/IconCircleList"/>
    <dgm:cxn modelId="{B4A7883F-CCB0-45DE-9060-B696F01B9120}" srcId="{DD954BC2-BD66-4E40-8D52-711588FC8F0D}" destId="{7B35D295-1A79-4BD3-9085-6B3E6FE22324}" srcOrd="4" destOrd="0" parTransId="{E650A969-6231-465B-8564-C7C4FC205FFE}" sibTransId="{A598CBEE-CC68-4D85-82E0-48186E2671C1}"/>
    <dgm:cxn modelId="{64F3485B-0442-4E32-9F52-A829C057C694}" type="presOf" srcId="{8E3ECDD7-89C0-4DA5-8E80-03B97891E897}" destId="{4245428D-F5E5-4907-867D-B66F7C9E31E6}" srcOrd="0" destOrd="0" presId="urn:microsoft.com/office/officeart/2018/2/layout/IconCircleList"/>
    <dgm:cxn modelId="{7F06805B-57F9-4115-9A36-915AFB9A6BCB}" type="presOf" srcId="{647C0ECB-3916-4C12-942F-EF9A44F21C2E}" destId="{110F24E7-1CF2-453A-BC34-1C3012ED0C03}" srcOrd="0" destOrd="0" presId="urn:microsoft.com/office/officeart/2018/2/layout/IconCircleList"/>
    <dgm:cxn modelId="{E170915C-32D9-4BC7-9982-6B0B7FD4630A}" type="presOf" srcId="{55076428-93DB-49B3-8297-A01FD82C8A5D}" destId="{55867189-2FD8-402A-83A4-FAE9AEB73FC6}" srcOrd="0" destOrd="0" presId="urn:microsoft.com/office/officeart/2018/2/layout/IconCircleList"/>
    <dgm:cxn modelId="{5DC26547-DB9F-4CED-9A76-2CA635961DDA}" type="presOf" srcId="{CDD8BA13-F9CB-4790-867D-309BDC7224C1}" destId="{3950FB08-2F92-4275-B55E-35E8DC4EC3EE}" srcOrd="0" destOrd="0" presId="urn:microsoft.com/office/officeart/2018/2/layout/IconCircleList"/>
    <dgm:cxn modelId="{656B2873-C324-41A5-A954-DCF46A1ED0FC}" type="presOf" srcId="{B0EB6D97-7682-495A-AE8A-49303382578A}" destId="{0E2D86BE-A263-4567-B61D-39DE76FEC30B}" srcOrd="0" destOrd="0" presId="urn:microsoft.com/office/officeart/2018/2/layout/IconCircleList"/>
    <dgm:cxn modelId="{55ECB398-EC06-4C29-B6F2-0342C09CB1C6}" type="presOf" srcId="{DD954BC2-BD66-4E40-8D52-711588FC8F0D}" destId="{CEE991DC-8469-4D9D-A72A-9371F952C715}" srcOrd="0" destOrd="0" presId="urn:microsoft.com/office/officeart/2018/2/layout/IconCircleList"/>
    <dgm:cxn modelId="{D65C5FA9-7788-4C1F-A14E-DB044C674854}" type="presOf" srcId="{A598CBEE-CC68-4D85-82E0-48186E2671C1}" destId="{B493D93F-A542-4BB4-946C-F4ED46A110BB}" srcOrd="0" destOrd="0" presId="urn:microsoft.com/office/officeart/2018/2/layout/IconCircleList"/>
    <dgm:cxn modelId="{85DAFEAD-46AD-4AFA-A528-F3A2146FE1CC}" srcId="{DD954BC2-BD66-4E40-8D52-711588FC8F0D}" destId="{B0EB6D97-7682-495A-AE8A-49303382578A}" srcOrd="2" destOrd="0" parTransId="{DE18BC97-9501-4F33-B8BA-1D54E405457D}" sibTransId="{55076428-93DB-49B3-8297-A01FD82C8A5D}"/>
    <dgm:cxn modelId="{D3AD6CBB-B7EE-45A1-A9BD-13C6EACC28E6}" srcId="{DD954BC2-BD66-4E40-8D52-711588FC8F0D}" destId="{121DB985-67B3-4A14-A6CB-4F6CEAC1ACEB}" srcOrd="5" destOrd="0" parTransId="{919AA2C3-1240-48D5-93E6-BE7904626174}" sibTransId="{AC7DAA47-6D5D-47D5-B1FD-CFF7DB4A92F8}"/>
    <dgm:cxn modelId="{8D8A19BD-8BEE-4E67-90A7-BD49012A0313}" type="presOf" srcId="{7B35D295-1A79-4BD3-9085-6B3E6FE22324}" destId="{3841324E-221C-4C49-B594-C370C524076C}" srcOrd="0" destOrd="0" presId="urn:microsoft.com/office/officeart/2018/2/layout/IconCircleList"/>
    <dgm:cxn modelId="{02CA11CF-A55F-4369-84B5-C9309CE31B25}" type="presOf" srcId="{E6B423C5-5A73-4DC3-A37D-D4D65FCE415B}" destId="{328264D0-DA1C-40E6-A02B-CF9F4B479082}" srcOrd="0" destOrd="0" presId="urn:microsoft.com/office/officeart/2018/2/layout/IconCircleList"/>
    <dgm:cxn modelId="{85E361D0-FEF7-4F92-B3B7-FFAD399FD6B5}" srcId="{DD954BC2-BD66-4E40-8D52-711588FC8F0D}" destId="{8E3ECDD7-89C0-4DA5-8E80-03B97891E897}" srcOrd="0" destOrd="0" parTransId="{14B69584-21C8-494F-8218-A79F4D9B8734}" sibTransId="{6A832653-C406-4934-8369-1EDC0D64D428}"/>
    <dgm:cxn modelId="{42DA73D2-444F-4BE6-9DF3-E845BB934815}" srcId="{DD954BC2-BD66-4E40-8D52-711588FC8F0D}" destId="{647C0ECB-3916-4C12-942F-EF9A44F21C2E}" srcOrd="3" destOrd="0" parTransId="{DC898DD4-D459-495C-9DF3-DF5BE47E6530}" sibTransId="{CDD8BA13-F9CB-4790-867D-309BDC7224C1}"/>
    <dgm:cxn modelId="{2CE5BFD5-05AA-476E-A53C-248DA8D45F07}" type="presOf" srcId="{121DB985-67B3-4A14-A6CB-4F6CEAC1ACEB}" destId="{ED449153-1FFF-4E75-936D-5F8D2A53D414}" srcOrd="0" destOrd="0" presId="urn:microsoft.com/office/officeart/2018/2/layout/IconCircleList"/>
    <dgm:cxn modelId="{BEC45DE3-67D3-4B2F-A38C-6F78AC9F3F3B}" type="presOf" srcId="{BAA5176F-7416-4277-B33E-509B277A586F}" destId="{9A278C7B-C593-4BB9-A8FA-289C26A6E9D9}" srcOrd="0" destOrd="0" presId="urn:microsoft.com/office/officeart/2018/2/layout/IconCircleList"/>
    <dgm:cxn modelId="{5D403CD3-7C80-479B-85FD-8B27F6C03AB1}" type="presParOf" srcId="{CEE991DC-8469-4D9D-A72A-9371F952C715}" destId="{7FB15FA7-C69D-4AD0-BBE2-177735C164E6}" srcOrd="0" destOrd="0" presId="urn:microsoft.com/office/officeart/2018/2/layout/IconCircleList"/>
    <dgm:cxn modelId="{DE90D5D4-91CA-4CE3-9BE5-8C8F010BCD5B}" type="presParOf" srcId="{7FB15FA7-C69D-4AD0-BBE2-177735C164E6}" destId="{69E93F2B-0AE6-45D6-B66B-4E1ABDA05880}" srcOrd="0" destOrd="0" presId="urn:microsoft.com/office/officeart/2018/2/layout/IconCircleList"/>
    <dgm:cxn modelId="{28030B82-D428-49A4-8298-8DE3165A5606}" type="presParOf" srcId="{69E93F2B-0AE6-45D6-B66B-4E1ABDA05880}" destId="{81DAB287-E651-4C19-B56B-362345E72F10}" srcOrd="0" destOrd="0" presId="urn:microsoft.com/office/officeart/2018/2/layout/IconCircleList"/>
    <dgm:cxn modelId="{7BAEB462-26F8-4291-B293-E1D5EBC3194B}" type="presParOf" srcId="{69E93F2B-0AE6-45D6-B66B-4E1ABDA05880}" destId="{96A5408D-FDE0-400C-A510-8CCCE2E8C5B3}" srcOrd="1" destOrd="0" presId="urn:microsoft.com/office/officeart/2018/2/layout/IconCircleList"/>
    <dgm:cxn modelId="{2863113F-94BC-4BF2-8558-0C825BBE920A}" type="presParOf" srcId="{69E93F2B-0AE6-45D6-B66B-4E1ABDA05880}" destId="{4C3D2328-DA54-4C2E-9A84-28F38827A3F1}" srcOrd="2" destOrd="0" presId="urn:microsoft.com/office/officeart/2018/2/layout/IconCircleList"/>
    <dgm:cxn modelId="{EDB92834-F0F5-4EB3-A7CF-37A6BEBC5421}" type="presParOf" srcId="{69E93F2B-0AE6-45D6-B66B-4E1ABDA05880}" destId="{4245428D-F5E5-4907-867D-B66F7C9E31E6}" srcOrd="3" destOrd="0" presId="urn:microsoft.com/office/officeart/2018/2/layout/IconCircleList"/>
    <dgm:cxn modelId="{39059AEA-0522-45D3-978E-4D7B1DA2B1C8}" type="presParOf" srcId="{7FB15FA7-C69D-4AD0-BBE2-177735C164E6}" destId="{45E94883-DE6E-4AF4-B39B-FAA9B8FD8E83}" srcOrd="1" destOrd="0" presId="urn:microsoft.com/office/officeart/2018/2/layout/IconCircleList"/>
    <dgm:cxn modelId="{D22B9331-4D16-40EB-960B-9AD3891E84AD}" type="presParOf" srcId="{7FB15FA7-C69D-4AD0-BBE2-177735C164E6}" destId="{1A8DBA54-D9DC-456E-8D01-6825391EB2E9}" srcOrd="2" destOrd="0" presId="urn:microsoft.com/office/officeart/2018/2/layout/IconCircleList"/>
    <dgm:cxn modelId="{5C31CF63-D35F-4CB8-8831-9BE8E9350DE5}" type="presParOf" srcId="{1A8DBA54-D9DC-456E-8D01-6825391EB2E9}" destId="{83BF1499-36B8-4933-89D6-193D8B362920}" srcOrd="0" destOrd="0" presId="urn:microsoft.com/office/officeart/2018/2/layout/IconCircleList"/>
    <dgm:cxn modelId="{1B382A7B-DB46-4810-BD59-E34E757ECE85}" type="presParOf" srcId="{1A8DBA54-D9DC-456E-8D01-6825391EB2E9}" destId="{F5FA8674-7B52-4A32-962C-C31F0F929A8D}" srcOrd="1" destOrd="0" presId="urn:microsoft.com/office/officeart/2018/2/layout/IconCircleList"/>
    <dgm:cxn modelId="{B0ED2214-F920-4289-A61C-49CD625BFC17}" type="presParOf" srcId="{1A8DBA54-D9DC-456E-8D01-6825391EB2E9}" destId="{1B946880-0D64-46D7-A7A3-4EDDCC595B5B}" srcOrd="2" destOrd="0" presId="urn:microsoft.com/office/officeart/2018/2/layout/IconCircleList"/>
    <dgm:cxn modelId="{119A7FB3-4FE5-4BF2-BBC5-485A1BDEFF23}" type="presParOf" srcId="{1A8DBA54-D9DC-456E-8D01-6825391EB2E9}" destId="{9A278C7B-C593-4BB9-A8FA-289C26A6E9D9}" srcOrd="3" destOrd="0" presId="urn:microsoft.com/office/officeart/2018/2/layout/IconCircleList"/>
    <dgm:cxn modelId="{D5CA7064-51CB-41F3-B151-D513583C0AE6}" type="presParOf" srcId="{7FB15FA7-C69D-4AD0-BBE2-177735C164E6}" destId="{328264D0-DA1C-40E6-A02B-CF9F4B479082}" srcOrd="3" destOrd="0" presId="urn:microsoft.com/office/officeart/2018/2/layout/IconCircleList"/>
    <dgm:cxn modelId="{1C7984B5-6F3F-4A37-817F-C130B4229832}" type="presParOf" srcId="{7FB15FA7-C69D-4AD0-BBE2-177735C164E6}" destId="{E85EEE08-9FCB-4EF1-BF37-B1919530EB52}" srcOrd="4" destOrd="0" presId="urn:microsoft.com/office/officeart/2018/2/layout/IconCircleList"/>
    <dgm:cxn modelId="{BA4B50D1-314E-4FA8-BB3C-78BBABFCC5B2}" type="presParOf" srcId="{E85EEE08-9FCB-4EF1-BF37-B1919530EB52}" destId="{AF0F1140-6E4B-436F-B80A-30A941A35368}" srcOrd="0" destOrd="0" presId="urn:microsoft.com/office/officeart/2018/2/layout/IconCircleList"/>
    <dgm:cxn modelId="{B2EDB6D5-9E13-4017-8B9C-F0ABD95211CA}" type="presParOf" srcId="{E85EEE08-9FCB-4EF1-BF37-B1919530EB52}" destId="{E06326F9-DBEF-4484-81FA-ECC1FAAE4A35}" srcOrd="1" destOrd="0" presId="urn:microsoft.com/office/officeart/2018/2/layout/IconCircleList"/>
    <dgm:cxn modelId="{71C695AD-00D5-409E-BCAA-33A0C8442348}" type="presParOf" srcId="{E85EEE08-9FCB-4EF1-BF37-B1919530EB52}" destId="{E00924D9-88F3-4B96-8C93-D7BD7E6CEFE4}" srcOrd="2" destOrd="0" presId="urn:microsoft.com/office/officeart/2018/2/layout/IconCircleList"/>
    <dgm:cxn modelId="{8E88EBBF-B457-43A2-92FD-242101A2EBE0}" type="presParOf" srcId="{E85EEE08-9FCB-4EF1-BF37-B1919530EB52}" destId="{0E2D86BE-A263-4567-B61D-39DE76FEC30B}" srcOrd="3" destOrd="0" presId="urn:microsoft.com/office/officeart/2018/2/layout/IconCircleList"/>
    <dgm:cxn modelId="{0158199E-866C-48B5-A004-D1564CB463A2}" type="presParOf" srcId="{7FB15FA7-C69D-4AD0-BBE2-177735C164E6}" destId="{55867189-2FD8-402A-83A4-FAE9AEB73FC6}" srcOrd="5" destOrd="0" presId="urn:microsoft.com/office/officeart/2018/2/layout/IconCircleList"/>
    <dgm:cxn modelId="{537B7758-A21D-4D54-8464-6AF0203FF8E0}" type="presParOf" srcId="{7FB15FA7-C69D-4AD0-BBE2-177735C164E6}" destId="{12B5CE15-7FD4-4F43-B2B0-26A6603ADA6A}" srcOrd="6" destOrd="0" presId="urn:microsoft.com/office/officeart/2018/2/layout/IconCircleList"/>
    <dgm:cxn modelId="{338367EE-0169-4F5C-A250-210A48AA90F5}" type="presParOf" srcId="{12B5CE15-7FD4-4F43-B2B0-26A6603ADA6A}" destId="{E52537C5-AB1B-4108-8B86-07EC6E0DF40A}" srcOrd="0" destOrd="0" presId="urn:microsoft.com/office/officeart/2018/2/layout/IconCircleList"/>
    <dgm:cxn modelId="{BCEC8AE8-8EDF-42A4-B3E6-D867139542FB}" type="presParOf" srcId="{12B5CE15-7FD4-4F43-B2B0-26A6603ADA6A}" destId="{28DB52F3-2A6A-4F40-B4A8-6C4C46A6730B}" srcOrd="1" destOrd="0" presId="urn:microsoft.com/office/officeart/2018/2/layout/IconCircleList"/>
    <dgm:cxn modelId="{2F591F27-BE37-4F92-B10D-1DB7265620BA}" type="presParOf" srcId="{12B5CE15-7FD4-4F43-B2B0-26A6603ADA6A}" destId="{950C3900-4E22-4670-9D0B-0CC76CA092B9}" srcOrd="2" destOrd="0" presId="urn:microsoft.com/office/officeart/2018/2/layout/IconCircleList"/>
    <dgm:cxn modelId="{A8D82C21-8E97-4517-B95C-194ADABE3B58}" type="presParOf" srcId="{12B5CE15-7FD4-4F43-B2B0-26A6603ADA6A}" destId="{110F24E7-1CF2-453A-BC34-1C3012ED0C03}" srcOrd="3" destOrd="0" presId="urn:microsoft.com/office/officeart/2018/2/layout/IconCircleList"/>
    <dgm:cxn modelId="{B24C50CD-30CC-4E0D-AA07-62E1B80F88D2}" type="presParOf" srcId="{7FB15FA7-C69D-4AD0-BBE2-177735C164E6}" destId="{3950FB08-2F92-4275-B55E-35E8DC4EC3EE}" srcOrd="7" destOrd="0" presId="urn:microsoft.com/office/officeart/2018/2/layout/IconCircleList"/>
    <dgm:cxn modelId="{A7564473-DF6A-421A-81EF-89E4CBE5477C}" type="presParOf" srcId="{7FB15FA7-C69D-4AD0-BBE2-177735C164E6}" destId="{63157CAA-F988-432E-B2AB-10F0650BC343}" srcOrd="8" destOrd="0" presId="urn:microsoft.com/office/officeart/2018/2/layout/IconCircleList"/>
    <dgm:cxn modelId="{43755C24-01DD-4B48-AE07-733004080901}" type="presParOf" srcId="{63157CAA-F988-432E-B2AB-10F0650BC343}" destId="{E3FE1F7C-6612-4E5C-93E3-94DDFC72EED8}" srcOrd="0" destOrd="0" presId="urn:microsoft.com/office/officeart/2018/2/layout/IconCircleList"/>
    <dgm:cxn modelId="{AD7B0B20-2824-4642-967C-054A7E64861E}" type="presParOf" srcId="{63157CAA-F988-432E-B2AB-10F0650BC343}" destId="{02B7A1C9-730F-43C4-836A-7717CADB23CE}" srcOrd="1" destOrd="0" presId="urn:microsoft.com/office/officeart/2018/2/layout/IconCircleList"/>
    <dgm:cxn modelId="{BAB85E97-3300-435E-BB25-7284EFB3FE8C}" type="presParOf" srcId="{63157CAA-F988-432E-B2AB-10F0650BC343}" destId="{F724BE76-0B11-44B4-8D54-5169667AA183}" srcOrd="2" destOrd="0" presId="urn:microsoft.com/office/officeart/2018/2/layout/IconCircleList"/>
    <dgm:cxn modelId="{550D3D6B-0C65-4F7C-A59F-A73154129189}" type="presParOf" srcId="{63157CAA-F988-432E-B2AB-10F0650BC343}" destId="{3841324E-221C-4C49-B594-C370C524076C}" srcOrd="3" destOrd="0" presId="urn:microsoft.com/office/officeart/2018/2/layout/IconCircleList"/>
    <dgm:cxn modelId="{FF2FF735-C17C-4B4C-B888-EAE0D6B9CBAE}" type="presParOf" srcId="{7FB15FA7-C69D-4AD0-BBE2-177735C164E6}" destId="{B493D93F-A542-4BB4-946C-F4ED46A110BB}" srcOrd="9" destOrd="0" presId="urn:microsoft.com/office/officeart/2018/2/layout/IconCircleList"/>
    <dgm:cxn modelId="{7D1C1536-2F94-4391-AA8A-504838CE8E14}" type="presParOf" srcId="{7FB15FA7-C69D-4AD0-BBE2-177735C164E6}" destId="{9CCEFA47-1868-4BC0-A4C8-A8AB11B2A387}" srcOrd="10" destOrd="0" presId="urn:microsoft.com/office/officeart/2018/2/layout/IconCircleList"/>
    <dgm:cxn modelId="{E23AE251-36EB-44C1-A367-252DFFD47BE7}" type="presParOf" srcId="{9CCEFA47-1868-4BC0-A4C8-A8AB11B2A387}" destId="{F4412B85-668C-4A4B-A3B2-1510A0E929BB}" srcOrd="0" destOrd="0" presId="urn:microsoft.com/office/officeart/2018/2/layout/IconCircleList"/>
    <dgm:cxn modelId="{E6DAD8F2-64E2-4095-A5BF-141C50FF20A9}" type="presParOf" srcId="{9CCEFA47-1868-4BC0-A4C8-A8AB11B2A387}" destId="{7B89A03B-D18F-45E1-A61B-25BB14208C80}" srcOrd="1" destOrd="0" presId="urn:microsoft.com/office/officeart/2018/2/layout/IconCircleList"/>
    <dgm:cxn modelId="{4BE4863F-1B00-4ADA-B559-41A6B056DA5C}" type="presParOf" srcId="{9CCEFA47-1868-4BC0-A4C8-A8AB11B2A387}" destId="{D67D7C1A-EA86-4766-951F-231C69801FA0}" srcOrd="2" destOrd="0" presId="urn:microsoft.com/office/officeart/2018/2/layout/IconCircleList"/>
    <dgm:cxn modelId="{2737EED0-FA89-4821-B4D3-084852327A77}" type="presParOf" srcId="{9CCEFA47-1868-4BC0-A4C8-A8AB11B2A387}" destId="{ED449153-1FFF-4E75-936D-5F8D2A53D41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6E09FC-E2F8-4EE7-8E71-22C2C7CEE52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E9E4D5D-DBF8-4616-BF99-AEC1F5760ADC}">
      <dgm:prSet/>
      <dgm:spPr/>
      <dgm:t>
        <a:bodyPr/>
        <a:lstStyle/>
        <a:p>
          <a:r>
            <a:rPr lang="en-US"/>
            <a:t>Interviews: Conduct one-on-one interviews with stakeholders, students and developers, to identify essential features that the Learning Analytics System (LAS) must include, such as system stability, basic navigation, and security features. </a:t>
          </a:r>
        </a:p>
      </dgm:t>
    </dgm:pt>
    <dgm:pt modelId="{245EAA31-B8BA-4E86-BF58-722E95E7CBE1}" type="parTrans" cxnId="{D34BB979-2823-49BD-ABAC-3273EBDAB2A8}">
      <dgm:prSet/>
      <dgm:spPr/>
      <dgm:t>
        <a:bodyPr/>
        <a:lstStyle/>
        <a:p>
          <a:endParaRPr lang="en-US"/>
        </a:p>
      </dgm:t>
    </dgm:pt>
    <dgm:pt modelId="{A1C29030-1290-4FE0-97B7-594DA5F922B7}" type="sibTrans" cxnId="{D34BB979-2823-49BD-ABAC-3273EBDAB2A8}">
      <dgm:prSet/>
      <dgm:spPr/>
      <dgm:t>
        <a:bodyPr/>
        <a:lstStyle/>
        <a:p>
          <a:endParaRPr lang="en-US"/>
        </a:p>
      </dgm:t>
    </dgm:pt>
    <dgm:pt modelId="{33587343-AC55-4EAB-A558-88CCA63A4F4D}">
      <dgm:prSet/>
      <dgm:spPr/>
      <dgm:t>
        <a:bodyPr/>
        <a:lstStyle/>
        <a:p>
          <a:r>
            <a:rPr lang="en-US"/>
            <a:t>Observation: Analyze competitor Learning Analytics System (LAS) products to identify potential dissatisfiers that could differentiate the system. Look for features that are not expected but could add significant value to the user experience.</a:t>
          </a:r>
        </a:p>
      </dgm:t>
    </dgm:pt>
    <dgm:pt modelId="{35678A5D-C70B-4DC5-AFCF-48286D267633}" type="parTrans" cxnId="{365006F1-6E89-4C97-9280-4FF5EFF3A12F}">
      <dgm:prSet/>
      <dgm:spPr/>
      <dgm:t>
        <a:bodyPr/>
        <a:lstStyle/>
        <a:p>
          <a:endParaRPr lang="en-US"/>
        </a:p>
      </dgm:t>
    </dgm:pt>
    <dgm:pt modelId="{D2CEC746-AFEA-4C1E-AAC4-ED783C0AB0B5}" type="sibTrans" cxnId="{365006F1-6E89-4C97-9280-4FF5EFF3A12F}">
      <dgm:prSet/>
      <dgm:spPr/>
      <dgm:t>
        <a:bodyPr/>
        <a:lstStyle/>
        <a:p>
          <a:endParaRPr lang="en-US"/>
        </a:p>
      </dgm:t>
    </dgm:pt>
    <dgm:pt modelId="{E4EFB7D7-B570-4340-B7D2-3B62929D02F6}" type="pres">
      <dgm:prSet presAssocID="{0F6E09FC-E2F8-4EE7-8E71-22C2C7CEE526}" presName="root" presStyleCnt="0">
        <dgm:presLayoutVars>
          <dgm:dir/>
          <dgm:resizeHandles val="exact"/>
        </dgm:presLayoutVars>
      </dgm:prSet>
      <dgm:spPr/>
    </dgm:pt>
    <dgm:pt modelId="{953DF1BB-9EA0-48AD-A6BD-0EDEC2BCA62A}" type="pres">
      <dgm:prSet presAssocID="{6E9E4D5D-DBF8-4616-BF99-AEC1F5760ADC}" presName="compNode" presStyleCnt="0"/>
      <dgm:spPr/>
    </dgm:pt>
    <dgm:pt modelId="{64745679-FCC0-4DDA-A961-F02B32393413}" type="pres">
      <dgm:prSet presAssocID="{6E9E4D5D-DBF8-4616-BF99-AEC1F5760ADC}" presName="bgRect" presStyleLbl="bgShp" presStyleIdx="0" presStyleCnt="2"/>
      <dgm:spPr/>
    </dgm:pt>
    <dgm:pt modelId="{55497C1C-97C6-4E24-9AA5-FA19F74F0E1A}" type="pres">
      <dgm:prSet presAssocID="{6E9E4D5D-DBF8-4616-BF99-AEC1F5760A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CF9D3CC-C457-4DDD-91A8-0DCB8EB37394}" type="pres">
      <dgm:prSet presAssocID="{6E9E4D5D-DBF8-4616-BF99-AEC1F5760ADC}" presName="spaceRect" presStyleCnt="0"/>
      <dgm:spPr/>
    </dgm:pt>
    <dgm:pt modelId="{276E278E-5779-449A-A784-5D71685ADEF3}" type="pres">
      <dgm:prSet presAssocID="{6E9E4D5D-DBF8-4616-BF99-AEC1F5760ADC}" presName="parTx" presStyleLbl="revTx" presStyleIdx="0" presStyleCnt="2">
        <dgm:presLayoutVars>
          <dgm:chMax val="0"/>
          <dgm:chPref val="0"/>
        </dgm:presLayoutVars>
      </dgm:prSet>
      <dgm:spPr/>
    </dgm:pt>
    <dgm:pt modelId="{C6AB85CB-9C1D-4ED7-AC66-0E2A0CBCFE83}" type="pres">
      <dgm:prSet presAssocID="{A1C29030-1290-4FE0-97B7-594DA5F922B7}" presName="sibTrans" presStyleCnt="0"/>
      <dgm:spPr/>
    </dgm:pt>
    <dgm:pt modelId="{09748387-BF54-49ED-8058-F76179299020}" type="pres">
      <dgm:prSet presAssocID="{33587343-AC55-4EAB-A558-88CCA63A4F4D}" presName="compNode" presStyleCnt="0"/>
      <dgm:spPr/>
    </dgm:pt>
    <dgm:pt modelId="{BAD217AE-F688-4530-9E04-A2FB434C5B7F}" type="pres">
      <dgm:prSet presAssocID="{33587343-AC55-4EAB-A558-88CCA63A4F4D}" presName="bgRect" presStyleLbl="bgShp" presStyleIdx="1" presStyleCnt="2"/>
      <dgm:spPr/>
    </dgm:pt>
    <dgm:pt modelId="{606ADF2C-EC3F-42AE-8A86-CB2F99F81146}" type="pres">
      <dgm:prSet presAssocID="{33587343-AC55-4EAB-A558-88CCA63A4F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82927C49-8F91-4E7D-BFE9-F88A36E3FA17}" type="pres">
      <dgm:prSet presAssocID="{33587343-AC55-4EAB-A558-88CCA63A4F4D}" presName="spaceRect" presStyleCnt="0"/>
      <dgm:spPr/>
    </dgm:pt>
    <dgm:pt modelId="{6A1AF01E-A397-43AB-9BCA-BB8E942F4925}" type="pres">
      <dgm:prSet presAssocID="{33587343-AC55-4EAB-A558-88CCA63A4F4D}" presName="parTx" presStyleLbl="revTx" presStyleIdx="1" presStyleCnt="2">
        <dgm:presLayoutVars>
          <dgm:chMax val="0"/>
          <dgm:chPref val="0"/>
        </dgm:presLayoutVars>
      </dgm:prSet>
      <dgm:spPr/>
    </dgm:pt>
  </dgm:ptLst>
  <dgm:cxnLst>
    <dgm:cxn modelId="{F5577A40-F59E-4245-9E3C-EB28F984F189}" type="presOf" srcId="{33587343-AC55-4EAB-A558-88CCA63A4F4D}" destId="{6A1AF01E-A397-43AB-9BCA-BB8E942F4925}" srcOrd="0" destOrd="0" presId="urn:microsoft.com/office/officeart/2018/2/layout/IconVerticalSolidList"/>
    <dgm:cxn modelId="{D34BB979-2823-49BD-ABAC-3273EBDAB2A8}" srcId="{0F6E09FC-E2F8-4EE7-8E71-22C2C7CEE526}" destId="{6E9E4D5D-DBF8-4616-BF99-AEC1F5760ADC}" srcOrd="0" destOrd="0" parTransId="{245EAA31-B8BA-4E86-BF58-722E95E7CBE1}" sibTransId="{A1C29030-1290-4FE0-97B7-594DA5F922B7}"/>
    <dgm:cxn modelId="{B4630283-EC58-406A-ACFA-B65D5FF5A807}" type="presOf" srcId="{6E9E4D5D-DBF8-4616-BF99-AEC1F5760ADC}" destId="{276E278E-5779-449A-A784-5D71685ADEF3}" srcOrd="0" destOrd="0" presId="urn:microsoft.com/office/officeart/2018/2/layout/IconVerticalSolidList"/>
    <dgm:cxn modelId="{C3A26FCC-75A4-4612-9277-9952C2EFBFD2}" type="presOf" srcId="{0F6E09FC-E2F8-4EE7-8E71-22C2C7CEE526}" destId="{E4EFB7D7-B570-4340-B7D2-3B62929D02F6}" srcOrd="0" destOrd="0" presId="urn:microsoft.com/office/officeart/2018/2/layout/IconVerticalSolidList"/>
    <dgm:cxn modelId="{365006F1-6E89-4C97-9280-4FF5EFF3A12F}" srcId="{0F6E09FC-E2F8-4EE7-8E71-22C2C7CEE526}" destId="{33587343-AC55-4EAB-A558-88CCA63A4F4D}" srcOrd="1" destOrd="0" parTransId="{35678A5D-C70B-4DC5-AFCF-48286D267633}" sibTransId="{D2CEC746-AFEA-4C1E-AAC4-ED783C0AB0B5}"/>
    <dgm:cxn modelId="{7CD2DFF7-AE3D-41AB-A391-54C07C5E45A3}" type="presParOf" srcId="{E4EFB7D7-B570-4340-B7D2-3B62929D02F6}" destId="{953DF1BB-9EA0-48AD-A6BD-0EDEC2BCA62A}" srcOrd="0" destOrd="0" presId="urn:microsoft.com/office/officeart/2018/2/layout/IconVerticalSolidList"/>
    <dgm:cxn modelId="{255F5917-7530-430D-A2D7-E134811EBF30}" type="presParOf" srcId="{953DF1BB-9EA0-48AD-A6BD-0EDEC2BCA62A}" destId="{64745679-FCC0-4DDA-A961-F02B32393413}" srcOrd="0" destOrd="0" presId="urn:microsoft.com/office/officeart/2018/2/layout/IconVerticalSolidList"/>
    <dgm:cxn modelId="{7F0DD95F-805B-46DF-98FC-4AB207C8FBA8}" type="presParOf" srcId="{953DF1BB-9EA0-48AD-A6BD-0EDEC2BCA62A}" destId="{55497C1C-97C6-4E24-9AA5-FA19F74F0E1A}" srcOrd="1" destOrd="0" presId="urn:microsoft.com/office/officeart/2018/2/layout/IconVerticalSolidList"/>
    <dgm:cxn modelId="{20FA7377-2E4E-4C0A-861D-4AB562110437}" type="presParOf" srcId="{953DF1BB-9EA0-48AD-A6BD-0EDEC2BCA62A}" destId="{BCF9D3CC-C457-4DDD-91A8-0DCB8EB37394}" srcOrd="2" destOrd="0" presId="urn:microsoft.com/office/officeart/2018/2/layout/IconVerticalSolidList"/>
    <dgm:cxn modelId="{8908A96C-8A13-4735-BDC4-B6E9A84BDB6C}" type="presParOf" srcId="{953DF1BB-9EA0-48AD-A6BD-0EDEC2BCA62A}" destId="{276E278E-5779-449A-A784-5D71685ADEF3}" srcOrd="3" destOrd="0" presId="urn:microsoft.com/office/officeart/2018/2/layout/IconVerticalSolidList"/>
    <dgm:cxn modelId="{E7C4E245-AD82-4480-8F95-ECB40AC9AC82}" type="presParOf" srcId="{E4EFB7D7-B570-4340-B7D2-3B62929D02F6}" destId="{C6AB85CB-9C1D-4ED7-AC66-0E2A0CBCFE83}" srcOrd="1" destOrd="0" presId="urn:microsoft.com/office/officeart/2018/2/layout/IconVerticalSolidList"/>
    <dgm:cxn modelId="{2BF88E89-5D11-4AEC-B8E8-80C9E732713A}" type="presParOf" srcId="{E4EFB7D7-B570-4340-B7D2-3B62929D02F6}" destId="{09748387-BF54-49ED-8058-F76179299020}" srcOrd="2" destOrd="0" presId="urn:microsoft.com/office/officeart/2018/2/layout/IconVerticalSolidList"/>
    <dgm:cxn modelId="{FC9B75DA-1897-4BF1-88AF-D67DB3D7F1FB}" type="presParOf" srcId="{09748387-BF54-49ED-8058-F76179299020}" destId="{BAD217AE-F688-4530-9E04-A2FB434C5B7F}" srcOrd="0" destOrd="0" presId="urn:microsoft.com/office/officeart/2018/2/layout/IconVerticalSolidList"/>
    <dgm:cxn modelId="{AEAC8B4E-988D-472A-BC85-5E9F0EF93B84}" type="presParOf" srcId="{09748387-BF54-49ED-8058-F76179299020}" destId="{606ADF2C-EC3F-42AE-8A86-CB2F99F81146}" srcOrd="1" destOrd="0" presId="urn:microsoft.com/office/officeart/2018/2/layout/IconVerticalSolidList"/>
    <dgm:cxn modelId="{27C1A9B3-E970-4003-ABBF-DB5EC09CF0B4}" type="presParOf" srcId="{09748387-BF54-49ED-8058-F76179299020}" destId="{82927C49-8F91-4E7D-BFE9-F88A36E3FA17}" srcOrd="2" destOrd="0" presId="urn:microsoft.com/office/officeart/2018/2/layout/IconVerticalSolidList"/>
    <dgm:cxn modelId="{9808F13B-70F0-419C-91D1-7CEAE4E079BB}" type="presParOf" srcId="{09748387-BF54-49ED-8058-F76179299020}" destId="{6A1AF01E-A397-43AB-9BCA-BB8E942F492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CF8899-6A0B-4538-9A93-C1E1EC049D0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B867BFC-0652-4D3D-BED3-7FDC3EE89FAB}">
      <dgm:prSet/>
      <dgm:spPr/>
      <dgm:t>
        <a:bodyPr/>
        <a:lstStyle/>
        <a:p>
          <a:pPr>
            <a:lnSpc>
              <a:spcPct val="100000"/>
            </a:lnSpc>
          </a:pPr>
          <a:r>
            <a:rPr lang="en-US">
              <a:latin typeface="Tenorite"/>
            </a:rPr>
            <a:t>Purpose: This</a:t>
          </a:r>
          <a:r>
            <a:rPr lang="en-US"/>
            <a:t> SRS outlines the requirements needed for the LAS in development. The following document shall be to the benefit of the development team, project stakeholders, and all involved in this project. This is aimed at ensuring that all requirements are understood and met to successfully deliver the LAS.</a:t>
          </a:r>
        </a:p>
      </dgm:t>
    </dgm:pt>
    <dgm:pt modelId="{04B1744E-BC9C-4A34-ACFF-FCC56C8BB9F7}" type="parTrans" cxnId="{B462BB08-29DF-48E5-88F8-63F30D5C8956}">
      <dgm:prSet/>
      <dgm:spPr/>
      <dgm:t>
        <a:bodyPr/>
        <a:lstStyle/>
        <a:p>
          <a:endParaRPr lang="en-US"/>
        </a:p>
      </dgm:t>
    </dgm:pt>
    <dgm:pt modelId="{974F1490-5E48-4FF8-B403-D1C362C4D342}" type="sibTrans" cxnId="{B462BB08-29DF-48E5-88F8-63F30D5C8956}">
      <dgm:prSet/>
      <dgm:spPr/>
      <dgm:t>
        <a:bodyPr/>
        <a:lstStyle/>
        <a:p>
          <a:endParaRPr lang="en-US"/>
        </a:p>
      </dgm:t>
    </dgm:pt>
    <dgm:pt modelId="{56BA8A32-87B9-4C73-A3BD-037D1A767753}">
      <dgm:prSet/>
      <dgm:spPr/>
      <dgm:t>
        <a:bodyPr/>
        <a:lstStyle/>
        <a:p>
          <a:pPr>
            <a:lnSpc>
              <a:spcPct val="100000"/>
            </a:lnSpc>
          </a:pPr>
          <a:r>
            <a:rPr lang="en-US">
              <a:latin typeface="Tenorite"/>
            </a:rPr>
            <a:t>Scope: This</a:t>
          </a:r>
          <a:r>
            <a:rPr lang="en-US"/>
            <a:t> LAS shall be utilized as a virtual platform by the educational institutions to administer and deliver the courses. General system features will include user management, course creation, assignment submissions, grading, and reporting. The system is intended for students, lecturers, and administrators. Integration with existing systems shall include SIS and LTI providers. Development of new tools for content creation is out of scope.</a:t>
          </a:r>
        </a:p>
      </dgm:t>
    </dgm:pt>
    <dgm:pt modelId="{DFD1742C-076E-4495-A040-D56D6A0BA718}" type="parTrans" cxnId="{2C53F222-4A97-4BAD-B542-2234C378876F}">
      <dgm:prSet/>
      <dgm:spPr/>
      <dgm:t>
        <a:bodyPr/>
        <a:lstStyle/>
        <a:p>
          <a:endParaRPr lang="en-US"/>
        </a:p>
      </dgm:t>
    </dgm:pt>
    <dgm:pt modelId="{97A6C82A-11EE-4968-B32E-3298F69BFD8F}" type="sibTrans" cxnId="{2C53F222-4A97-4BAD-B542-2234C378876F}">
      <dgm:prSet/>
      <dgm:spPr/>
      <dgm:t>
        <a:bodyPr/>
        <a:lstStyle/>
        <a:p>
          <a:endParaRPr lang="en-US"/>
        </a:p>
      </dgm:t>
    </dgm:pt>
    <dgm:pt modelId="{B5632E0D-388A-480C-A85E-18E82A6F4CB4}" type="pres">
      <dgm:prSet presAssocID="{9DCF8899-6A0B-4538-9A93-C1E1EC049D08}" presName="root" presStyleCnt="0">
        <dgm:presLayoutVars>
          <dgm:dir/>
          <dgm:resizeHandles val="exact"/>
        </dgm:presLayoutVars>
      </dgm:prSet>
      <dgm:spPr/>
    </dgm:pt>
    <dgm:pt modelId="{90A01D6C-3E75-4A79-BC01-C9A4BDC8A19A}" type="pres">
      <dgm:prSet presAssocID="{3B867BFC-0652-4D3D-BED3-7FDC3EE89FAB}" presName="compNode" presStyleCnt="0"/>
      <dgm:spPr/>
    </dgm:pt>
    <dgm:pt modelId="{D2C1D655-9DF6-41E9-A222-689186121705}" type="pres">
      <dgm:prSet presAssocID="{3B867BFC-0652-4D3D-BED3-7FDC3EE89FAB}" presName="bgRect" presStyleLbl="bgShp" presStyleIdx="0" presStyleCnt="2"/>
      <dgm:spPr/>
    </dgm:pt>
    <dgm:pt modelId="{4E2BC3A4-8AA0-4AEE-955D-03D88F8C3B67}" type="pres">
      <dgm:prSet presAssocID="{3B867BFC-0652-4D3D-BED3-7FDC3EE89F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E1B86AEF-CD45-4C58-8CD6-307AEE06DDE9}" type="pres">
      <dgm:prSet presAssocID="{3B867BFC-0652-4D3D-BED3-7FDC3EE89FAB}" presName="spaceRect" presStyleCnt="0"/>
      <dgm:spPr/>
    </dgm:pt>
    <dgm:pt modelId="{070345D3-5BB1-4F8A-9DBB-AA825832EC90}" type="pres">
      <dgm:prSet presAssocID="{3B867BFC-0652-4D3D-BED3-7FDC3EE89FAB}" presName="parTx" presStyleLbl="revTx" presStyleIdx="0" presStyleCnt="2">
        <dgm:presLayoutVars>
          <dgm:chMax val="0"/>
          <dgm:chPref val="0"/>
        </dgm:presLayoutVars>
      </dgm:prSet>
      <dgm:spPr/>
    </dgm:pt>
    <dgm:pt modelId="{78128B63-7B5F-4AA6-A45B-9985C6771D83}" type="pres">
      <dgm:prSet presAssocID="{974F1490-5E48-4FF8-B403-D1C362C4D342}" presName="sibTrans" presStyleCnt="0"/>
      <dgm:spPr/>
    </dgm:pt>
    <dgm:pt modelId="{60ED2B38-ECA6-4ACB-92A2-9E81273AF723}" type="pres">
      <dgm:prSet presAssocID="{56BA8A32-87B9-4C73-A3BD-037D1A767753}" presName="compNode" presStyleCnt="0"/>
      <dgm:spPr/>
    </dgm:pt>
    <dgm:pt modelId="{40CBA3CE-EC96-4824-A8B7-9DCA5505ACDC}" type="pres">
      <dgm:prSet presAssocID="{56BA8A32-87B9-4C73-A3BD-037D1A767753}" presName="bgRect" presStyleLbl="bgShp" presStyleIdx="1" presStyleCnt="2"/>
      <dgm:spPr/>
    </dgm:pt>
    <dgm:pt modelId="{4E94C6C9-F4A0-45A6-B2C0-E92419E6D336}" type="pres">
      <dgm:prSet presAssocID="{56BA8A32-87B9-4C73-A3BD-037D1A7677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DF3E796B-ECBB-4429-98DC-A74E108D9C70}" type="pres">
      <dgm:prSet presAssocID="{56BA8A32-87B9-4C73-A3BD-037D1A767753}" presName="spaceRect" presStyleCnt="0"/>
      <dgm:spPr/>
    </dgm:pt>
    <dgm:pt modelId="{97195231-CACF-4ABF-A66E-3FFE24A80D3E}" type="pres">
      <dgm:prSet presAssocID="{56BA8A32-87B9-4C73-A3BD-037D1A767753}" presName="parTx" presStyleLbl="revTx" presStyleIdx="1" presStyleCnt="2">
        <dgm:presLayoutVars>
          <dgm:chMax val="0"/>
          <dgm:chPref val="0"/>
        </dgm:presLayoutVars>
      </dgm:prSet>
      <dgm:spPr/>
    </dgm:pt>
  </dgm:ptLst>
  <dgm:cxnLst>
    <dgm:cxn modelId="{B462BB08-29DF-48E5-88F8-63F30D5C8956}" srcId="{9DCF8899-6A0B-4538-9A93-C1E1EC049D08}" destId="{3B867BFC-0652-4D3D-BED3-7FDC3EE89FAB}" srcOrd="0" destOrd="0" parTransId="{04B1744E-BC9C-4A34-ACFF-FCC56C8BB9F7}" sibTransId="{974F1490-5E48-4FF8-B403-D1C362C4D342}"/>
    <dgm:cxn modelId="{2C53F222-4A97-4BAD-B542-2234C378876F}" srcId="{9DCF8899-6A0B-4538-9A93-C1E1EC049D08}" destId="{56BA8A32-87B9-4C73-A3BD-037D1A767753}" srcOrd="1" destOrd="0" parTransId="{DFD1742C-076E-4495-A040-D56D6A0BA718}" sibTransId="{97A6C82A-11EE-4968-B32E-3298F69BFD8F}"/>
    <dgm:cxn modelId="{6A9D9169-8E1A-4FD2-A8C5-A83D46DDF0C3}" type="presOf" srcId="{3B867BFC-0652-4D3D-BED3-7FDC3EE89FAB}" destId="{070345D3-5BB1-4F8A-9DBB-AA825832EC90}" srcOrd="0" destOrd="0" presId="urn:microsoft.com/office/officeart/2018/2/layout/IconVerticalSolidList"/>
    <dgm:cxn modelId="{4D67D95A-D9C4-480E-922F-DA09D5E0B3C4}" type="presOf" srcId="{9DCF8899-6A0B-4538-9A93-C1E1EC049D08}" destId="{B5632E0D-388A-480C-A85E-18E82A6F4CB4}" srcOrd="0" destOrd="0" presId="urn:microsoft.com/office/officeart/2018/2/layout/IconVerticalSolidList"/>
    <dgm:cxn modelId="{048E8CA9-9354-4995-9282-D166643084D0}" type="presOf" srcId="{56BA8A32-87B9-4C73-A3BD-037D1A767753}" destId="{97195231-CACF-4ABF-A66E-3FFE24A80D3E}" srcOrd="0" destOrd="0" presId="urn:microsoft.com/office/officeart/2018/2/layout/IconVerticalSolidList"/>
    <dgm:cxn modelId="{9DBBD22D-C5DA-4A02-9B23-BC84003EAD35}" type="presParOf" srcId="{B5632E0D-388A-480C-A85E-18E82A6F4CB4}" destId="{90A01D6C-3E75-4A79-BC01-C9A4BDC8A19A}" srcOrd="0" destOrd="0" presId="urn:microsoft.com/office/officeart/2018/2/layout/IconVerticalSolidList"/>
    <dgm:cxn modelId="{7D719475-6440-47BE-9F45-51F446D06576}" type="presParOf" srcId="{90A01D6C-3E75-4A79-BC01-C9A4BDC8A19A}" destId="{D2C1D655-9DF6-41E9-A222-689186121705}" srcOrd="0" destOrd="0" presId="urn:microsoft.com/office/officeart/2018/2/layout/IconVerticalSolidList"/>
    <dgm:cxn modelId="{C6DDB833-B671-4B37-B3D8-CF24A126B6B3}" type="presParOf" srcId="{90A01D6C-3E75-4A79-BC01-C9A4BDC8A19A}" destId="{4E2BC3A4-8AA0-4AEE-955D-03D88F8C3B67}" srcOrd="1" destOrd="0" presId="urn:microsoft.com/office/officeart/2018/2/layout/IconVerticalSolidList"/>
    <dgm:cxn modelId="{0E4DCDEB-50A8-4869-B76A-9853289A9D31}" type="presParOf" srcId="{90A01D6C-3E75-4A79-BC01-C9A4BDC8A19A}" destId="{E1B86AEF-CD45-4C58-8CD6-307AEE06DDE9}" srcOrd="2" destOrd="0" presId="urn:microsoft.com/office/officeart/2018/2/layout/IconVerticalSolidList"/>
    <dgm:cxn modelId="{2E06EFCB-2D28-4E51-8C91-3F4C4B38E7A2}" type="presParOf" srcId="{90A01D6C-3E75-4A79-BC01-C9A4BDC8A19A}" destId="{070345D3-5BB1-4F8A-9DBB-AA825832EC90}" srcOrd="3" destOrd="0" presId="urn:microsoft.com/office/officeart/2018/2/layout/IconVerticalSolidList"/>
    <dgm:cxn modelId="{045C1B34-6099-4408-85A8-A06C21C8224D}" type="presParOf" srcId="{B5632E0D-388A-480C-A85E-18E82A6F4CB4}" destId="{78128B63-7B5F-4AA6-A45B-9985C6771D83}" srcOrd="1" destOrd="0" presId="urn:microsoft.com/office/officeart/2018/2/layout/IconVerticalSolidList"/>
    <dgm:cxn modelId="{693CF908-5F7F-4DEA-BDCC-70A56F206EC1}" type="presParOf" srcId="{B5632E0D-388A-480C-A85E-18E82A6F4CB4}" destId="{60ED2B38-ECA6-4ACB-92A2-9E81273AF723}" srcOrd="2" destOrd="0" presId="urn:microsoft.com/office/officeart/2018/2/layout/IconVerticalSolidList"/>
    <dgm:cxn modelId="{3DD7F1F1-B1C5-4227-BBF2-E4C81CA41195}" type="presParOf" srcId="{60ED2B38-ECA6-4ACB-92A2-9E81273AF723}" destId="{40CBA3CE-EC96-4824-A8B7-9DCA5505ACDC}" srcOrd="0" destOrd="0" presId="urn:microsoft.com/office/officeart/2018/2/layout/IconVerticalSolidList"/>
    <dgm:cxn modelId="{0F45D5F9-2758-49C1-9396-815AEEF07217}" type="presParOf" srcId="{60ED2B38-ECA6-4ACB-92A2-9E81273AF723}" destId="{4E94C6C9-F4A0-45A6-B2C0-E92419E6D336}" srcOrd="1" destOrd="0" presId="urn:microsoft.com/office/officeart/2018/2/layout/IconVerticalSolidList"/>
    <dgm:cxn modelId="{9316A2B3-B4C2-4401-83A5-EF2EFA0D1854}" type="presParOf" srcId="{60ED2B38-ECA6-4ACB-92A2-9E81273AF723}" destId="{DF3E796B-ECBB-4429-98DC-A74E108D9C70}" srcOrd="2" destOrd="0" presId="urn:microsoft.com/office/officeart/2018/2/layout/IconVerticalSolidList"/>
    <dgm:cxn modelId="{FE853F3E-E7D4-49EF-BBF2-9725AE2C8B7D}" type="presParOf" srcId="{60ED2B38-ECA6-4ACB-92A2-9E81273AF723}" destId="{97195231-CACF-4ABF-A66E-3FFE24A80D3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16F056-EBFB-4591-8676-A27DEE89F9F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F759221-5DF8-4566-8D29-BF5CED839065}">
      <dgm:prSet/>
      <dgm:spPr/>
      <dgm:t>
        <a:bodyPr/>
        <a:lstStyle/>
        <a:p>
          <a:pPr>
            <a:lnSpc>
              <a:spcPct val="100000"/>
            </a:lnSpc>
          </a:pPr>
          <a:r>
            <a:rPr lang="en-US"/>
            <a:t>LAS: Learning Analytics System</a:t>
          </a:r>
        </a:p>
      </dgm:t>
    </dgm:pt>
    <dgm:pt modelId="{CDFDA666-EB32-4FE9-91EB-349348CAE7B6}" type="parTrans" cxnId="{DA04F4CC-A6C8-4E5F-BB9D-C68421C89797}">
      <dgm:prSet/>
      <dgm:spPr/>
      <dgm:t>
        <a:bodyPr/>
        <a:lstStyle/>
        <a:p>
          <a:endParaRPr lang="en-US"/>
        </a:p>
      </dgm:t>
    </dgm:pt>
    <dgm:pt modelId="{ED6C7DBB-112E-44FB-9E33-CFCA95711CE1}" type="sibTrans" cxnId="{DA04F4CC-A6C8-4E5F-BB9D-C68421C89797}">
      <dgm:prSet/>
      <dgm:spPr/>
      <dgm:t>
        <a:bodyPr/>
        <a:lstStyle/>
        <a:p>
          <a:endParaRPr lang="en-US"/>
        </a:p>
      </dgm:t>
    </dgm:pt>
    <dgm:pt modelId="{AF0D93FD-0D65-44AE-87C7-964C1F00DAF2}">
      <dgm:prSet/>
      <dgm:spPr/>
      <dgm:t>
        <a:bodyPr/>
        <a:lstStyle/>
        <a:p>
          <a:pPr>
            <a:lnSpc>
              <a:spcPct val="100000"/>
            </a:lnSpc>
          </a:pPr>
          <a:r>
            <a:rPr lang="en-US"/>
            <a:t>SIS: Student Information System</a:t>
          </a:r>
        </a:p>
      </dgm:t>
    </dgm:pt>
    <dgm:pt modelId="{9E68D6AC-C223-477C-A138-F43B48286DC2}" type="parTrans" cxnId="{6F12AD07-BEA1-41D0-90B2-B75647974A49}">
      <dgm:prSet/>
      <dgm:spPr/>
      <dgm:t>
        <a:bodyPr/>
        <a:lstStyle/>
        <a:p>
          <a:endParaRPr lang="en-US"/>
        </a:p>
      </dgm:t>
    </dgm:pt>
    <dgm:pt modelId="{C2371A88-2771-423F-A0B3-BD5E5BAEB9F7}" type="sibTrans" cxnId="{6F12AD07-BEA1-41D0-90B2-B75647974A49}">
      <dgm:prSet/>
      <dgm:spPr/>
      <dgm:t>
        <a:bodyPr/>
        <a:lstStyle/>
        <a:p>
          <a:endParaRPr lang="en-US"/>
        </a:p>
      </dgm:t>
    </dgm:pt>
    <dgm:pt modelId="{68C529A4-9A0F-4B40-9E95-FB513C148744}">
      <dgm:prSet/>
      <dgm:spPr/>
      <dgm:t>
        <a:bodyPr/>
        <a:lstStyle/>
        <a:p>
          <a:pPr>
            <a:lnSpc>
              <a:spcPct val="100000"/>
            </a:lnSpc>
          </a:pPr>
          <a:r>
            <a:rPr lang="en-US"/>
            <a:t>API: Application Programming Interface</a:t>
          </a:r>
        </a:p>
      </dgm:t>
    </dgm:pt>
    <dgm:pt modelId="{E3285EDB-F87F-44E1-B995-9ECF79BAB50E}" type="parTrans" cxnId="{3B69F909-0385-43C0-8445-453875452755}">
      <dgm:prSet/>
      <dgm:spPr/>
      <dgm:t>
        <a:bodyPr/>
        <a:lstStyle/>
        <a:p>
          <a:endParaRPr lang="en-US"/>
        </a:p>
      </dgm:t>
    </dgm:pt>
    <dgm:pt modelId="{7F13853D-D454-42C4-B080-49A2FA033549}" type="sibTrans" cxnId="{3B69F909-0385-43C0-8445-453875452755}">
      <dgm:prSet/>
      <dgm:spPr/>
      <dgm:t>
        <a:bodyPr/>
        <a:lstStyle/>
        <a:p>
          <a:endParaRPr lang="en-US"/>
        </a:p>
      </dgm:t>
    </dgm:pt>
    <dgm:pt modelId="{FB240AF7-DEF6-47F0-B2D4-EB5D383884F9}">
      <dgm:prSet/>
      <dgm:spPr/>
      <dgm:t>
        <a:bodyPr/>
        <a:lstStyle/>
        <a:p>
          <a:pPr>
            <a:lnSpc>
              <a:spcPct val="100000"/>
            </a:lnSpc>
          </a:pPr>
          <a:r>
            <a:rPr lang="en-US"/>
            <a:t>LTI: Learning Tools Interoperability</a:t>
          </a:r>
        </a:p>
      </dgm:t>
    </dgm:pt>
    <dgm:pt modelId="{EFC35A55-57E0-48C9-8E75-47ABFD08CA85}" type="parTrans" cxnId="{2F17027D-B6CB-4348-A63C-CC310ADC04F4}">
      <dgm:prSet/>
      <dgm:spPr/>
      <dgm:t>
        <a:bodyPr/>
        <a:lstStyle/>
        <a:p>
          <a:endParaRPr lang="en-US"/>
        </a:p>
      </dgm:t>
    </dgm:pt>
    <dgm:pt modelId="{622563CC-1A9A-49F1-BB34-2F9E9B82CA54}" type="sibTrans" cxnId="{2F17027D-B6CB-4348-A63C-CC310ADC04F4}">
      <dgm:prSet/>
      <dgm:spPr/>
      <dgm:t>
        <a:bodyPr/>
        <a:lstStyle/>
        <a:p>
          <a:endParaRPr lang="en-US"/>
        </a:p>
      </dgm:t>
    </dgm:pt>
    <dgm:pt modelId="{B3CA38AF-0CBB-48EF-A3B9-9335584139FA}" type="pres">
      <dgm:prSet presAssocID="{2616F056-EBFB-4591-8676-A27DEE89F9F2}" presName="root" presStyleCnt="0">
        <dgm:presLayoutVars>
          <dgm:dir/>
          <dgm:resizeHandles val="exact"/>
        </dgm:presLayoutVars>
      </dgm:prSet>
      <dgm:spPr/>
    </dgm:pt>
    <dgm:pt modelId="{1C7C2340-6AB9-46C4-948E-C1830BDEDA2B}" type="pres">
      <dgm:prSet presAssocID="{EF759221-5DF8-4566-8D29-BF5CED839065}" presName="compNode" presStyleCnt="0"/>
      <dgm:spPr/>
    </dgm:pt>
    <dgm:pt modelId="{7BC87200-F8E3-46A1-BF13-A26674323226}" type="pres">
      <dgm:prSet presAssocID="{EF759221-5DF8-4566-8D29-BF5CED839065}" presName="bgRect" presStyleLbl="bgShp" presStyleIdx="0" presStyleCnt="4"/>
      <dgm:spPr/>
    </dgm:pt>
    <dgm:pt modelId="{3D0B0CBA-579C-4CA0-A29A-678EE66E16DC}" type="pres">
      <dgm:prSet presAssocID="{EF759221-5DF8-4566-8D29-BF5CED8390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52DA77B-4F96-4EC2-A00E-875DCF9ADB2B}" type="pres">
      <dgm:prSet presAssocID="{EF759221-5DF8-4566-8D29-BF5CED839065}" presName="spaceRect" presStyleCnt="0"/>
      <dgm:spPr/>
    </dgm:pt>
    <dgm:pt modelId="{F97AD5F6-F523-4FF6-8D16-9431B0039FE2}" type="pres">
      <dgm:prSet presAssocID="{EF759221-5DF8-4566-8D29-BF5CED839065}" presName="parTx" presStyleLbl="revTx" presStyleIdx="0" presStyleCnt="4">
        <dgm:presLayoutVars>
          <dgm:chMax val="0"/>
          <dgm:chPref val="0"/>
        </dgm:presLayoutVars>
      </dgm:prSet>
      <dgm:spPr/>
    </dgm:pt>
    <dgm:pt modelId="{63E84C9A-B9EA-49B9-8506-B88DD544DA5C}" type="pres">
      <dgm:prSet presAssocID="{ED6C7DBB-112E-44FB-9E33-CFCA95711CE1}" presName="sibTrans" presStyleCnt="0"/>
      <dgm:spPr/>
    </dgm:pt>
    <dgm:pt modelId="{22986CCD-5754-47E9-9249-8ABA8F12D0C5}" type="pres">
      <dgm:prSet presAssocID="{AF0D93FD-0D65-44AE-87C7-964C1F00DAF2}" presName="compNode" presStyleCnt="0"/>
      <dgm:spPr/>
    </dgm:pt>
    <dgm:pt modelId="{26C4BE65-F642-4A25-B978-B8029C27E7E1}" type="pres">
      <dgm:prSet presAssocID="{AF0D93FD-0D65-44AE-87C7-964C1F00DAF2}" presName="bgRect" presStyleLbl="bgShp" presStyleIdx="1" presStyleCnt="4"/>
      <dgm:spPr/>
    </dgm:pt>
    <dgm:pt modelId="{CB7D42FF-832C-4BE0-8B0A-01F3655A05FB}" type="pres">
      <dgm:prSet presAssocID="{AF0D93FD-0D65-44AE-87C7-964C1F00DA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96D3074-BB6D-4EBF-9113-A1FBD9E357DA}" type="pres">
      <dgm:prSet presAssocID="{AF0D93FD-0D65-44AE-87C7-964C1F00DAF2}" presName="spaceRect" presStyleCnt="0"/>
      <dgm:spPr/>
    </dgm:pt>
    <dgm:pt modelId="{694C7FA0-0A86-4DB2-A60D-591CFD822E08}" type="pres">
      <dgm:prSet presAssocID="{AF0D93FD-0D65-44AE-87C7-964C1F00DAF2}" presName="parTx" presStyleLbl="revTx" presStyleIdx="1" presStyleCnt="4">
        <dgm:presLayoutVars>
          <dgm:chMax val="0"/>
          <dgm:chPref val="0"/>
        </dgm:presLayoutVars>
      </dgm:prSet>
      <dgm:spPr/>
    </dgm:pt>
    <dgm:pt modelId="{42BD8EA0-031E-4373-A646-7FCA05A59B9B}" type="pres">
      <dgm:prSet presAssocID="{C2371A88-2771-423F-A0B3-BD5E5BAEB9F7}" presName="sibTrans" presStyleCnt="0"/>
      <dgm:spPr/>
    </dgm:pt>
    <dgm:pt modelId="{D1B06FD6-A2EB-4655-BE2F-4ED0267CCBBB}" type="pres">
      <dgm:prSet presAssocID="{68C529A4-9A0F-4B40-9E95-FB513C148744}" presName="compNode" presStyleCnt="0"/>
      <dgm:spPr/>
    </dgm:pt>
    <dgm:pt modelId="{8DCDD18F-2C1A-4211-91FF-2FFF79B54C99}" type="pres">
      <dgm:prSet presAssocID="{68C529A4-9A0F-4B40-9E95-FB513C148744}" presName="bgRect" presStyleLbl="bgShp" presStyleIdx="2" presStyleCnt="4"/>
      <dgm:spPr/>
    </dgm:pt>
    <dgm:pt modelId="{E4611120-D43F-4C52-9B73-9CB0682472EE}" type="pres">
      <dgm:prSet presAssocID="{68C529A4-9A0F-4B40-9E95-FB513C1487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14BA35B-6674-4D4B-ADF8-759B01E97165}" type="pres">
      <dgm:prSet presAssocID="{68C529A4-9A0F-4B40-9E95-FB513C148744}" presName="spaceRect" presStyleCnt="0"/>
      <dgm:spPr/>
    </dgm:pt>
    <dgm:pt modelId="{71CA7364-70D5-4D68-B818-A29ADEBE62C0}" type="pres">
      <dgm:prSet presAssocID="{68C529A4-9A0F-4B40-9E95-FB513C148744}" presName="parTx" presStyleLbl="revTx" presStyleIdx="2" presStyleCnt="4">
        <dgm:presLayoutVars>
          <dgm:chMax val="0"/>
          <dgm:chPref val="0"/>
        </dgm:presLayoutVars>
      </dgm:prSet>
      <dgm:spPr/>
    </dgm:pt>
    <dgm:pt modelId="{8DAC76A7-660D-495E-A127-E90008A5CF26}" type="pres">
      <dgm:prSet presAssocID="{7F13853D-D454-42C4-B080-49A2FA033549}" presName="sibTrans" presStyleCnt="0"/>
      <dgm:spPr/>
    </dgm:pt>
    <dgm:pt modelId="{4229161C-4DF7-450C-AC88-079BB75B8036}" type="pres">
      <dgm:prSet presAssocID="{FB240AF7-DEF6-47F0-B2D4-EB5D383884F9}" presName="compNode" presStyleCnt="0"/>
      <dgm:spPr/>
    </dgm:pt>
    <dgm:pt modelId="{9D5E65EA-D381-4356-AD4D-5C793094462E}" type="pres">
      <dgm:prSet presAssocID="{FB240AF7-DEF6-47F0-B2D4-EB5D383884F9}" presName="bgRect" presStyleLbl="bgShp" presStyleIdx="3" presStyleCnt="4"/>
      <dgm:spPr/>
    </dgm:pt>
    <dgm:pt modelId="{35E50DB1-D45C-4250-B9B6-5774289ABC46}" type="pres">
      <dgm:prSet presAssocID="{FB240AF7-DEF6-47F0-B2D4-EB5D383884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095EEDD8-C107-42E6-8BF5-31194C415E7A}" type="pres">
      <dgm:prSet presAssocID="{FB240AF7-DEF6-47F0-B2D4-EB5D383884F9}" presName="spaceRect" presStyleCnt="0"/>
      <dgm:spPr/>
    </dgm:pt>
    <dgm:pt modelId="{ADE57595-9179-487E-8A5C-2D3D8CD5B0CD}" type="pres">
      <dgm:prSet presAssocID="{FB240AF7-DEF6-47F0-B2D4-EB5D383884F9}" presName="parTx" presStyleLbl="revTx" presStyleIdx="3" presStyleCnt="4">
        <dgm:presLayoutVars>
          <dgm:chMax val="0"/>
          <dgm:chPref val="0"/>
        </dgm:presLayoutVars>
      </dgm:prSet>
      <dgm:spPr/>
    </dgm:pt>
  </dgm:ptLst>
  <dgm:cxnLst>
    <dgm:cxn modelId="{6F12AD07-BEA1-41D0-90B2-B75647974A49}" srcId="{2616F056-EBFB-4591-8676-A27DEE89F9F2}" destId="{AF0D93FD-0D65-44AE-87C7-964C1F00DAF2}" srcOrd="1" destOrd="0" parTransId="{9E68D6AC-C223-477C-A138-F43B48286DC2}" sibTransId="{C2371A88-2771-423F-A0B3-BD5E5BAEB9F7}"/>
    <dgm:cxn modelId="{3B69F909-0385-43C0-8445-453875452755}" srcId="{2616F056-EBFB-4591-8676-A27DEE89F9F2}" destId="{68C529A4-9A0F-4B40-9E95-FB513C148744}" srcOrd="2" destOrd="0" parTransId="{E3285EDB-F87F-44E1-B995-9ECF79BAB50E}" sibTransId="{7F13853D-D454-42C4-B080-49A2FA033549}"/>
    <dgm:cxn modelId="{BA94320F-2F75-47F8-A9D0-A2CEF301AA90}" type="presOf" srcId="{FB240AF7-DEF6-47F0-B2D4-EB5D383884F9}" destId="{ADE57595-9179-487E-8A5C-2D3D8CD5B0CD}" srcOrd="0" destOrd="0" presId="urn:microsoft.com/office/officeart/2018/2/layout/IconVerticalSolidList"/>
    <dgm:cxn modelId="{FEFE8D2C-7BA7-47BB-8D34-730EB7EEF612}" type="presOf" srcId="{AF0D93FD-0D65-44AE-87C7-964C1F00DAF2}" destId="{694C7FA0-0A86-4DB2-A60D-591CFD822E08}" srcOrd="0" destOrd="0" presId="urn:microsoft.com/office/officeart/2018/2/layout/IconVerticalSolidList"/>
    <dgm:cxn modelId="{AA003347-D58D-4AAE-90F0-4B21A11585FB}" type="presOf" srcId="{2616F056-EBFB-4591-8676-A27DEE89F9F2}" destId="{B3CA38AF-0CBB-48EF-A3B9-9335584139FA}" srcOrd="0" destOrd="0" presId="urn:microsoft.com/office/officeart/2018/2/layout/IconVerticalSolidList"/>
    <dgm:cxn modelId="{2F17027D-B6CB-4348-A63C-CC310ADC04F4}" srcId="{2616F056-EBFB-4591-8676-A27DEE89F9F2}" destId="{FB240AF7-DEF6-47F0-B2D4-EB5D383884F9}" srcOrd="3" destOrd="0" parTransId="{EFC35A55-57E0-48C9-8E75-47ABFD08CA85}" sibTransId="{622563CC-1A9A-49F1-BB34-2F9E9B82CA54}"/>
    <dgm:cxn modelId="{A6DAE58F-0A93-420F-ADDE-FD992AB84906}" type="presOf" srcId="{EF759221-5DF8-4566-8D29-BF5CED839065}" destId="{F97AD5F6-F523-4FF6-8D16-9431B0039FE2}" srcOrd="0" destOrd="0" presId="urn:microsoft.com/office/officeart/2018/2/layout/IconVerticalSolidList"/>
    <dgm:cxn modelId="{725573C4-BB98-4F8B-BA04-4BD6138EAF52}" type="presOf" srcId="{68C529A4-9A0F-4B40-9E95-FB513C148744}" destId="{71CA7364-70D5-4D68-B818-A29ADEBE62C0}" srcOrd="0" destOrd="0" presId="urn:microsoft.com/office/officeart/2018/2/layout/IconVerticalSolidList"/>
    <dgm:cxn modelId="{DA04F4CC-A6C8-4E5F-BB9D-C68421C89797}" srcId="{2616F056-EBFB-4591-8676-A27DEE89F9F2}" destId="{EF759221-5DF8-4566-8D29-BF5CED839065}" srcOrd="0" destOrd="0" parTransId="{CDFDA666-EB32-4FE9-91EB-349348CAE7B6}" sibTransId="{ED6C7DBB-112E-44FB-9E33-CFCA95711CE1}"/>
    <dgm:cxn modelId="{0DFEF18E-CABC-4A20-BD91-E74260709DDF}" type="presParOf" srcId="{B3CA38AF-0CBB-48EF-A3B9-9335584139FA}" destId="{1C7C2340-6AB9-46C4-948E-C1830BDEDA2B}" srcOrd="0" destOrd="0" presId="urn:microsoft.com/office/officeart/2018/2/layout/IconVerticalSolidList"/>
    <dgm:cxn modelId="{7B18F103-1B96-46FA-910D-E7705F289EE9}" type="presParOf" srcId="{1C7C2340-6AB9-46C4-948E-C1830BDEDA2B}" destId="{7BC87200-F8E3-46A1-BF13-A26674323226}" srcOrd="0" destOrd="0" presId="urn:microsoft.com/office/officeart/2018/2/layout/IconVerticalSolidList"/>
    <dgm:cxn modelId="{0FEDEE64-D037-495A-93B5-192738E76C01}" type="presParOf" srcId="{1C7C2340-6AB9-46C4-948E-C1830BDEDA2B}" destId="{3D0B0CBA-579C-4CA0-A29A-678EE66E16DC}" srcOrd="1" destOrd="0" presId="urn:microsoft.com/office/officeart/2018/2/layout/IconVerticalSolidList"/>
    <dgm:cxn modelId="{63C3F583-DEB0-4879-B75C-0AE57C388CBB}" type="presParOf" srcId="{1C7C2340-6AB9-46C4-948E-C1830BDEDA2B}" destId="{852DA77B-4F96-4EC2-A00E-875DCF9ADB2B}" srcOrd="2" destOrd="0" presId="urn:microsoft.com/office/officeart/2018/2/layout/IconVerticalSolidList"/>
    <dgm:cxn modelId="{D4DFB45C-2C90-4D04-B40A-D9BA70115633}" type="presParOf" srcId="{1C7C2340-6AB9-46C4-948E-C1830BDEDA2B}" destId="{F97AD5F6-F523-4FF6-8D16-9431B0039FE2}" srcOrd="3" destOrd="0" presId="urn:microsoft.com/office/officeart/2018/2/layout/IconVerticalSolidList"/>
    <dgm:cxn modelId="{9A0F0BA5-41E7-48A1-B25F-6F407666C2F7}" type="presParOf" srcId="{B3CA38AF-0CBB-48EF-A3B9-9335584139FA}" destId="{63E84C9A-B9EA-49B9-8506-B88DD544DA5C}" srcOrd="1" destOrd="0" presId="urn:microsoft.com/office/officeart/2018/2/layout/IconVerticalSolidList"/>
    <dgm:cxn modelId="{CEA978BA-B348-4C18-BC91-C8E495EAD7CD}" type="presParOf" srcId="{B3CA38AF-0CBB-48EF-A3B9-9335584139FA}" destId="{22986CCD-5754-47E9-9249-8ABA8F12D0C5}" srcOrd="2" destOrd="0" presId="urn:microsoft.com/office/officeart/2018/2/layout/IconVerticalSolidList"/>
    <dgm:cxn modelId="{42C1B9CB-C701-4E1F-82F3-96144767A947}" type="presParOf" srcId="{22986CCD-5754-47E9-9249-8ABA8F12D0C5}" destId="{26C4BE65-F642-4A25-B978-B8029C27E7E1}" srcOrd="0" destOrd="0" presId="urn:microsoft.com/office/officeart/2018/2/layout/IconVerticalSolidList"/>
    <dgm:cxn modelId="{2D1C8B93-C22F-417A-A7AE-304B3855AAA1}" type="presParOf" srcId="{22986CCD-5754-47E9-9249-8ABA8F12D0C5}" destId="{CB7D42FF-832C-4BE0-8B0A-01F3655A05FB}" srcOrd="1" destOrd="0" presId="urn:microsoft.com/office/officeart/2018/2/layout/IconVerticalSolidList"/>
    <dgm:cxn modelId="{50792B8B-28D3-46FB-8151-D6241B822F85}" type="presParOf" srcId="{22986CCD-5754-47E9-9249-8ABA8F12D0C5}" destId="{596D3074-BB6D-4EBF-9113-A1FBD9E357DA}" srcOrd="2" destOrd="0" presId="urn:microsoft.com/office/officeart/2018/2/layout/IconVerticalSolidList"/>
    <dgm:cxn modelId="{9B967803-B786-4B3D-928A-D2668C470EF5}" type="presParOf" srcId="{22986CCD-5754-47E9-9249-8ABA8F12D0C5}" destId="{694C7FA0-0A86-4DB2-A60D-591CFD822E08}" srcOrd="3" destOrd="0" presId="urn:microsoft.com/office/officeart/2018/2/layout/IconVerticalSolidList"/>
    <dgm:cxn modelId="{68793357-A7EE-4B73-9223-D7EBD1438200}" type="presParOf" srcId="{B3CA38AF-0CBB-48EF-A3B9-9335584139FA}" destId="{42BD8EA0-031E-4373-A646-7FCA05A59B9B}" srcOrd="3" destOrd="0" presId="urn:microsoft.com/office/officeart/2018/2/layout/IconVerticalSolidList"/>
    <dgm:cxn modelId="{EE6EE0E6-8D7F-42B4-B4DB-013F99C5C9E4}" type="presParOf" srcId="{B3CA38AF-0CBB-48EF-A3B9-9335584139FA}" destId="{D1B06FD6-A2EB-4655-BE2F-4ED0267CCBBB}" srcOrd="4" destOrd="0" presId="urn:microsoft.com/office/officeart/2018/2/layout/IconVerticalSolidList"/>
    <dgm:cxn modelId="{A06F35DC-9AFF-45E8-A58F-1A8846D9AEAE}" type="presParOf" srcId="{D1B06FD6-A2EB-4655-BE2F-4ED0267CCBBB}" destId="{8DCDD18F-2C1A-4211-91FF-2FFF79B54C99}" srcOrd="0" destOrd="0" presId="urn:microsoft.com/office/officeart/2018/2/layout/IconVerticalSolidList"/>
    <dgm:cxn modelId="{FC981C9C-421D-424A-B2A3-DEC009382332}" type="presParOf" srcId="{D1B06FD6-A2EB-4655-BE2F-4ED0267CCBBB}" destId="{E4611120-D43F-4C52-9B73-9CB0682472EE}" srcOrd="1" destOrd="0" presId="urn:microsoft.com/office/officeart/2018/2/layout/IconVerticalSolidList"/>
    <dgm:cxn modelId="{7221D8DA-C863-48B2-A76E-BD8D5AAEBF0F}" type="presParOf" srcId="{D1B06FD6-A2EB-4655-BE2F-4ED0267CCBBB}" destId="{C14BA35B-6674-4D4B-ADF8-759B01E97165}" srcOrd="2" destOrd="0" presId="urn:microsoft.com/office/officeart/2018/2/layout/IconVerticalSolidList"/>
    <dgm:cxn modelId="{5ECC1BFB-3BDF-4A58-A0FD-801855AF3887}" type="presParOf" srcId="{D1B06FD6-A2EB-4655-BE2F-4ED0267CCBBB}" destId="{71CA7364-70D5-4D68-B818-A29ADEBE62C0}" srcOrd="3" destOrd="0" presId="urn:microsoft.com/office/officeart/2018/2/layout/IconVerticalSolidList"/>
    <dgm:cxn modelId="{2FC59C8B-BFC5-4502-9FDF-1FB241BCB6C0}" type="presParOf" srcId="{B3CA38AF-0CBB-48EF-A3B9-9335584139FA}" destId="{8DAC76A7-660D-495E-A127-E90008A5CF26}" srcOrd="5" destOrd="0" presId="urn:microsoft.com/office/officeart/2018/2/layout/IconVerticalSolidList"/>
    <dgm:cxn modelId="{BD5BF0CF-C21D-4CF9-A541-F5BB89ED93B5}" type="presParOf" srcId="{B3CA38AF-0CBB-48EF-A3B9-9335584139FA}" destId="{4229161C-4DF7-450C-AC88-079BB75B8036}" srcOrd="6" destOrd="0" presId="urn:microsoft.com/office/officeart/2018/2/layout/IconVerticalSolidList"/>
    <dgm:cxn modelId="{CD658426-FAA1-496B-9BFB-B13CB717E34B}" type="presParOf" srcId="{4229161C-4DF7-450C-AC88-079BB75B8036}" destId="{9D5E65EA-D381-4356-AD4D-5C793094462E}" srcOrd="0" destOrd="0" presId="urn:microsoft.com/office/officeart/2018/2/layout/IconVerticalSolidList"/>
    <dgm:cxn modelId="{B8FA9A3B-2BB9-4351-A0E5-5C02D149B883}" type="presParOf" srcId="{4229161C-4DF7-450C-AC88-079BB75B8036}" destId="{35E50DB1-D45C-4250-B9B6-5774289ABC46}" srcOrd="1" destOrd="0" presId="urn:microsoft.com/office/officeart/2018/2/layout/IconVerticalSolidList"/>
    <dgm:cxn modelId="{135720A1-CD1C-478B-9E63-9E05EEC497A0}" type="presParOf" srcId="{4229161C-4DF7-450C-AC88-079BB75B8036}" destId="{095EEDD8-C107-42E6-8BF5-31194C415E7A}" srcOrd="2" destOrd="0" presId="urn:microsoft.com/office/officeart/2018/2/layout/IconVerticalSolidList"/>
    <dgm:cxn modelId="{C7278A34-8560-4F5D-A2A9-F5BB5823D0D3}" type="presParOf" srcId="{4229161C-4DF7-450C-AC88-079BB75B8036}" destId="{ADE57595-9179-487E-8A5C-2D3D8CD5B0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C48BD7-A472-4F45-85BD-62024DFD499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342D594C-2839-4455-82D1-5A686C92B749}">
      <dgm:prSet/>
      <dgm:spPr/>
      <dgm:t>
        <a:bodyPr/>
        <a:lstStyle/>
        <a:p>
          <a:pPr>
            <a:lnSpc>
              <a:spcPct val="100000"/>
            </a:lnSpc>
          </a:pPr>
          <a:r>
            <a:rPr lang="en-US"/>
            <a:t>The LAS is part of a broader educational ecosystem.</a:t>
          </a:r>
        </a:p>
      </dgm:t>
    </dgm:pt>
    <dgm:pt modelId="{00E0D4A9-7217-4806-8C28-2251BD8AD96B}" type="parTrans" cxnId="{532FAAE1-0333-4C23-909F-48DBC563275B}">
      <dgm:prSet/>
      <dgm:spPr/>
      <dgm:t>
        <a:bodyPr/>
        <a:lstStyle/>
        <a:p>
          <a:endParaRPr lang="en-US"/>
        </a:p>
      </dgm:t>
    </dgm:pt>
    <dgm:pt modelId="{E20ADCF8-C5F3-4610-97AE-D33988E7E35F}" type="sibTrans" cxnId="{532FAAE1-0333-4C23-909F-48DBC563275B}">
      <dgm:prSet/>
      <dgm:spPr/>
      <dgm:t>
        <a:bodyPr/>
        <a:lstStyle/>
        <a:p>
          <a:endParaRPr lang="en-US"/>
        </a:p>
      </dgm:t>
    </dgm:pt>
    <dgm:pt modelId="{BB929FA4-8F93-4F15-9E34-5B328EA7EDD0}">
      <dgm:prSet/>
      <dgm:spPr/>
      <dgm:t>
        <a:bodyPr/>
        <a:lstStyle/>
        <a:p>
          <a:pPr>
            <a:lnSpc>
              <a:spcPct val="100000"/>
            </a:lnSpc>
          </a:pPr>
          <a:r>
            <a:rPr lang="en-US"/>
            <a:t>Integrates with SIS and other LTI-compliant tools for a seamless user experience.</a:t>
          </a:r>
        </a:p>
      </dgm:t>
    </dgm:pt>
    <dgm:pt modelId="{BAED600F-AAE2-4DF4-849B-AC8E279530AD}" type="parTrans" cxnId="{3FED4CCE-CD7C-44C8-9A9B-B76791021882}">
      <dgm:prSet/>
      <dgm:spPr/>
      <dgm:t>
        <a:bodyPr/>
        <a:lstStyle/>
        <a:p>
          <a:endParaRPr lang="en-US"/>
        </a:p>
      </dgm:t>
    </dgm:pt>
    <dgm:pt modelId="{C6F8EB8A-46F9-4A9E-96D4-09E8F400DD28}" type="sibTrans" cxnId="{3FED4CCE-CD7C-44C8-9A9B-B76791021882}">
      <dgm:prSet/>
      <dgm:spPr/>
      <dgm:t>
        <a:bodyPr/>
        <a:lstStyle/>
        <a:p>
          <a:endParaRPr lang="en-US"/>
        </a:p>
      </dgm:t>
    </dgm:pt>
    <dgm:pt modelId="{EECC0A61-8BDC-42D1-8201-1D1D4F2D5121}">
      <dgm:prSet/>
      <dgm:spPr/>
      <dgm:t>
        <a:bodyPr/>
        <a:lstStyle/>
        <a:p>
          <a:pPr>
            <a:lnSpc>
              <a:spcPct val="100000"/>
            </a:lnSpc>
          </a:pPr>
          <a:r>
            <a:rPr lang="en-US"/>
            <a:t>Web-based with support for mobile devices using responsive design.</a:t>
          </a:r>
        </a:p>
      </dgm:t>
    </dgm:pt>
    <dgm:pt modelId="{EBC26975-29B0-4A07-BE4A-7787FF0E323F}" type="parTrans" cxnId="{1F4E0347-41EB-420F-8706-ADCC7ACB39AA}">
      <dgm:prSet/>
      <dgm:spPr/>
      <dgm:t>
        <a:bodyPr/>
        <a:lstStyle/>
        <a:p>
          <a:endParaRPr lang="en-US"/>
        </a:p>
      </dgm:t>
    </dgm:pt>
    <dgm:pt modelId="{7B34FA98-D4C9-47B3-B218-A540FF632B99}" type="sibTrans" cxnId="{1F4E0347-41EB-420F-8706-ADCC7ACB39AA}">
      <dgm:prSet/>
      <dgm:spPr/>
      <dgm:t>
        <a:bodyPr/>
        <a:lstStyle/>
        <a:p>
          <a:endParaRPr lang="en-US"/>
        </a:p>
      </dgm:t>
    </dgm:pt>
    <dgm:pt modelId="{C41386E3-94FC-40A8-B26B-EE0E762CE924}" type="pres">
      <dgm:prSet presAssocID="{24C48BD7-A472-4F45-85BD-62024DFD4999}" presName="root" presStyleCnt="0">
        <dgm:presLayoutVars>
          <dgm:dir/>
          <dgm:resizeHandles val="exact"/>
        </dgm:presLayoutVars>
      </dgm:prSet>
      <dgm:spPr/>
    </dgm:pt>
    <dgm:pt modelId="{D01B292E-A213-46D1-8B3A-C3A958A9FD3B}" type="pres">
      <dgm:prSet presAssocID="{342D594C-2839-4455-82D1-5A686C92B749}" presName="compNode" presStyleCnt="0"/>
      <dgm:spPr/>
    </dgm:pt>
    <dgm:pt modelId="{CE78AC01-AAE2-4E63-AA12-7235E6F09887}" type="pres">
      <dgm:prSet presAssocID="{342D594C-2839-4455-82D1-5A686C92B749}" presName="bgRect" presStyleLbl="bgShp" presStyleIdx="0" presStyleCnt="3"/>
      <dgm:spPr/>
    </dgm:pt>
    <dgm:pt modelId="{5A461F02-4718-4270-AA19-C35F62B9D52D}" type="pres">
      <dgm:prSet presAssocID="{342D594C-2839-4455-82D1-5A686C92B7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6D75A223-C83F-4C97-8AAC-286DAFE71331}" type="pres">
      <dgm:prSet presAssocID="{342D594C-2839-4455-82D1-5A686C92B749}" presName="spaceRect" presStyleCnt="0"/>
      <dgm:spPr/>
    </dgm:pt>
    <dgm:pt modelId="{C04F87EB-E309-48EA-88A0-7147F7A07684}" type="pres">
      <dgm:prSet presAssocID="{342D594C-2839-4455-82D1-5A686C92B749}" presName="parTx" presStyleLbl="revTx" presStyleIdx="0" presStyleCnt="3">
        <dgm:presLayoutVars>
          <dgm:chMax val="0"/>
          <dgm:chPref val="0"/>
        </dgm:presLayoutVars>
      </dgm:prSet>
      <dgm:spPr/>
    </dgm:pt>
    <dgm:pt modelId="{3D6A419C-D875-43BD-8B3D-C4D6409BCF4A}" type="pres">
      <dgm:prSet presAssocID="{E20ADCF8-C5F3-4610-97AE-D33988E7E35F}" presName="sibTrans" presStyleCnt="0"/>
      <dgm:spPr/>
    </dgm:pt>
    <dgm:pt modelId="{31AF69D1-3B26-44DB-9A6C-A9566BD23E3B}" type="pres">
      <dgm:prSet presAssocID="{BB929FA4-8F93-4F15-9E34-5B328EA7EDD0}" presName="compNode" presStyleCnt="0"/>
      <dgm:spPr/>
    </dgm:pt>
    <dgm:pt modelId="{6F90F1E3-2945-418C-BB39-5530DD15235D}" type="pres">
      <dgm:prSet presAssocID="{BB929FA4-8F93-4F15-9E34-5B328EA7EDD0}" presName="bgRect" presStyleLbl="bgShp" presStyleIdx="1" presStyleCnt="3"/>
      <dgm:spPr/>
    </dgm:pt>
    <dgm:pt modelId="{5D481A18-0EF0-44D4-BBB6-E4A24AEB3413}" type="pres">
      <dgm:prSet presAssocID="{BB929FA4-8F93-4F15-9E34-5B328EA7ED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F10B312-A135-4C79-B574-D9644362777A}" type="pres">
      <dgm:prSet presAssocID="{BB929FA4-8F93-4F15-9E34-5B328EA7EDD0}" presName="spaceRect" presStyleCnt="0"/>
      <dgm:spPr/>
    </dgm:pt>
    <dgm:pt modelId="{292BD8CE-D83F-4F51-9805-A57D0F2EC76B}" type="pres">
      <dgm:prSet presAssocID="{BB929FA4-8F93-4F15-9E34-5B328EA7EDD0}" presName="parTx" presStyleLbl="revTx" presStyleIdx="1" presStyleCnt="3">
        <dgm:presLayoutVars>
          <dgm:chMax val="0"/>
          <dgm:chPref val="0"/>
        </dgm:presLayoutVars>
      </dgm:prSet>
      <dgm:spPr/>
    </dgm:pt>
    <dgm:pt modelId="{EDC1E4CD-1CF5-4E1B-A69D-FC63BC347E1C}" type="pres">
      <dgm:prSet presAssocID="{C6F8EB8A-46F9-4A9E-96D4-09E8F400DD28}" presName="sibTrans" presStyleCnt="0"/>
      <dgm:spPr/>
    </dgm:pt>
    <dgm:pt modelId="{26425C9A-0378-4B76-84CE-E0F2CA253E2D}" type="pres">
      <dgm:prSet presAssocID="{EECC0A61-8BDC-42D1-8201-1D1D4F2D5121}" presName="compNode" presStyleCnt="0"/>
      <dgm:spPr/>
    </dgm:pt>
    <dgm:pt modelId="{CA4071F2-F6A2-4223-90D2-1CF18828B883}" type="pres">
      <dgm:prSet presAssocID="{EECC0A61-8BDC-42D1-8201-1D1D4F2D5121}" presName="bgRect" presStyleLbl="bgShp" presStyleIdx="2" presStyleCnt="3"/>
      <dgm:spPr/>
    </dgm:pt>
    <dgm:pt modelId="{26B658AD-F57B-4272-80E5-F6C54D7AB2CB}" type="pres">
      <dgm:prSet presAssocID="{EECC0A61-8BDC-42D1-8201-1D1D4F2D51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FC9EEAA-9BB0-47F4-91FD-3C68A75EE88C}" type="pres">
      <dgm:prSet presAssocID="{EECC0A61-8BDC-42D1-8201-1D1D4F2D5121}" presName="spaceRect" presStyleCnt="0"/>
      <dgm:spPr/>
    </dgm:pt>
    <dgm:pt modelId="{9B65E3BD-F831-4630-AD2D-9EFC3C942C67}" type="pres">
      <dgm:prSet presAssocID="{EECC0A61-8BDC-42D1-8201-1D1D4F2D5121}" presName="parTx" presStyleLbl="revTx" presStyleIdx="2" presStyleCnt="3">
        <dgm:presLayoutVars>
          <dgm:chMax val="0"/>
          <dgm:chPref val="0"/>
        </dgm:presLayoutVars>
      </dgm:prSet>
      <dgm:spPr/>
    </dgm:pt>
  </dgm:ptLst>
  <dgm:cxnLst>
    <dgm:cxn modelId="{1F4E0347-41EB-420F-8706-ADCC7ACB39AA}" srcId="{24C48BD7-A472-4F45-85BD-62024DFD4999}" destId="{EECC0A61-8BDC-42D1-8201-1D1D4F2D5121}" srcOrd="2" destOrd="0" parTransId="{EBC26975-29B0-4A07-BE4A-7787FF0E323F}" sibTransId="{7B34FA98-D4C9-47B3-B218-A540FF632B99}"/>
    <dgm:cxn modelId="{4885AC49-AA14-46EE-BA2E-1E082934397C}" type="presOf" srcId="{BB929FA4-8F93-4F15-9E34-5B328EA7EDD0}" destId="{292BD8CE-D83F-4F51-9805-A57D0F2EC76B}" srcOrd="0" destOrd="0" presId="urn:microsoft.com/office/officeart/2018/2/layout/IconVerticalSolidList"/>
    <dgm:cxn modelId="{6C525970-C5AA-42B8-8608-28C750C4E01E}" type="presOf" srcId="{24C48BD7-A472-4F45-85BD-62024DFD4999}" destId="{C41386E3-94FC-40A8-B26B-EE0E762CE924}" srcOrd="0" destOrd="0" presId="urn:microsoft.com/office/officeart/2018/2/layout/IconVerticalSolidList"/>
    <dgm:cxn modelId="{65CC2A7F-F4DF-4188-A3E1-16A6A2DA84EE}" type="presOf" srcId="{EECC0A61-8BDC-42D1-8201-1D1D4F2D5121}" destId="{9B65E3BD-F831-4630-AD2D-9EFC3C942C67}" srcOrd="0" destOrd="0" presId="urn:microsoft.com/office/officeart/2018/2/layout/IconVerticalSolidList"/>
    <dgm:cxn modelId="{3FED4CCE-CD7C-44C8-9A9B-B76791021882}" srcId="{24C48BD7-A472-4F45-85BD-62024DFD4999}" destId="{BB929FA4-8F93-4F15-9E34-5B328EA7EDD0}" srcOrd="1" destOrd="0" parTransId="{BAED600F-AAE2-4DF4-849B-AC8E279530AD}" sibTransId="{C6F8EB8A-46F9-4A9E-96D4-09E8F400DD28}"/>
    <dgm:cxn modelId="{7422ECCE-7021-4536-BE83-FE0E36F04951}" type="presOf" srcId="{342D594C-2839-4455-82D1-5A686C92B749}" destId="{C04F87EB-E309-48EA-88A0-7147F7A07684}" srcOrd="0" destOrd="0" presId="urn:microsoft.com/office/officeart/2018/2/layout/IconVerticalSolidList"/>
    <dgm:cxn modelId="{532FAAE1-0333-4C23-909F-48DBC563275B}" srcId="{24C48BD7-A472-4F45-85BD-62024DFD4999}" destId="{342D594C-2839-4455-82D1-5A686C92B749}" srcOrd="0" destOrd="0" parTransId="{00E0D4A9-7217-4806-8C28-2251BD8AD96B}" sibTransId="{E20ADCF8-C5F3-4610-97AE-D33988E7E35F}"/>
    <dgm:cxn modelId="{2FBDC08B-57DB-4947-AB4B-4B99212C332B}" type="presParOf" srcId="{C41386E3-94FC-40A8-B26B-EE0E762CE924}" destId="{D01B292E-A213-46D1-8B3A-C3A958A9FD3B}" srcOrd="0" destOrd="0" presId="urn:microsoft.com/office/officeart/2018/2/layout/IconVerticalSolidList"/>
    <dgm:cxn modelId="{955244DD-E8F5-4BF2-A19C-CFA63CAF57A8}" type="presParOf" srcId="{D01B292E-A213-46D1-8B3A-C3A958A9FD3B}" destId="{CE78AC01-AAE2-4E63-AA12-7235E6F09887}" srcOrd="0" destOrd="0" presId="urn:microsoft.com/office/officeart/2018/2/layout/IconVerticalSolidList"/>
    <dgm:cxn modelId="{09331031-476E-4168-84B5-9FE26AE97C60}" type="presParOf" srcId="{D01B292E-A213-46D1-8B3A-C3A958A9FD3B}" destId="{5A461F02-4718-4270-AA19-C35F62B9D52D}" srcOrd="1" destOrd="0" presId="urn:microsoft.com/office/officeart/2018/2/layout/IconVerticalSolidList"/>
    <dgm:cxn modelId="{C4B63604-5757-4BC7-B7F8-45B9FF9B95C4}" type="presParOf" srcId="{D01B292E-A213-46D1-8B3A-C3A958A9FD3B}" destId="{6D75A223-C83F-4C97-8AAC-286DAFE71331}" srcOrd="2" destOrd="0" presId="urn:microsoft.com/office/officeart/2018/2/layout/IconVerticalSolidList"/>
    <dgm:cxn modelId="{DDE6A058-826C-4D30-9C73-3C1AEB32524F}" type="presParOf" srcId="{D01B292E-A213-46D1-8B3A-C3A958A9FD3B}" destId="{C04F87EB-E309-48EA-88A0-7147F7A07684}" srcOrd="3" destOrd="0" presId="urn:microsoft.com/office/officeart/2018/2/layout/IconVerticalSolidList"/>
    <dgm:cxn modelId="{7EAF8C81-56B5-44F1-81CD-2D5239D986C8}" type="presParOf" srcId="{C41386E3-94FC-40A8-B26B-EE0E762CE924}" destId="{3D6A419C-D875-43BD-8B3D-C4D6409BCF4A}" srcOrd="1" destOrd="0" presId="urn:microsoft.com/office/officeart/2018/2/layout/IconVerticalSolidList"/>
    <dgm:cxn modelId="{427D5590-1359-4E9C-930E-A64B2D8BAA55}" type="presParOf" srcId="{C41386E3-94FC-40A8-B26B-EE0E762CE924}" destId="{31AF69D1-3B26-44DB-9A6C-A9566BD23E3B}" srcOrd="2" destOrd="0" presId="urn:microsoft.com/office/officeart/2018/2/layout/IconVerticalSolidList"/>
    <dgm:cxn modelId="{7D31F806-4659-4B91-AF12-F91C88F57FD7}" type="presParOf" srcId="{31AF69D1-3B26-44DB-9A6C-A9566BD23E3B}" destId="{6F90F1E3-2945-418C-BB39-5530DD15235D}" srcOrd="0" destOrd="0" presId="urn:microsoft.com/office/officeart/2018/2/layout/IconVerticalSolidList"/>
    <dgm:cxn modelId="{C2174134-EF26-4354-BC9E-07BFB6B99C0B}" type="presParOf" srcId="{31AF69D1-3B26-44DB-9A6C-A9566BD23E3B}" destId="{5D481A18-0EF0-44D4-BBB6-E4A24AEB3413}" srcOrd="1" destOrd="0" presId="urn:microsoft.com/office/officeart/2018/2/layout/IconVerticalSolidList"/>
    <dgm:cxn modelId="{61F4C300-970C-4932-B9A8-35C4BA7629FB}" type="presParOf" srcId="{31AF69D1-3B26-44DB-9A6C-A9566BD23E3B}" destId="{CF10B312-A135-4C79-B574-D9644362777A}" srcOrd="2" destOrd="0" presId="urn:microsoft.com/office/officeart/2018/2/layout/IconVerticalSolidList"/>
    <dgm:cxn modelId="{EB642AC3-8D0B-4E2C-80AC-DD3C59A73BD6}" type="presParOf" srcId="{31AF69D1-3B26-44DB-9A6C-A9566BD23E3B}" destId="{292BD8CE-D83F-4F51-9805-A57D0F2EC76B}" srcOrd="3" destOrd="0" presId="urn:microsoft.com/office/officeart/2018/2/layout/IconVerticalSolidList"/>
    <dgm:cxn modelId="{4494A3F3-3ADD-4C51-8981-F383A2165E3D}" type="presParOf" srcId="{C41386E3-94FC-40A8-B26B-EE0E762CE924}" destId="{EDC1E4CD-1CF5-4E1B-A69D-FC63BC347E1C}" srcOrd="3" destOrd="0" presId="urn:microsoft.com/office/officeart/2018/2/layout/IconVerticalSolidList"/>
    <dgm:cxn modelId="{877A16FE-BF2F-4F5C-A1B5-24B3C5D8559D}" type="presParOf" srcId="{C41386E3-94FC-40A8-B26B-EE0E762CE924}" destId="{26425C9A-0378-4B76-84CE-E0F2CA253E2D}" srcOrd="4" destOrd="0" presId="urn:microsoft.com/office/officeart/2018/2/layout/IconVerticalSolidList"/>
    <dgm:cxn modelId="{A8C23419-1D2C-4275-83DC-D13088F65462}" type="presParOf" srcId="{26425C9A-0378-4B76-84CE-E0F2CA253E2D}" destId="{CA4071F2-F6A2-4223-90D2-1CF18828B883}" srcOrd="0" destOrd="0" presId="urn:microsoft.com/office/officeart/2018/2/layout/IconVerticalSolidList"/>
    <dgm:cxn modelId="{B823F262-9A28-40CA-B438-4AEA1477BA97}" type="presParOf" srcId="{26425C9A-0378-4B76-84CE-E0F2CA253E2D}" destId="{26B658AD-F57B-4272-80E5-F6C54D7AB2CB}" srcOrd="1" destOrd="0" presId="urn:microsoft.com/office/officeart/2018/2/layout/IconVerticalSolidList"/>
    <dgm:cxn modelId="{69BFEC51-BBCF-4EBC-8956-6B70758F0A04}" type="presParOf" srcId="{26425C9A-0378-4B76-84CE-E0F2CA253E2D}" destId="{9FC9EEAA-9BB0-47F4-91FD-3C68A75EE88C}" srcOrd="2" destOrd="0" presId="urn:microsoft.com/office/officeart/2018/2/layout/IconVerticalSolidList"/>
    <dgm:cxn modelId="{3E5ED090-BAE7-4628-B42F-77DF3E87183E}" type="presParOf" srcId="{26425C9A-0378-4B76-84CE-E0F2CA253E2D}" destId="{9B65E3BD-F831-4630-AD2D-9EFC3C942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593B11-3AA1-4626-A7AB-7E0EA4CA7AF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FFC2296-9095-44AB-B07B-7F16C0CCF439}">
      <dgm:prSet/>
      <dgm:spPr/>
      <dgm:t>
        <a:bodyPr/>
        <a:lstStyle/>
        <a:p>
          <a:pPr>
            <a:defRPr b="1"/>
          </a:pPr>
          <a:r>
            <a:rPr lang="en-US" b="1"/>
            <a:t>Students</a:t>
          </a:r>
          <a:r>
            <a:rPr lang="en-US"/>
            <a:t>:</a:t>
          </a:r>
        </a:p>
      </dgm:t>
    </dgm:pt>
    <dgm:pt modelId="{2D6F8309-F922-4990-8C00-E86A55F7D312}" type="parTrans" cxnId="{A6079769-A854-4506-9985-73EB2F33C80E}">
      <dgm:prSet/>
      <dgm:spPr/>
      <dgm:t>
        <a:bodyPr/>
        <a:lstStyle/>
        <a:p>
          <a:endParaRPr lang="en-US"/>
        </a:p>
      </dgm:t>
    </dgm:pt>
    <dgm:pt modelId="{3E3AF83B-5605-44B8-8793-55A0B1CC3B19}" type="sibTrans" cxnId="{A6079769-A854-4506-9985-73EB2F33C80E}">
      <dgm:prSet/>
      <dgm:spPr/>
      <dgm:t>
        <a:bodyPr/>
        <a:lstStyle/>
        <a:p>
          <a:endParaRPr lang="en-US"/>
        </a:p>
      </dgm:t>
    </dgm:pt>
    <dgm:pt modelId="{3FE944A9-69D1-46A1-BE2F-15D212902FB7}">
      <dgm:prSet/>
      <dgm:spPr/>
      <dgm:t>
        <a:bodyPr/>
        <a:lstStyle/>
        <a:p>
          <a:r>
            <a:rPr lang="en-US"/>
            <a:t>Major users who can view materials, submit assignments, and check grades.</a:t>
          </a:r>
        </a:p>
      </dgm:t>
    </dgm:pt>
    <dgm:pt modelId="{1C29F101-FBCA-471A-8552-5D28035E11AF}" type="parTrans" cxnId="{9F30E945-B129-403C-9ACB-F12CDB4E5BB2}">
      <dgm:prSet/>
      <dgm:spPr/>
      <dgm:t>
        <a:bodyPr/>
        <a:lstStyle/>
        <a:p>
          <a:endParaRPr lang="en-US"/>
        </a:p>
      </dgm:t>
    </dgm:pt>
    <dgm:pt modelId="{9426A7EC-9C9A-4341-96A5-E1D2A2298971}" type="sibTrans" cxnId="{9F30E945-B129-403C-9ACB-F12CDB4E5BB2}">
      <dgm:prSet/>
      <dgm:spPr/>
      <dgm:t>
        <a:bodyPr/>
        <a:lstStyle/>
        <a:p>
          <a:endParaRPr lang="en-US"/>
        </a:p>
      </dgm:t>
    </dgm:pt>
    <dgm:pt modelId="{E979A66A-0765-4228-A615-4973D064EA71}">
      <dgm:prSet/>
      <dgm:spPr/>
      <dgm:t>
        <a:bodyPr/>
        <a:lstStyle/>
        <a:p>
          <a:pPr>
            <a:defRPr b="1"/>
          </a:pPr>
          <a:r>
            <a:rPr lang="en-US" b="1"/>
            <a:t>Lecturers</a:t>
          </a:r>
          <a:r>
            <a:rPr lang="en-US"/>
            <a:t>:</a:t>
          </a:r>
        </a:p>
      </dgm:t>
    </dgm:pt>
    <dgm:pt modelId="{53798AE1-1ADD-4BCE-B088-ABC67F8903C8}" type="parTrans" cxnId="{AB7E949E-DF09-4894-81EA-74DD4F491D6D}">
      <dgm:prSet/>
      <dgm:spPr/>
      <dgm:t>
        <a:bodyPr/>
        <a:lstStyle/>
        <a:p>
          <a:endParaRPr lang="en-US"/>
        </a:p>
      </dgm:t>
    </dgm:pt>
    <dgm:pt modelId="{E3E6EF7D-0095-49DA-A175-5096C25563F0}" type="sibTrans" cxnId="{AB7E949E-DF09-4894-81EA-74DD4F491D6D}">
      <dgm:prSet/>
      <dgm:spPr/>
      <dgm:t>
        <a:bodyPr/>
        <a:lstStyle/>
        <a:p>
          <a:endParaRPr lang="en-US"/>
        </a:p>
      </dgm:t>
    </dgm:pt>
    <dgm:pt modelId="{0B10515C-11EB-4F97-A0FC-28B8459ED72C}">
      <dgm:prSet/>
      <dgm:spPr/>
      <dgm:t>
        <a:bodyPr/>
        <a:lstStyle/>
        <a:p>
          <a:r>
            <a:rPr lang="en-US"/>
            <a:t>Lead course creation, content distribution, and student grading.</a:t>
          </a:r>
        </a:p>
      </dgm:t>
    </dgm:pt>
    <dgm:pt modelId="{7F38161E-B27D-46E4-A996-53F3063B904B}" type="parTrans" cxnId="{2144BAB3-89B1-4C83-98AD-29E325FBF513}">
      <dgm:prSet/>
      <dgm:spPr/>
      <dgm:t>
        <a:bodyPr/>
        <a:lstStyle/>
        <a:p>
          <a:endParaRPr lang="en-US"/>
        </a:p>
      </dgm:t>
    </dgm:pt>
    <dgm:pt modelId="{310AA97C-48CC-4528-8466-F4DA7BD68E68}" type="sibTrans" cxnId="{2144BAB3-89B1-4C83-98AD-29E325FBF513}">
      <dgm:prSet/>
      <dgm:spPr/>
      <dgm:t>
        <a:bodyPr/>
        <a:lstStyle/>
        <a:p>
          <a:endParaRPr lang="en-US"/>
        </a:p>
      </dgm:t>
    </dgm:pt>
    <dgm:pt modelId="{E811E436-A399-4B5A-AFDD-8FEA8DCE4405}">
      <dgm:prSet/>
      <dgm:spPr/>
      <dgm:t>
        <a:bodyPr/>
        <a:lstStyle/>
        <a:p>
          <a:pPr>
            <a:defRPr b="1"/>
          </a:pPr>
          <a:r>
            <a:rPr lang="en-US" b="1"/>
            <a:t>Administrators</a:t>
          </a:r>
          <a:r>
            <a:rPr lang="en-US"/>
            <a:t>:</a:t>
          </a:r>
        </a:p>
      </dgm:t>
    </dgm:pt>
    <dgm:pt modelId="{D9725000-4AF0-4A97-A38A-0CA1D251C3EF}" type="parTrans" cxnId="{88CE0CE8-E4F1-4057-AE74-48FDCA3E806C}">
      <dgm:prSet/>
      <dgm:spPr/>
      <dgm:t>
        <a:bodyPr/>
        <a:lstStyle/>
        <a:p>
          <a:endParaRPr lang="en-US"/>
        </a:p>
      </dgm:t>
    </dgm:pt>
    <dgm:pt modelId="{F1E381E9-F26D-466D-8227-8BAF899F4622}" type="sibTrans" cxnId="{88CE0CE8-E4F1-4057-AE74-48FDCA3E806C}">
      <dgm:prSet/>
      <dgm:spPr/>
      <dgm:t>
        <a:bodyPr/>
        <a:lstStyle/>
        <a:p>
          <a:endParaRPr lang="en-US"/>
        </a:p>
      </dgm:t>
    </dgm:pt>
    <dgm:pt modelId="{B83548A0-F8CE-441D-9F5B-843A20920FCE}">
      <dgm:prSet/>
      <dgm:spPr/>
      <dgm:t>
        <a:bodyPr/>
        <a:lstStyle/>
        <a:p>
          <a:r>
            <a:rPr lang="en-US"/>
            <a:t>Manage user accounts and ensure system integrity.</a:t>
          </a:r>
        </a:p>
      </dgm:t>
    </dgm:pt>
    <dgm:pt modelId="{FB14BF6D-F856-4607-9FF1-B57BE2480C4D}" type="parTrans" cxnId="{A77C73C3-A254-4583-A136-E96D5A8753D9}">
      <dgm:prSet/>
      <dgm:spPr/>
      <dgm:t>
        <a:bodyPr/>
        <a:lstStyle/>
        <a:p>
          <a:endParaRPr lang="en-US"/>
        </a:p>
      </dgm:t>
    </dgm:pt>
    <dgm:pt modelId="{2717B3C2-D294-4D6F-8D4F-5A920670A5F3}" type="sibTrans" cxnId="{A77C73C3-A254-4583-A136-E96D5A8753D9}">
      <dgm:prSet/>
      <dgm:spPr/>
      <dgm:t>
        <a:bodyPr/>
        <a:lstStyle/>
        <a:p>
          <a:endParaRPr lang="en-US"/>
        </a:p>
      </dgm:t>
    </dgm:pt>
    <dgm:pt modelId="{43FE6C3B-DBBB-46B4-B56D-C2C5A6FD27E4}" type="pres">
      <dgm:prSet presAssocID="{59593B11-3AA1-4626-A7AB-7E0EA4CA7AFE}" presName="root" presStyleCnt="0">
        <dgm:presLayoutVars>
          <dgm:dir/>
          <dgm:resizeHandles val="exact"/>
        </dgm:presLayoutVars>
      </dgm:prSet>
      <dgm:spPr/>
    </dgm:pt>
    <dgm:pt modelId="{469B91A9-74D1-4AF6-8007-64867D6A5EF4}" type="pres">
      <dgm:prSet presAssocID="{7FFC2296-9095-44AB-B07B-7F16C0CCF439}" presName="compNode" presStyleCnt="0"/>
      <dgm:spPr/>
    </dgm:pt>
    <dgm:pt modelId="{72AC581B-369B-46DA-8A72-A6FF14D15319}" type="pres">
      <dgm:prSet presAssocID="{7FFC2296-9095-44AB-B07B-7F16C0CCF4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7659EA45-C9D5-44AF-B51A-162B9B52514B}" type="pres">
      <dgm:prSet presAssocID="{7FFC2296-9095-44AB-B07B-7F16C0CCF439}" presName="iconSpace" presStyleCnt="0"/>
      <dgm:spPr/>
    </dgm:pt>
    <dgm:pt modelId="{AA306B48-9680-42F2-A230-DEACC6F5AA77}" type="pres">
      <dgm:prSet presAssocID="{7FFC2296-9095-44AB-B07B-7F16C0CCF439}" presName="parTx" presStyleLbl="revTx" presStyleIdx="0" presStyleCnt="6">
        <dgm:presLayoutVars>
          <dgm:chMax val="0"/>
          <dgm:chPref val="0"/>
        </dgm:presLayoutVars>
      </dgm:prSet>
      <dgm:spPr/>
    </dgm:pt>
    <dgm:pt modelId="{237383F0-D559-4BE7-9A8E-F86844C51638}" type="pres">
      <dgm:prSet presAssocID="{7FFC2296-9095-44AB-B07B-7F16C0CCF439}" presName="txSpace" presStyleCnt="0"/>
      <dgm:spPr/>
    </dgm:pt>
    <dgm:pt modelId="{AE547A7A-09DB-4A68-A0AB-F8421C04C5CD}" type="pres">
      <dgm:prSet presAssocID="{7FFC2296-9095-44AB-B07B-7F16C0CCF439}" presName="desTx" presStyleLbl="revTx" presStyleIdx="1" presStyleCnt="6">
        <dgm:presLayoutVars/>
      </dgm:prSet>
      <dgm:spPr/>
    </dgm:pt>
    <dgm:pt modelId="{34CB9322-3141-438D-BE71-CE9818A47CD1}" type="pres">
      <dgm:prSet presAssocID="{3E3AF83B-5605-44B8-8793-55A0B1CC3B19}" presName="sibTrans" presStyleCnt="0"/>
      <dgm:spPr/>
    </dgm:pt>
    <dgm:pt modelId="{E3282DF3-42BE-4838-A120-A1FE5CACCD22}" type="pres">
      <dgm:prSet presAssocID="{E979A66A-0765-4228-A615-4973D064EA71}" presName="compNode" presStyleCnt="0"/>
      <dgm:spPr/>
    </dgm:pt>
    <dgm:pt modelId="{1A119E05-8089-4F4F-A1B6-D9543BCABF98}" type="pres">
      <dgm:prSet presAssocID="{E979A66A-0765-4228-A615-4973D064EA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A86F6FE-221E-4728-905F-FA569CED84AF}" type="pres">
      <dgm:prSet presAssocID="{E979A66A-0765-4228-A615-4973D064EA71}" presName="iconSpace" presStyleCnt="0"/>
      <dgm:spPr/>
    </dgm:pt>
    <dgm:pt modelId="{0B5D8DE9-4B3B-49BC-BCA8-06BCCE1706B0}" type="pres">
      <dgm:prSet presAssocID="{E979A66A-0765-4228-A615-4973D064EA71}" presName="parTx" presStyleLbl="revTx" presStyleIdx="2" presStyleCnt="6">
        <dgm:presLayoutVars>
          <dgm:chMax val="0"/>
          <dgm:chPref val="0"/>
        </dgm:presLayoutVars>
      </dgm:prSet>
      <dgm:spPr/>
    </dgm:pt>
    <dgm:pt modelId="{9ADBBD22-7807-4983-84B7-EAEB5C6B92EF}" type="pres">
      <dgm:prSet presAssocID="{E979A66A-0765-4228-A615-4973D064EA71}" presName="txSpace" presStyleCnt="0"/>
      <dgm:spPr/>
    </dgm:pt>
    <dgm:pt modelId="{84F7C486-BBB4-4ECC-801C-F71C791B26AC}" type="pres">
      <dgm:prSet presAssocID="{E979A66A-0765-4228-A615-4973D064EA71}" presName="desTx" presStyleLbl="revTx" presStyleIdx="3" presStyleCnt="6">
        <dgm:presLayoutVars/>
      </dgm:prSet>
      <dgm:spPr/>
    </dgm:pt>
    <dgm:pt modelId="{92B9FC65-E64B-417A-8D8E-58F10AD07ED5}" type="pres">
      <dgm:prSet presAssocID="{E3E6EF7D-0095-49DA-A175-5096C25563F0}" presName="sibTrans" presStyleCnt="0"/>
      <dgm:spPr/>
    </dgm:pt>
    <dgm:pt modelId="{E822B2F4-1DA5-48E7-A451-65925531832C}" type="pres">
      <dgm:prSet presAssocID="{E811E436-A399-4B5A-AFDD-8FEA8DCE4405}" presName="compNode" presStyleCnt="0"/>
      <dgm:spPr/>
    </dgm:pt>
    <dgm:pt modelId="{72C3420A-E66A-409D-8027-917FA1AB48F9}" type="pres">
      <dgm:prSet presAssocID="{E811E436-A399-4B5A-AFDD-8FEA8DCE44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5D90C56-8321-4EA3-B236-E79D12B785F6}" type="pres">
      <dgm:prSet presAssocID="{E811E436-A399-4B5A-AFDD-8FEA8DCE4405}" presName="iconSpace" presStyleCnt="0"/>
      <dgm:spPr/>
    </dgm:pt>
    <dgm:pt modelId="{198BADCF-A959-4F99-8108-FA6966A29A79}" type="pres">
      <dgm:prSet presAssocID="{E811E436-A399-4B5A-AFDD-8FEA8DCE4405}" presName="parTx" presStyleLbl="revTx" presStyleIdx="4" presStyleCnt="6">
        <dgm:presLayoutVars>
          <dgm:chMax val="0"/>
          <dgm:chPref val="0"/>
        </dgm:presLayoutVars>
      </dgm:prSet>
      <dgm:spPr/>
    </dgm:pt>
    <dgm:pt modelId="{F0655064-A023-492B-9171-34DEF51C9ED5}" type="pres">
      <dgm:prSet presAssocID="{E811E436-A399-4B5A-AFDD-8FEA8DCE4405}" presName="txSpace" presStyleCnt="0"/>
      <dgm:spPr/>
    </dgm:pt>
    <dgm:pt modelId="{CC5CE1B5-C02D-4EB6-9E9D-65452FEDCB51}" type="pres">
      <dgm:prSet presAssocID="{E811E436-A399-4B5A-AFDD-8FEA8DCE4405}" presName="desTx" presStyleLbl="revTx" presStyleIdx="5" presStyleCnt="6">
        <dgm:presLayoutVars/>
      </dgm:prSet>
      <dgm:spPr/>
    </dgm:pt>
  </dgm:ptLst>
  <dgm:cxnLst>
    <dgm:cxn modelId="{0B7D4422-AF60-46E1-AAE9-10DD87F5BB29}" type="presOf" srcId="{0B10515C-11EB-4F97-A0FC-28B8459ED72C}" destId="{84F7C486-BBB4-4ECC-801C-F71C791B26AC}" srcOrd="0" destOrd="0" presId="urn:microsoft.com/office/officeart/2018/5/layout/CenteredIconLabelDescriptionList"/>
    <dgm:cxn modelId="{B6F94238-2BD0-41B2-8A24-0D6AEAD092E5}" type="presOf" srcId="{B83548A0-F8CE-441D-9F5B-843A20920FCE}" destId="{CC5CE1B5-C02D-4EB6-9E9D-65452FEDCB51}" srcOrd="0" destOrd="0" presId="urn:microsoft.com/office/officeart/2018/5/layout/CenteredIconLabelDescriptionList"/>
    <dgm:cxn modelId="{9F30E945-B129-403C-9ACB-F12CDB4E5BB2}" srcId="{7FFC2296-9095-44AB-B07B-7F16C0CCF439}" destId="{3FE944A9-69D1-46A1-BE2F-15D212902FB7}" srcOrd="0" destOrd="0" parTransId="{1C29F101-FBCA-471A-8552-5D28035E11AF}" sibTransId="{9426A7EC-9C9A-4341-96A5-E1D2A2298971}"/>
    <dgm:cxn modelId="{A6079769-A854-4506-9985-73EB2F33C80E}" srcId="{59593B11-3AA1-4626-A7AB-7E0EA4CA7AFE}" destId="{7FFC2296-9095-44AB-B07B-7F16C0CCF439}" srcOrd="0" destOrd="0" parTransId="{2D6F8309-F922-4990-8C00-E86A55F7D312}" sibTransId="{3E3AF83B-5605-44B8-8793-55A0B1CC3B19}"/>
    <dgm:cxn modelId="{8C62D571-7DB7-4312-A2CA-03D92936CFD4}" type="presOf" srcId="{3FE944A9-69D1-46A1-BE2F-15D212902FB7}" destId="{AE547A7A-09DB-4A68-A0AB-F8421C04C5CD}" srcOrd="0" destOrd="0" presId="urn:microsoft.com/office/officeart/2018/5/layout/CenteredIconLabelDescriptionList"/>
    <dgm:cxn modelId="{AB7E949E-DF09-4894-81EA-74DD4F491D6D}" srcId="{59593B11-3AA1-4626-A7AB-7E0EA4CA7AFE}" destId="{E979A66A-0765-4228-A615-4973D064EA71}" srcOrd="1" destOrd="0" parTransId="{53798AE1-1ADD-4BCE-B088-ABC67F8903C8}" sibTransId="{E3E6EF7D-0095-49DA-A175-5096C25563F0}"/>
    <dgm:cxn modelId="{BF27A2B1-94FD-4168-AA59-0488820B2AF9}" type="presOf" srcId="{E811E436-A399-4B5A-AFDD-8FEA8DCE4405}" destId="{198BADCF-A959-4F99-8108-FA6966A29A79}" srcOrd="0" destOrd="0" presId="urn:microsoft.com/office/officeart/2018/5/layout/CenteredIconLabelDescriptionList"/>
    <dgm:cxn modelId="{BED2B9B2-A3AB-4A3B-BC59-862FBF7DEB9F}" type="presOf" srcId="{E979A66A-0765-4228-A615-4973D064EA71}" destId="{0B5D8DE9-4B3B-49BC-BCA8-06BCCE1706B0}" srcOrd="0" destOrd="0" presId="urn:microsoft.com/office/officeart/2018/5/layout/CenteredIconLabelDescriptionList"/>
    <dgm:cxn modelId="{2144BAB3-89B1-4C83-98AD-29E325FBF513}" srcId="{E979A66A-0765-4228-A615-4973D064EA71}" destId="{0B10515C-11EB-4F97-A0FC-28B8459ED72C}" srcOrd="0" destOrd="0" parTransId="{7F38161E-B27D-46E4-A996-53F3063B904B}" sibTransId="{310AA97C-48CC-4528-8466-F4DA7BD68E68}"/>
    <dgm:cxn modelId="{47C11BB5-0979-4E67-81C2-280BC5F395DA}" type="presOf" srcId="{59593B11-3AA1-4626-A7AB-7E0EA4CA7AFE}" destId="{43FE6C3B-DBBB-46B4-B56D-C2C5A6FD27E4}" srcOrd="0" destOrd="0" presId="urn:microsoft.com/office/officeart/2018/5/layout/CenteredIconLabelDescriptionList"/>
    <dgm:cxn modelId="{A77C73C3-A254-4583-A136-E96D5A8753D9}" srcId="{E811E436-A399-4B5A-AFDD-8FEA8DCE4405}" destId="{B83548A0-F8CE-441D-9F5B-843A20920FCE}" srcOrd="0" destOrd="0" parTransId="{FB14BF6D-F856-4607-9FF1-B57BE2480C4D}" sibTransId="{2717B3C2-D294-4D6F-8D4F-5A920670A5F3}"/>
    <dgm:cxn modelId="{88CE0CE8-E4F1-4057-AE74-48FDCA3E806C}" srcId="{59593B11-3AA1-4626-A7AB-7E0EA4CA7AFE}" destId="{E811E436-A399-4B5A-AFDD-8FEA8DCE4405}" srcOrd="2" destOrd="0" parTransId="{D9725000-4AF0-4A97-A38A-0CA1D251C3EF}" sibTransId="{F1E381E9-F26D-466D-8227-8BAF899F4622}"/>
    <dgm:cxn modelId="{AA1412F4-CCC2-4FF8-A98F-731EE7BBF71B}" type="presOf" srcId="{7FFC2296-9095-44AB-B07B-7F16C0CCF439}" destId="{AA306B48-9680-42F2-A230-DEACC6F5AA77}" srcOrd="0" destOrd="0" presId="urn:microsoft.com/office/officeart/2018/5/layout/CenteredIconLabelDescriptionList"/>
    <dgm:cxn modelId="{0500DDB2-AA8B-4F15-A2F8-419560D7E7EB}" type="presParOf" srcId="{43FE6C3B-DBBB-46B4-B56D-C2C5A6FD27E4}" destId="{469B91A9-74D1-4AF6-8007-64867D6A5EF4}" srcOrd="0" destOrd="0" presId="urn:microsoft.com/office/officeart/2018/5/layout/CenteredIconLabelDescriptionList"/>
    <dgm:cxn modelId="{7ACAF87E-9F37-4162-8EDB-A9E94C1218F1}" type="presParOf" srcId="{469B91A9-74D1-4AF6-8007-64867D6A5EF4}" destId="{72AC581B-369B-46DA-8A72-A6FF14D15319}" srcOrd="0" destOrd="0" presId="urn:microsoft.com/office/officeart/2018/5/layout/CenteredIconLabelDescriptionList"/>
    <dgm:cxn modelId="{41C6A555-D297-426C-A70A-5A32F0619FB1}" type="presParOf" srcId="{469B91A9-74D1-4AF6-8007-64867D6A5EF4}" destId="{7659EA45-C9D5-44AF-B51A-162B9B52514B}" srcOrd="1" destOrd="0" presId="urn:microsoft.com/office/officeart/2018/5/layout/CenteredIconLabelDescriptionList"/>
    <dgm:cxn modelId="{8726F0C0-3D31-462D-AF0F-9DEB7E542686}" type="presParOf" srcId="{469B91A9-74D1-4AF6-8007-64867D6A5EF4}" destId="{AA306B48-9680-42F2-A230-DEACC6F5AA77}" srcOrd="2" destOrd="0" presId="urn:microsoft.com/office/officeart/2018/5/layout/CenteredIconLabelDescriptionList"/>
    <dgm:cxn modelId="{31897ED9-D39E-40D5-B063-453FA743F648}" type="presParOf" srcId="{469B91A9-74D1-4AF6-8007-64867D6A5EF4}" destId="{237383F0-D559-4BE7-9A8E-F86844C51638}" srcOrd="3" destOrd="0" presId="urn:microsoft.com/office/officeart/2018/5/layout/CenteredIconLabelDescriptionList"/>
    <dgm:cxn modelId="{48B1FED6-CB08-4FCE-9A06-E76A0D208AA9}" type="presParOf" srcId="{469B91A9-74D1-4AF6-8007-64867D6A5EF4}" destId="{AE547A7A-09DB-4A68-A0AB-F8421C04C5CD}" srcOrd="4" destOrd="0" presId="urn:microsoft.com/office/officeart/2018/5/layout/CenteredIconLabelDescriptionList"/>
    <dgm:cxn modelId="{883E304F-9C5A-4DF5-A3D4-F36524EBC53F}" type="presParOf" srcId="{43FE6C3B-DBBB-46B4-B56D-C2C5A6FD27E4}" destId="{34CB9322-3141-438D-BE71-CE9818A47CD1}" srcOrd="1" destOrd="0" presId="urn:microsoft.com/office/officeart/2018/5/layout/CenteredIconLabelDescriptionList"/>
    <dgm:cxn modelId="{3FC587FF-68CB-4331-8D1F-954FC89833DC}" type="presParOf" srcId="{43FE6C3B-DBBB-46B4-B56D-C2C5A6FD27E4}" destId="{E3282DF3-42BE-4838-A120-A1FE5CACCD22}" srcOrd="2" destOrd="0" presId="urn:microsoft.com/office/officeart/2018/5/layout/CenteredIconLabelDescriptionList"/>
    <dgm:cxn modelId="{45889243-EC9C-46F9-A315-FEA7141C1388}" type="presParOf" srcId="{E3282DF3-42BE-4838-A120-A1FE5CACCD22}" destId="{1A119E05-8089-4F4F-A1B6-D9543BCABF98}" srcOrd="0" destOrd="0" presId="urn:microsoft.com/office/officeart/2018/5/layout/CenteredIconLabelDescriptionList"/>
    <dgm:cxn modelId="{9E9B6521-672B-4CB1-8BC8-FBA3EDE6D3E4}" type="presParOf" srcId="{E3282DF3-42BE-4838-A120-A1FE5CACCD22}" destId="{5A86F6FE-221E-4728-905F-FA569CED84AF}" srcOrd="1" destOrd="0" presId="urn:microsoft.com/office/officeart/2018/5/layout/CenteredIconLabelDescriptionList"/>
    <dgm:cxn modelId="{9B41B311-A709-42E9-8763-7C6501529DD8}" type="presParOf" srcId="{E3282DF3-42BE-4838-A120-A1FE5CACCD22}" destId="{0B5D8DE9-4B3B-49BC-BCA8-06BCCE1706B0}" srcOrd="2" destOrd="0" presId="urn:microsoft.com/office/officeart/2018/5/layout/CenteredIconLabelDescriptionList"/>
    <dgm:cxn modelId="{001543F7-98FA-4FD7-969C-5D6368E9C49D}" type="presParOf" srcId="{E3282DF3-42BE-4838-A120-A1FE5CACCD22}" destId="{9ADBBD22-7807-4983-84B7-EAEB5C6B92EF}" srcOrd="3" destOrd="0" presId="urn:microsoft.com/office/officeart/2018/5/layout/CenteredIconLabelDescriptionList"/>
    <dgm:cxn modelId="{E1AABA73-6F8D-4A9F-8E68-C0562F741084}" type="presParOf" srcId="{E3282DF3-42BE-4838-A120-A1FE5CACCD22}" destId="{84F7C486-BBB4-4ECC-801C-F71C791B26AC}" srcOrd="4" destOrd="0" presId="urn:microsoft.com/office/officeart/2018/5/layout/CenteredIconLabelDescriptionList"/>
    <dgm:cxn modelId="{D77625A6-C488-43A7-BCE2-9E79366450EA}" type="presParOf" srcId="{43FE6C3B-DBBB-46B4-B56D-C2C5A6FD27E4}" destId="{92B9FC65-E64B-417A-8D8E-58F10AD07ED5}" srcOrd="3" destOrd="0" presId="urn:microsoft.com/office/officeart/2018/5/layout/CenteredIconLabelDescriptionList"/>
    <dgm:cxn modelId="{A68FD79F-DAA0-4AA8-8E84-137766EFEDF8}" type="presParOf" srcId="{43FE6C3B-DBBB-46B4-B56D-C2C5A6FD27E4}" destId="{E822B2F4-1DA5-48E7-A451-65925531832C}" srcOrd="4" destOrd="0" presId="urn:microsoft.com/office/officeart/2018/5/layout/CenteredIconLabelDescriptionList"/>
    <dgm:cxn modelId="{A78E40DA-2E5A-479A-8130-89C0B15A532C}" type="presParOf" srcId="{E822B2F4-1DA5-48E7-A451-65925531832C}" destId="{72C3420A-E66A-409D-8027-917FA1AB48F9}" srcOrd="0" destOrd="0" presId="urn:microsoft.com/office/officeart/2018/5/layout/CenteredIconLabelDescriptionList"/>
    <dgm:cxn modelId="{3933D8D2-D54D-4779-9213-83B0239403A8}" type="presParOf" srcId="{E822B2F4-1DA5-48E7-A451-65925531832C}" destId="{95D90C56-8321-4EA3-B236-E79D12B785F6}" srcOrd="1" destOrd="0" presId="urn:microsoft.com/office/officeart/2018/5/layout/CenteredIconLabelDescriptionList"/>
    <dgm:cxn modelId="{D5009783-268A-467A-8E01-9C7DC1D9AE91}" type="presParOf" srcId="{E822B2F4-1DA5-48E7-A451-65925531832C}" destId="{198BADCF-A959-4F99-8108-FA6966A29A79}" srcOrd="2" destOrd="0" presId="urn:microsoft.com/office/officeart/2018/5/layout/CenteredIconLabelDescriptionList"/>
    <dgm:cxn modelId="{15CA723E-55A3-474E-B63A-7CB6328C5A05}" type="presParOf" srcId="{E822B2F4-1DA5-48E7-A451-65925531832C}" destId="{F0655064-A023-492B-9171-34DEF51C9ED5}" srcOrd="3" destOrd="0" presId="urn:microsoft.com/office/officeart/2018/5/layout/CenteredIconLabelDescriptionList"/>
    <dgm:cxn modelId="{1F5EA4D1-E542-4FB2-89C6-3F76FFBEF988}" type="presParOf" srcId="{E822B2F4-1DA5-48E7-A451-65925531832C}" destId="{CC5CE1B5-C02D-4EB6-9E9D-65452FEDCB5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9E2B65-18EF-49A7-9592-32CBDD85C406}"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B9A73868-80E2-49F8-A6A4-9A183AF5F321}">
      <dgm:prSet/>
      <dgm:spPr/>
      <dgm:t>
        <a:bodyPr/>
        <a:lstStyle/>
        <a:p>
          <a:r>
            <a:rPr lang="en-US"/>
            <a:t>Login/Registration Function:</a:t>
          </a:r>
        </a:p>
      </dgm:t>
    </dgm:pt>
    <dgm:pt modelId="{C630C0FC-91C9-440A-A8D5-2C2761E626C0}" type="parTrans" cxnId="{F53207E4-ACDB-4EA7-83F3-EA58FFF7EAE4}">
      <dgm:prSet/>
      <dgm:spPr/>
      <dgm:t>
        <a:bodyPr/>
        <a:lstStyle/>
        <a:p>
          <a:endParaRPr lang="en-US"/>
        </a:p>
      </dgm:t>
    </dgm:pt>
    <dgm:pt modelId="{F7781D24-A5FD-4546-A446-3E0E27693D3B}" type="sibTrans" cxnId="{F53207E4-ACDB-4EA7-83F3-EA58FFF7EAE4}">
      <dgm:prSet/>
      <dgm:spPr/>
      <dgm:t>
        <a:bodyPr/>
        <a:lstStyle/>
        <a:p>
          <a:endParaRPr lang="en-US"/>
        </a:p>
      </dgm:t>
    </dgm:pt>
    <dgm:pt modelId="{36B6BB6B-0DA1-46CF-B1DC-74E3C5B313E5}">
      <dgm:prSet/>
      <dgm:spPr/>
      <dgm:t>
        <a:bodyPr/>
        <a:lstStyle/>
        <a:p>
          <a:r>
            <a:rPr lang="en-US"/>
            <a:t>Register: Provides users with a Student/Lecturer ID and password.</a:t>
          </a:r>
        </a:p>
      </dgm:t>
    </dgm:pt>
    <dgm:pt modelId="{190E1B22-9BB7-42E5-9479-BA3CA3C692E9}" type="parTrans" cxnId="{02B5483A-E877-497B-AA90-0F0E5EC347D6}">
      <dgm:prSet/>
      <dgm:spPr/>
      <dgm:t>
        <a:bodyPr/>
        <a:lstStyle/>
        <a:p>
          <a:endParaRPr lang="en-US"/>
        </a:p>
      </dgm:t>
    </dgm:pt>
    <dgm:pt modelId="{D2C05747-C4F6-4FBD-AB9D-C2F04279FB18}" type="sibTrans" cxnId="{02B5483A-E877-497B-AA90-0F0E5EC347D6}">
      <dgm:prSet/>
      <dgm:spPr/>
      <dgm:t>
        <a:bodyPr/>
        <a:lstStyle/>
        <a:p>
          <a:endParaRPr lang="en-US"/>
        </a:p>
      </dgm:t>
    </dgm:pt>
    <dgm:pt modelId="{3202A94E-3162-47DB-9EC4-55E4EB734925}">
      <dgm:prSet/>
      <dgm:spPr/>
      <dgm:t>
        <a:bodyPr/>
        <a:lstStyle/>
        <a:p>
          <a:r>
            <a:rPr lang="en-US"/>
            <a:t>Login: Prompts users to log in with their credentials.</a:t>
          </a:r>
        </a:p>
      </dgm:t>
    </dgm:pt>
    <dgm:pt modelId="{2C709FD1-A979-47A4-A2F1-8FE80BB4F8FB}" type="parTrans" cxnId="{5E6C0BC4-8D05-4BAC-8F00-6984B6AE9807}">
      <dgm:prSet/>
      <dgm:spPr/>
      <dgm:t>
        <a:bodyPr/>
        <a:lstStyle/>
        <a:p>
          <a:endParaRPr lang="en-US"/>
        </a:p>
      </dgm:t>
    </dgm:pt>
    <dgm:pt modelId="{D5A3111D-A649-402C-9A19-4B2357BCC829}" type="sibTrans" cxnId="{5E6C0BC4-8D05-4BAC-8F00-6984B6AE9807}">
      <dgm:prSet/>
      <dgm:spPr/>
      <dgm:t>
        <a:bodyPr/>
        <a:lstStyle/>
        <a:p>
          <a:endParaRPr lang="en-US"/>
        </a:p>
      </dgm:t>
    </dgm:pt>
    <dgm:pt modelId="{DB4847C5-FD5D-4560-A1E2-04C912A138E3}">
      <dgm:prSet/>
      <dgm:spPr/>
      <dgm:t>
        <a:bodyPr/>
        <a:lstStyle/>
        <a:p>
          <a:r>
            <a:rPr lang="en-US"/>
            <a:t>Forgot Password: Allows users to securely reset their passwords.</a:t>
          </a:r>
        </a:p>
      </dgm:t>
    </dgm:pt>
    <dgm:pt modelId="{F89F8D2B-82CB-4377-B8CA-D92A595F0938}" type="parTrans" cxnId="{06BBCF42-23F5-4707-8F49-9C1F6D84A503}">
      <dgm:prSet/>
      <dgm:spPr/>
      <dgm:t>
        <a:bodyPr/>
        <a:lstStyle/>
        <a:p>
          <a:endParaRPr lang="en-US"/>
        </a:p>
      </dgm:t>
    </dgm:pt>
    <dgm:pt modelId="{B5B061DC-BE23-4F7C-B114-AEB03EFA2685}" type="sibTrans" cxnId="{06BBCF42-23F5-4707-8F49-9C1F6D84A503}">
      <dgm:prSet/>
      <dgm:spPr/>
      <dgm:t>
        <a:bodyPr/>
        <a:lstStyle/>
        <a:p>
          <a:endParaRPr lang="en-US"/>
        </a:p>
      </dgm:t>
    </dgm:pt>
    <dgm:pt modelId="{07C50B86-A369-4028-A13A-A828C897767E}">
      <dgm:prSet/>
      <dgm:spPr/>
      <dgm:t>
        <a:bodyPr/>
        <a:lstStyle/>
        <a:p>
          <a:r>
            <a:rPr lang="en-US"/>
            <a:t>Data Integration Function:</a:t>
          </a:r>
        </a:p>
      </dgm:t>
    </dgm:pt>
    <dgm:pt modelId="{60304833-5B83-4C39-9F22-45771DCD0D3B}" type="parTrans" cxnId="{E9215EEF-D292-471E-B6D5-B8FD5FD75DD1}">
      <dgm:prSet/>
      <dgm:spPr/>
      <dgm:t>
        <a:bodyPr/>
        <a:lstStyle/>
        <a:p>
          <a:endParaRPr lang="en-US"/>
        </a:p>
      </dgm:t>
    </dgm:pt>
    <dgm:pt modelId="{CB3BE7B4-FC68-44D2-9205-DECA3F3DF53E}" type="sibTrans" cxnId="{E9215EEF-D292-471E-B6D5-B8FD5FD75DD1}">
      <dgm:prSet/>
      <dgm:spPr/>
      <dgm:t>
        <a:bodyPr/>
        <a:lstStyle/>
        <a:p>
          <a:endParaRPr lang="en-US"/>
        </a:p>
      </dgm:t>
    </dgm:pt>
    <dgm:pt modelId="{98EE894D-0369-4624-91A2-95EA6EDA1D2B}">
      <dgm:prSet/>
      <dgm:spPr/>
      <dgm:t>
        <a:bodyPr/>
        <a:lstStyle/>
        <a:p>
          <a:r>
            <a:rPr lang="en-US"/>
            <a:t>Gathers data on student interactions, submissions, quiz results, and participation.</a:t>
          </a:r>
        </a:p>
      </dgm:t>
    </dgm:pt>
    <dgm:pt modelId="{A45CD7FC-1447-4C26-9C33-691860000408}" type="parTrans" cxnId="{F5189D8D-702B-4CB6-839D-D93B60F5CD76}">
      <dgm:prSet/>
      <dgm:spPr/>
      <dgm:t>
        <a:bodyPr/>
        <a:lstStyle/>
        <a:p>
          <a:endParaRPr lang="en-US"/>
        </a:p>
      </dgm:t>
    </dgm:pt>
    <dgm:pt modelId="{C9B9EB25-9F52-4C2A-91D2-3432A74E3484}" type="sibTrans" cxnId="{F5189D8D-702B-4CB6-839D-D93B60F5CD76}">
      <dgm:prSet/>
      <dgm:spPr/>
      <dgm:t>
        <a:bodyPr/>
        <a:lstStyle/>
        <a:p>
          <a:endParaRPr lang="en-US"/>
        </a:p>
      </dgm:t>
    </dgm:pt>
    <dgm:pt modelId="{55121EE6-3002-4B92-A73C-580F6EBE444E}">
      <dgm:prSet/>
      <dgm:spPr/>
      <dgm:t>
        <a:bodyPr/>
        <a:lstStyle/>
        <a:p>
          <a:r>
            <a:rPr lang="en-US"/>
            <a:t>Analytics and Reporting Function:</a:t>
          </a:r>
        </a:p>
      </dgm:t>
    </dgm:pt>
    <dgm:pt modelId="{7F720661-935E-4836-ACCD-42146F4AE1D6}" type="parTrans" cxnId="{9F6515AC-EA64-444A-BA06-C0EF62D7B290}">
      <dgm:prSet/>
      <dgm:spPr/>
      <dgm:t>
        <a:bodyPr/>
        <a:lstStyle/>
        <a:p>
          <a:endParaRPr lang="en-US"/>
        </a:p>
      </dgm:t>
    </dgm:pt>
    <dgm:pt modelId="{885EB03F-3477-46F7-A320-72769D98ECBA}" type="sibTrans" cxnId="{9F6515AC-EA64-444A-BA06-C0EF62D7B290}">
      <dgm:prSet/>
      <dgm:spPr/>
      <dgm:t>
        <a:bodyPr/>
        <a:lstStyle/>
        <a:p>
          <a:endParaRPr lang="en-US"/>
        </a:p>
      </dgm:t>
    </dgm:pt>
    <dgm:pt modelId="{A76290BB-03DF-4EC7-A52A-77063295CA2E}">
      <dgm:prSet/>
      <dgm:spPr/>
      <dgm:t>
        <a:bodyPr/>
        <a:lstStyle/>
        <a:p>
          <a:r>
            <a:rPr lang="en-US"/>
            <a:t>Analyzes performance, engagement, and learning outcomes.</a:t>
          </a:r>
        </a:p>
      </dgm:t>
    </dgm:pt>
    <dgm:pt modelId="{1ED94C74-66FA-45DE-8D4C-026FADFE1D5B}" type="parTrans" cxnId="{5B1B387E-E0FA-4610-9643-2416A0375948}">
      <dgm:prSet/>
      <dgm:spPr/>
      <dgm:t>
        <a:bodyPr/>
        <a:lstStyle/>
        <a:p>
          <a:endParaRPr lang="en-US"/>
        </a:p>
      </dgm:t>
    </dgm:pt>
    <dgm:pt modelId="{980871F1-617C-4D94-ADE1-958ADA21396F}" type="sibTrans" cxnId="{5B1B387E-E0FA-4610-9643-2416A0375948}">
      <dgm:prSet/>
      <dgm:spPr/>
      <dgm:t>
        <a:bodyPr/>
        <a:lstStyle/>
        <a:p>
          <a:endParaRPr lang="en-US"/>
        </a:p>
      </dgm:t>
    </dgm:pt>
    <dgm:pt modelId="{F89A5508-A886-4993-AF89-1BD0CCA147D8}">
      <dgm:prSet/>
      <dgm:spPr/>
      <dgm:t>
        <a:bodyPr/>
        <a:lstStyle/>
        <a:p>
          <a:r>
            <a:rPr lang="en-US"/>
            <a:t>Provides real-time and historical reports for admins, lecturers, and students.</a:t>
          </a:r>
        </a:p>
      </dgm:t>
    </dgm:pt>
    <dgm:pt modelId="{C9D56F1C-6F47-448C-BDA8-D7A4D33808AE}" type="parTrans" cxnId="{678C2ADC-0E96-47E6-B141-87F0E6833DC3}">
      <dgm:prSet/>
      <dgm:spPr/>
      <dgm:t>
        <a:bodyPr/>
        <a:lstStyle/>
        <a:p>
          <a:endParaRPr lang="en-US"/>
        </a:p>
      </dgm:t>
    </dgm:pt>
    <dgm:pt modelId="{E922739A-F760-45D2-B325-0BE378D953EA}" type="sibTrans" cxnId="{678C2ADC-0E96-47E6-B141-87F0E6833DC3}">
      <dgm:prSet/>
      <dgm:spPr/>
      <dgm:t>
        <a:bodyPr/>
        <a:lstStyle/>
        <a:p>
          <a:endParaRPr lang="en-US"/>
        </a:p>
      </dgm:t>
    </dgm:pt>
    <dgm:pt modelId="{A631BA72-B1DF-4C98-B78C-03B5A7BBF442}">
      <dgm:prSet/>
      <dgm:spPr/>
      <dgm:t>
        <a:bodyPr/>
        <a:lstStyle/>
        <a:p>
          <a:r>
            <a:rPr lang="en-US"/>
            <a:t>Dashboard Function:</a:t>
          </a:r>
        </a:p>
      </dgm:t>
    </dgm:pt>
    <dgm:pt modelId="{D50CD6CB-02C2-4E4A-AF06-5D7A59015C73}" type="parTrans" cxnId="{AB06BBF8-7C20-4AA2-816C-143249AF934B}">
      <dgm:prSet/>
      <dgm:spPr/>
      <dgm:t>
        <a:bodyPr/>
        <a:lstStyle/>
        <a:p>
          <a:endParaRPr lang="en-US"/>
        </a:p>
      </dgm:t>
    </dgm:pt>
    <dgm:pt modelId="{DFECC3E5-772F-49E0-B92A-76265177B662}" type="sibTrans" cxnId="{AB06BBF8-7C20-4AA2-816C-143249AF934B}">
      <dgm:prSet/>
      <dgm:spPr/>
      <dgm:t>
        <a:bodyPr/>
        <a:lstStyle/>
        <a:p>
          <a:endParaRPr lang="en-US"/>
        </a:p>
      </dgm:t>
    </dgm:pt>
    <dgm:pt modelId="{B5690825-A203-4A18-BE3E-E11F51B222CB}">
      <dgm:prSet/>
      <dgm:spPr/>
      <dgm:t>
        <a:bodyPr/>
        <a:lstStyle/>
        <a:p>
          <a:r>
            <a:rPr lang="en-US"/>
            <a:t>Offers lecturers actionable insights for teaching strategies and targeted interventions.</a:t>
          </a:r>
        </a:p>
      </dgm:t>
    </dgm:pt>
    <dgm:pt modelId="{B1402018-6E0D-4A23-8184-851A0D3D6D32}" type="parTrans" cxnId="{EB765723-15FD-4658-8E30-F8722251CDC0}">
      <dgm:prSet/>
      <dgm:spPr/>
      <dgm:t>
        <a:bodyPr/>
        <a:lstStyle/>
        <a:p>
          <a:endParaRPr lang="en-US"/>
        </a:p>
      </dgm:t>
    </dgm:pt>
    <dgm:pt modelId="{8304AF3B-688F-4629-949E-E395554691CB}" type="sibTrans" cxnId="{EB765723-15FD-4658-8E30-F8722251CDC0}">
      <dgm:prSet/>
      <dgm:spPr/>
      <dgm:t>
        <a:bodyPr/>
        <a:lstStyle/>
        <a:p>
          <a:endParaRPr lang="en-US"/>
        </a:p>
      </dgm:t>
    </dgm:pt>
    <dgm:pt modelId="{A966962B-2B92-4AE3-BC0C-A3812CA3E065}">
      <dgm:prSet/>
      <dgm:spPr/>
      <dgm:t>
        <a:bodyPr/>
        <a:lstStyle/>
        <a:p>
          <a:r>
            <a:rPr lang="en-US"/>
            <a:t>Real-Time Chat Function:</a:t>
          </a:r>
        </a:p>
      </dgm:t>
    </dgm:pt>
    <dgm:pt modelId="{B429285F-710C-4628-BFA6-683409A840AE}" type="parTrans" cxnId="{734B5D9E-5F81-47D3-B90F-F1B4904C122C}">
      <dgm:prSet/>
      <dgm:spPr/>
      <dgm:t>
        <a:bodyPr/>
        <a:lstStyle/>
        <a:p>
          <a:endParaRPr lang="en-US"/>
        </a:p>
      </dgm:t>
    </dgm:pt>
    <dgm:pt modelId="{436EE438-9876-41A2-B1E7-ADF7798D4DC5}" type="sibTrans" cxnId="{734B5D9E-5F81-47D3-B90F-F1B4904C122C}">
      <dgm:prSet/>
      <dgm:spPr/>
      <dgm:t>
        <a:bodyPr/>
        <a:lstStyle/>
        <a:p>
          <a:endParaRPr lang="en-US"/>
        </a:p>
      </dgm:t>
    </dgm:pt>
    <dgm:pt modelId="{B39E6F64-E4E1-4CDF-8F48-B9AEC7BB10F3}">
      <dgm:prSet/>
      <dgm:spPr/>
      <dgm:t>
        <a:bodyPr/>
        <a:lstStyle/>
        <a:p>
          <a:r>
            <a:rPr lang="en-US"/>
            <a:t>Might allow students and lecturers to communicate via chat.</a:t>
          </a:r>
        </a:p>
      </dgm:t>
    </dgm:pt>
    <dgm:pt modelId="{1356592C-5840-47CB-A2FF-901A9BDE3F8E}" type="parTrans" cxnId="{0C6EBE1B-0824-4699-BE51-17C3A6DBD68D}">
      <dgm:prSet/>
      <dgm:spPr/>
      <dgm:t>
        <a:bodyPr/>
        <a:lstStyle/>
        <a:p>
          <a:endParaRPr lang="en-US"/>
        </a:p>
      </dgm:t>
    </dgm:pt>
    <dgm:pt modelId="{9674C2EF-189A-4882-BCDD-90CA5386FA58}" type="sibTrans" cxnId="{0C6EBE1B-0824-4699-BE51-17C3A6DBD68D}">
      <dgm:prSet/>
      <dgm:spPr/>
      <dgm:t>
        <a:bodyPr/>
        <a:lstStyle/>
        <a:p>
          <a:endParaRPr lang="en-US"/>
        </a:p>
      </dgm:t>
    </dgm:pt>
    <dgm:pt modelId="{72643F27-FECA-4E14-B285-0080EE7DA8A3}">
      <dgm:prSet/>
      <dgm:spPr/>
      <dgm:t>
        <a:bodyPr/>
        <a:lstStyle/>
        <a:p>
          <a:r>
            <a:rPr lang="en-US"/>
            <a:t>Feedback Function:</a:t>
          </a:r>
        </a:p>
      </dgm:t>
    </dgm:pt>
    <dgm:pt modelId="{95DF1965-DF72-499D-A36B-415F49B682F4}" type="parTrans" cxnId="{1BDACC31-CD24-4B74-B856-09A5D4724659}">
      <dgm:prSet/>
      <dgm:spPr/>
      <dgm:t>
        <a:bodyPr/>
        <a:lstStyle/>
        <a:p>
          <a:endParaRPr lang="en-US"/>
        </a:p>
      </dgm:t>
    </dgm:pt>
    <dgm:pt modelId="{6A43AEBD-8C58-4A3E-A3CB-84CCB7A87716}" type="sibTrans" cxnId="{1BDACC31-CD24-4B74-B856-09A5D4724659}">
      <dgm:prSet/>
      <dgm:spPr/>
      <dgm:t>
        <a:bodyPr/>
        <a:lstStyle/>
        <a:p>
          <a:endParaRPr lang="en-US"/>
        </a:p>
      </dgm:t>
    </dgm:pt>
    <dgm:pt modelId="{432F7898-F5A7-432C-B7C8-4E6ED94D309E}">
      <dgm:prSet/>
      <dgm:spPr/>
      <dgm:t>
        <a:bodyPr/>
        <a:lstStyle/>
        <a:p>
          <a:r>
            <a:rPr lang="en-US"/>
            <a:t>Might enable students to provide feedback tied directly to course elements.</a:t>
          </a:r>
        </a:p>
      </dgm:t>
    </dgm:pt>
    <dgm:pt modelId="{5F3CAFF6-DF4F-4190-9E2F-94539256AA48}" type="parTrans" cxnId="{6B4AAEF2-EEC8-4788-B1C9-33C00705060C}">
      <dgm:prSet/>
      <dgm:spPr/>
      <dgm:t>
        <a:bodyPr/>
        <a:lstStyle/>
        <a:p>
          <a:endParaRPr lang="en-US"/>
        </a:p>
      </dgm:t>
    </dgm:pt>
    <dgm:pt modelId="{4572832A-75DF-4756-B761-4ED9015E95DF}" type="sibTrans" cxnId="{6B4AAEF2-EEC8-4788-B1C9-33C00705060C}">
      <dgm:prSet/>
      <dgm:spPr/>
      <dgm:t>
        <a:bodyPr/>
        <a:lstStyle/>
        <a:p>
          <a:endParaRPr lang="en-US"/>
        </a:p>
      </dgm:t>
    </dgm:pt>
    <dgm:pt modelId="{13BA3AC8-719E-4206-AEA5-73486FC200FA}" type="pres">
      <dgm:prSet presAssocID="{879E2B65-18EF-49A7-9592-32CBDD85C406}" presName="root" presStyleCnt="0">
        <dgm:presLayoutVars>
          <dgm:dir/>
          <dgm:resizeHandles val="exact"/>
        </dgm:presLayoutVars>
      </dgm:prSet>
      <dgm:spPr/>
    </dgm:pt>
    <dgm:pt modelId="{003C7A72-5505-466C-A39D-B78AE2E851AB}" type="pres">
      <dgm:prSet presAssocID="{B9A73868-80E2-49F8-A6A4-9A183AF5F321}" presName="compNode" presStyleCnt="0"/>
      <dgm:spPr/>
    </dgm:pt>
    <dgm:pt modelId="{058190C7-E323-4E61-8DE3-F33A6FF83816}" type="pres">
      <dgm:prSet presAssocID="{B9A73868-80E2-49F8-A6A4-9A183AF5F321}" presName="bgRect" presStyleLbl="bgShp" presStyleIdx="0" presStyleCnt="6"/>
      <dgm:spPr/>
    </dgm:pt>
    <dgm:pt modelId="{2E9512BA-5241-4097-86E6-639901432FB5}" type="pres">
      <dgm:prSet presAssocID="{B9A73868-80E2-49F8-A6A4-9A183AF5F3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467C9DA-B61B-4560-8A73-F460FD81DA95}" type="pres">
      <dgm:prSet presAssocID="{B9A73868-80E2-49F8-A6A4-9A183AF5F321}" presName="spaceRect" presStyleCnt="0"/>
      <dgm:spPr/>
    </dgm:pt>
    <dgm:pt modelId="{AE725EFE-C7B1-423D-A4FF-438319AD219C}" type="pres">
      <dgm:prSet presAssocID="{B9A73868-80E2-49F8-A6A4-9A183AF5F321}" presName="parTx" presStyleLbl="revTx" presStyleIdx="0" presStyleCnt="12">
        <dgm:presLayoutVars>
          <dgm:chMax val="0"/>
          <dgm:chPref val="0"/>
        </dgm:presLayoutVars>
      </dgm:prSet>
      <dgm:spPr/>
    </dgm:pt>
    <dgm:pt modelId="{963930E1-4B2B-46C1-8186-30747EE3BB24}" type="pres">
      <dgm:prSet presAssocID="{B9A73868-80E2-49F8-A6A4-9A183AF5F321}" presName="desTx" presStyleLbl="revTx" presStyleIdx="1" presStyleCnt="12">
        <dgm:presLayoutVars/>
      </dgm:prSet>
      <dgm:spPr/>
    </dgm:pt>
    <dgm:pt modelId="{5123A041-E35C-4C0F-AD17-AA69C8ADD959}" type="pres">
      <dgm:prSet presAssocID="{F7781D24-A5FD-4546-A446-3E0E27693D3B}" presName="sibTrans" presStyleCnt="0"/>
      <dgm:spPr/>
    </dgm:pt>
    <dgm:pt modelId="{84E6C150-8C55-4D38-9F16-0F8101EC27DB}" type="pres">
      <dgm:prSet presAssocID="{07C50B86-A369-4028-A13A-A828C897767E}" presName="compNode" presStyleCnt="0"/>
      <dgm:spPr/>
    </dgm:pt>
    <dgm:pt modelId="{A0874BB8-4188-4E76-9E66-1ADF42C1D8AD}" type="pres">
      <dgm:prSet presAssocID="{07C50B86-A369-4028-A13A-A828C897767E}" presName="bgRect" presStyleLbl="bgShp" presStyleIdx="1" presStyleCnt="6"/>
      <dgm:spPr/>
    </dgm:pt>
    <dgm:pt modelId="{196A55F2-3941-4903-99B1-9199994075B5}" type="pres">
      <dgm:prSet presAssocID="{07C50B86-A369-4028-A13A-A828C897767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D9AA917E-E879-48C9-8F84-C739FCC30791}" type="pres">
      <dgm:prSet presAssocID="{07C50B86-A369-4028-A13A-A828C897767E}" presName="spaceRect" presStyleCnt="0"/>
      <dgm:spPr/>
    </dgm:pt>
    <dgm:pt modelId="{F8F3AECD-116A-4C7C-BF36-F8A0C4309449}" type="pres">
      <dgm:prSet presAssocID="{07C50B86-A369-4028-A13A-A828C897767E}" presName="parTx" presStyleLbl="revTx" presStyleIdx="2" presStyleCnt="12">
        <dgm:presLayoutVars>
          <dgm:chMax val="0"/>
          <dgm:chPref val="0"/>
        </dgm:presLayoutVars>
      </dgm:prSet>
      <dgm:spPr/>
    </dgm:pt>
    <dgm:pt modelId="{8B9AF7F9-7B3E-4BFB-8FE9-6AB00FB55E3A}" type="pres">
      <dgm:prSet presAssocID="{07C50B86-A369-4028-A13A-A828C897767E}" presName="desTx" presStyleLbl="revTx" presStyleIdx="3" presStyleCnt="12">
        <dgm:presLayoutVars/>
      </dgm:prSet>
      <dgm:spPr/>
    </dgm:pt>
    <dgm:pt modelId="{24A2BEE8-47E6-498A-9704-D9BEED66EF2B}" type="pres">
      <dgm:prSet presAssocID="{CB3BE7B4-FC68-44D2-9205-DECA3F3DF53E}" presName="sibTrans" presStyleCnt="0"/>
      <dgm:spPr/>
    </dgm:pt>
    <dgm:pt modelId="{8BB53285-2E46-4592-BA4D-BF9170BE5966}" type="pres">
      <dgm:prSet presAssocID="{55121EE6-3002-4B92-A73C-580F6EBE444E}" presName="compNode" presStyleCnt="0"/>
      <dgm:spPr/>
    </dgm:pt>
    <dgm:pt modelId="{B5A3C3AD-949E-4F53-8426-11E3CDC2159F}" type="pres">
      <dgm:prSet presAssocID="{55121EE6-3002-4B92-A73C-580F6EBE444E}" presName="bgRect" presStyleLbl="bgShp" presStyleIdx="2" presStyleCnt="6"/>
      <dgm:spPr/>
    </dgm:pt>
    <dgm:pt modelId="{C768E0DB-E95C-4C7A-9BAB-83A4EAB06802}" type="pres">
      <dgm:prSet presAssocID="{55121EE6-3002-4B92-A73C-580F6EBE44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90ED4DB-C1E4-46C9-81C1-CCE0B42AAD07}" type="pres">
      <dgm:prSet presAssocID="{55121EE6-3002-4B92-A73C-580F6EBE444E}" presName="spaceRect" presStyleCnt="0"/>
      <dgm:spPr/>
    </dgm:pt>
    <dgm:pt modelId="{A9B02A6E-C1E3-4163-8441-6C956E17DA4C}" type="pres">
      <dgm:prSet presAssocID="{55121EE6-3002-4B92-A73C-580F6EBE444E}" presName="parTx" presStyleLbl="revTx" presStyleIdx="4" presStyleCnt="12">
        <dgm:presLayoutVars>
          <dgm:chMax val="0"/>
          <dgm:chPref val="0"/>
        </dgm:presLayoutVars>
      </dgm:prSet>
      <dgm:spPr/>
    </dgm:pt>
    <dgm:pt modelId="{8DBADE7A-91E1-457A-B260-110E6D23FC66}" type="pres">
      <dgm:prSet presAssocID="{55121EE6-3002-4B92-A73C-580F6EBE444E}" presName="desTx" presStyleLbl="revTx" presStyleIdx="5" presStyleCnt="12">
        <dgm:presLayoutVars/>
      </dgm:prSet>
      <dgm:spPr/>
    </dgm:pt>
    <dgm:pt modelId="{58996A3F-5E37-4421-83F5-6FB4808AF583}" type="pres">
      <dgm:prSet presAssocID="{885EB03F-3477-46F7-A320-72769D98ECBA}" presName="sibTrans" presStyleCnt="0"/>
      <dgm:spPr/>
    </dgm:pt>
    <dgm:pt modelId="{71C10E80-27F4-43CA-9411-507FB1ABB2F7}" type="pres">
      <dgm:prSet presAssocID="{A631BA72-B1DF-4C98-B78C-03B5A7BBF442}" presName="compNode" presStyleCnt="0"/>
      <dgm:spPr/>
    </dgm:pt>
    <dgm:pt modelId="{30B13788-D35C-46FD-AFBC-1F3ACB89195A}" type="pres">
      <dgm:prSet presAssocID="{A631BA72-B1DF-4C98-B78C-03B5A7BBF442}" presName="bgRect" presStyleLbl="bgShp" presStyleIdx="3" presStyleCnt="6"/>
      <dgm:spPr/>
    </dgm:pt>
    <dgm:pt modelId="{F0C24A9F-EE32-4DD4-BA11-90C4B758CCAD}" type="pres">
      <dgm:prSet presAssocID="{A631BA72-B1DF-4C98-B78C-03B5A7BBF4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D0D5C8AF-566C-47EB-A120-63A7F0B3A94E}" type="pres">
      <dgm:prSet presAssocID="{A631BA72-B1DF-4C98-B78C-03B5A7BBF442}" presName="spaceRect" presStyleCnt="0"/>
      <dgm:spPr/>
    </dgm:pt>
    <dgm:pt modelId="{DF3B1DF9-6A87-4BA3-A3A8-BD0525850E42}" type="pres">
      <dgm:prSet presAssocID="{A631BA72-B1DF-4C98-B78C-03B5A7BBF442}" presName="parTx" presStyleLbl="revTx" presStyleIdx="6" presStyleCnt="12">
        <dgm:presLayoutVars>
          <dgm:chMax val="0"/>
          <dgm:chPref val="0"/>
        </dgm:presLayoutVars>
      </dgm:prSet>
      <dgm:spPr/>
    </dgm:pt>
    <dgm:pt modelId="{692BC2E9-802C-44D9-9E88-C9EFA73ACC7A}" type="pres">
      <dgm:prSet presAssocID="{A631BA72-B1DF-4C98-B78C-03B5A7BBF442}" presName="desTx" presStyleLbl="revTx" presStyleIdx="7" presStyleCnt="12">
        <dgm:presLayoutVars/>
      </dgm:prSet>
      <dgm:spPr/>
    </dgm:pt>
    <dgm:pt modelId="{8A0E15E9-536D-4D39-9CEF-F3871BD6836C}" type="pres">
      <dgm:prSet presAssocID="{DFECC3E5-772F-49E0-B92A-76265177B662}" presName="sibTrans" presStyleCnt="0"/>
      <dgm:spPr/>
    </dgm:pt>
    <dgm:pt modelId="{84F2BF93-C5C7-40E4-912F-3EC57EBC6A3A}" type="pres">
      <dgm:prSet presAssocID="{A966962B-2B92-4AE3-BC0C-A3812CA3E065}" presName="compNode" presStyleCnt="0"/>
      <dgm:spPr/>
    </dgm:pt>
    <dgm:pt modelId="{15B114E3-F162-4995-B18F-6314EFE35FCD}" type="pres">
      <dgm:prSet presAssocID="{A966962B-2B92-4AE3-BC0C-A3812CA3E065}" presName="bgRect" presStyleLbl="bgShp" presStyleIdx="4" presStyleCnt="6"/>
      <dgm:spPr/>
    </dgm:pt>
    <dgm:pt modelId="{B7F0F0B7-E90B-4A04-838A-533BDA70F043}" type="pres">
      <dgm:prSet presAssocID="{A966962B-2B92-4AE3-BC0C-A3812CA3E06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627E82CE-F753-4851-8DAD-2234E4B02738}" type="pres">
      <dgm:prSet presAssocID="{A966962B-2B92-4AE3-BC0C-A3812CA3E065}" presName="spaceRect" presStyleCnt="0"/>
      <dgm:spPr/>
    </dgm:pt>
    <dgm:pt modelId="{AD16334C-9586-4D2F-8B82-FEC6ADCC46E1}" type="pres">
      <dgm:prSet presAssocID="{A966962B-2B92-4AE3-BC0C-A3812CA3E065}" presName="parTx" presStyleLbl="revTx" presStyleIdx="8" presStyleCnt="12">
        <dgm:presLayoutVars>
          <dgm:chMax val="0"/>
          <dgm:chPref val="0"/>
        </dgm:presLayoutVars>
      </dgm:prSet>
      <dgm:spPr/>
    </dgm:pt>
    <dgm:pt modelId="{2D2CA54A-C540-41B7-9C95-9D3D2E4E00E3}" type="pres">
      <dgm:prSet presAssocID="{A966962B-2B92-4AE3-BC0C-A3812CA3E065}" presName="desTx" presStyleLbl="revTx" presStyleIdx="9" presStyleCnt="12">
        <dgm:presLayoutVars/>
      </dgm:prSet>
      <dgm:spPr/>
    </dgm:pt>
    <dgm:pt modelId="{04E570DD-3803-4392-A00D-1AF6A94F6D7B}" type="pres">
      <dgm:prSet presAssocID="{436EE438-9876-41A2-B1E7-ADF7798D4DC5}" presName="sibTrans" presStyleCnt="0"/>
      <dgm:spPr/>
    </dgm:pt>
    <dgm:pt modelId="{991639F7-E7FA-4B30-8444-704084215E3A}" type="pres">
      <dgm:prSet presAssocID="{72643F27-FECA-4E14-B285-0080EE7DA8A3}" presName="compNode" presStyleCnt="0"/>
      <dgm:spPr/>
    </dgm:pt>
    <dgm:pt modelId="{803EF1CB-A736-4BC9-863B-ECFEFE4ED490}" type="pres">
      <dgm:prSet presAssocID="{72643F27-FECA-4E14-B285-0080EE7DA8A3}" presName="bgRect" presStyleLbl="bgShp" presStyleIdx="5" presStyleCnt="6"/>
      <dgm:spPr/>
    </dgm:pt>
    <dgm:pt modelId="{0E5052DB-84A0-488E-AD3E-C0F0E8BAB720}" type="pres">
      <dgm:prSet presAssocID="{72643F27-FECA-4E14-B285-0080EE7DA8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E1AD3396-2315-4C27-866A-818A53469BB2}" type="pres">
      <dgm:prSet presAssocID="{72643F27-FECA-4E14-B285-0080EE7DA8A3}" presName="spaceRect" presStyleCnt="0"/>
      <dgm:spPr/>
    </dgm:pt>
    <dgm:pt modelId="{EF8CED6E-A00F-49D8-A690-CD1190D4F41A}" type="pres">
      <dgm:prSet presAssocID="{72643F27-FECA-4E14-B285-0080EE7DA8A3}" presName="parTx" presStyleLbl="revTx" presStyleIdx="10" presStyleCnt="12">
        <dgm:presLayoutVars>
          <dgm:chMax val="0"/>
          <dgm:chPref val="0"/>
        </dgm:presLayoutVars>
      </dgm:prSet>
      <dgm:spPr/>
    </dgm:pt>
    <dgm:pt modelId="{5E8556AD-EB6E-4F1C-B4C4-749CCAF0B758}" type="pres">
      <dgm:prSet presAssocID="{72643F27-FECA-4E14-B285-0080EE7DA8A3}" presName="desTx" presStyleLbl="revTx" presStyleIdx="11" presStyleCnt="12">
        <dgm:presLayoutVars/>
      </dgm:prSet>
      <dgm:spPr/>
    </dgm:pt>
  </dgm:ptLst>
  <dgm:cxnLst>
    <dgm:cxn modelId="{8F1FF700-90AB-48D2-A0B2-60AD1BF9DF44}" type="presOf" srcId="{A966962B-2B92-4AE3-BC0C-A3812CA3E065}" destId="{AD16334C-9586-4D2F-8B82-FEC6ADCC46E1}" srcOrd="0" destOrd="0" presId="urn:microsoft.com/office/officeart/2018/2/layout/IconVerticalSolidList"/>
    <dgm:cxn modelId="{AFF6C304-0CCA-4773-A67D-70E1A9A7F19C}" type="presOf" srcId="{98EE894D-0369-4624-91A2-95EA6EDA1D2B}" destId="{8B9AF7F9-7B3E-4BFB-8FE9-6AB00FB55E3A}" srcOrd="0" destOrd="0" presId="urn:microsoft.com/office/officeart/2018/2/layout/IconVerticalSolidList"/>
    <dgm:cxn modelId="{BB0FA30F-6268-4A94-B094-DB9E4DDF43F0}" type="presOf" srcId="{F89A5508-A886-4993-AF89-1BD0CCA147D8}" destId="{8DBADE7A-91E1-457A-B260-110E6D23FC66}" srcOrd="0" destOrd="1" presId="urn:microsoft.com/office/officeart/2018/2/layout/IconVerticalSolidList"/>
    <dgm:cxn modelId="{0C6EBE1B-0824-4699-BE51-17C3A6DBD68D}" srcId="{A966962B-2B92-4AE3-BC0C-A3812CA3E065}" destId="{B39E6F64-E4E1-4CDF-8F48-B9AEC7BB10F3}" srcOrd="0" destOrd="0" parTransId="{1356592C-5840-47CB-A2FF-901A9BDE3F8E}" sibTransId="{9674C2EF-189A-4882-BCDD-90CA5386FA58}"/>
    <dgm:cxn modelId="{EB765723-15FD-4658-8E30-F8722251CDC0}" srcId="{A631BA72-B1DF-4C98-B78C-03B5A7BBF442}" destId="{B5690825-A203-4A18-BE3E-E11F51B222CB}" srcOrd="0" destOrd="0" parTransId="{B1402018-6E0D-4A23-8184-851A0D3D6D32}" sibTransId="{8304AF3B-688F-4629-949E-E395554691CB}"/>
    <dgm:cxn modelId="{94DAF327-DCE3-4831-88F8-907AE4F98A8F}" type="presOf" srcId="{A631BA72-B1DF-4C98-B78C-03B5A7BBF442}" destId="{DF3B1DF9-6A87-4BA3-A3A8-BD0525850E42}" srcOrd="0" destOrd="0" presId="urn:microsoft.com/office/officeart/2018/2/layout/IconVerticalSolidList"/>
    <dgm:cxn modelId="{1BDACC31-CD24-4B74-B856-09A5D4724659}" srcId="{879E2B65-18EF-49A7-9592-32CBDD85C406}" destId="{72643F27-FECA-4E14-B285-0080EE7DA8A3}" srcOrd="5" destOrd="0" parTransId="{95DF1965-DF72-499D-A36B-415F49B682F4}" sibTransId="{6A43AEBD-8C58-4A3E-A3CB-84CCB7A87716}"/>
    <dgm:cxn modelId="{02B5483A-E877-497B-AA90-0F0E5EC347D6}" srcId="{B9A73868-80E2-49F8-A6A4-9A183AF5F321}" destId="{36B6BB6B-0DA1-46CF-B1DC-74E3C5B313E5}" srcOrd="0" destOrd="0" parTransId="{190E1B22-9BB7-42E5-9479-BA3CA3C692E9}" sibTransId="{D2C05747-C4F6-4FBD-AB9D-C2F04279FB18}"/>
    <dgm:cxn modelId="{06BBCF42-23F5-4707-8F49-9C1F6D84A503}" srcId="{B9A73868-80E2-49F8-A6A4-9A183AF5F321}" destId="{DB4847C5-FD5D-4560-A1E2-04C912A138E3}" srcOrd="2" destOrd="0" parTransId="{F89F8D2B-82CB-4377-B8CA-D92A595F0938}" sibTransId="{B5B061DC-BE23-4F7C-B114-AEB03EFA2685}"/>
    <dgm:cxn modelId="{6C6B3866-FBFD-4D59-872F-A6472FECDA2B}" type="presOf" srcId="{72643F27-FECA-4E14-B285-0080EE7DA8A3}" destId="{EF8CED6E-A00F-49D8-A690-CD1190D4F41A}" srcOrd="0" destOrd="0" presId="urn:microsoft.com/office/officeart/2018/2/layout/IconVerticalSolidList"/>
    <dgm:cxn modelId="{D312D568-F97E-4A18-881F-8AD1BCB036FA}" type="presOf" srcId="{07C50B86-A369-4028-A13A-A828C897767E}" destId="{F8F3AECD-116A-4C7C-BF36-F8A0C4309449}" srcOrd="0" destOrd="0" presId="urn:microsoft.com/office/officeart/2018/2/layout/IconVerticalSolidList"/>
    <dgm:cxn modelId="{FBFB004D-69CA-43BA-A67F-C1D36AD0E207}" type="presOf" srcId="{A76290BB-03DF-4EC7-A52A-77063295CA2E}" destId="{8DBADE7A-91E1-457A-B260-110E6D23FC66}" srcOrd="0" destOrd="0" presId="urn:microsoft.com/office/officeart/2018/2/layout/IconVerticalSolidList"/>
    <dgm:cxn modelId="{4A5B8E51-1357-462B-BFAE-B52659AA76AA}" type="presOf" srcId="{DB4847C5-FD5D-4560-A1E2-04C912A138E3}" destId="{963930E1-4B2B-46C1-8186-30747EE3BB24}" srcOrd="0" destOrd="2" presId="urn:microsoft.com/office/officeart/2018/2/layout/IconVerticalSolidList"/>
    <dgm:cxn modelId="{11D9697D-9F09-4BD6-99F6-D93E30D39541}" type="presOf" srcId="{879E2B65-18EF-49A7-9592-32CBDD85C406}" destId="{13BA3AC8-719E-4206-AEA5-73486FC200FA}" srcOrd="0" destOrd="0" presId="urn:microsoft.com/office/officeart/2018/2/layout/IconVerticalSolidList"/>
    <dgm:cxn modelId="{5B1B387E-E0FA-4610-9643-2416A0375948}" srcId="{55121EE6-3002-4B92-A73C-580F6EBE444E}" destId="{A76290BB-03DF-4EC7-A52A-77063295CA2E}" srcOrd="0" destOrd="0" parTransId="{1ED94C74-66FA-45DE-8D4C-026FADFE1D5B}" sibTransId="{980871F1-617C-4D94-ADE1-958ADA21396F}"/>
    <dgm:cxn modelId="{0EC2DC8C-1962-4F16-9F77-54DE51FD4210}" type="presOf" srcId="{432F7898-F5A7-432C-B7C8-4E6ED94D309E}" destId="{5E8556AD-EB6E-4F1C-B4C4-749CCAF0B758}" srcOrd="0" destOrd="0" presId="urn:microsoft.com/office/officeart/2018/2/layout/IconVerticalSolidList"/>
    <dgm:cxn modelId="{F5189D8D-702B-4CB6-839D-D93B60F5CD76}" srcId="{07C50B86-A369-4028-A13A-A828C897767E}" destId="{98EE894D-0369-4624-91A2-95EA6EDA1D2B}" srcOrd="0" destOrd="0" parTransId="{A45CD7FC-1447-4C26-9C33-691860000408}" sibTransId="{C9B9EB25-9F52-4C2A-91D2-3432A74E3484}"/>
    <dgm:cxn modelId="{734B5D9E-5F81-47D3-B90F-F1B4904C122C}" srcId="{879E2B65-18EF-49A7-9592-32CBDD85C406}" destId="{A966962B-2B92-4AE3-BC0C-A3812CA3E065}" srcOrd="4" destOrd="0" parTransId="{B429285F-710C-4628-BFA6-683409A840AE}" sibTransId="{436EE438-9876-41A2-B1E7-ADF7798D4DC5}"/>
    <dgm:cxn modelId="{9F6515AC-EA64-444A-BA06-C0EF62D7B290}" srcId="{879E2B65-18EF-49A7-9592-32CBDD85C406}" destId="{55121EE6-3002-4B92-A73C-580F6EBE444E}" srcOrd="2" destOrd="0" parTransId="{7F720661-935E-4836-ACCD-42146F4AE1D6}" sibTransId="{885EB03F-3477-46F7-A320-72769D98ECBA}"/>
    <dgm:cxn modelId="{C1FE15BA-6C07-4CBB-B9F4-DBEC2DCECE8B}" type="presOf" srcId="{B9A73868-80E2-49F8-A6A4-9A183AF5F321}" destId="{AE725EFE-C7B1-423D-A4FF-438319AD219C}" srcOrd="0" destOrd="0" presId="urn:microsoft.com/office/officeart/2018/2/layout/IconVerticalSolidList"/>
    <dgm:cxn modelId="{2372ACBC-C37C-411B-9562-6A60ED57CD67}" type="presOf" srcId="{B5690825-A203-4A18-BE3E-E11F51B222CB}" destId="{692BC2E9-802C-44D9-9E88-C9EFA73ACC7A}" srcOrd="0" destOrd="0" presId="urn:microsoft.com/office/officeart/2018/2/layout/IconVerticalSolidList"/>
    <dgm:cxn modelId="{5E6C0BC4-8D05-4BAC-8F00-6984B6AE9807}" srcId="{B9A73868-80E2-49F8-A6A4-9A183AF5F321}" destId="{3202A94E-3162-47DB-9EC4-55E4EB734925}" srcOrd="1" destOrd="0" parTransId="{2C709FD1-A979-47A4-A2F1-8FE80BB4F8FB}" sibTransId="{D5A3111D-A649-402C-9A19-4B2357BCC829}"/>
    <dgm:cxn modelId="{99C2B2C5-56CD-4718-87B7-9231F32CEFF5}" type="presOf" srcId="{3202A94E-3162-47DB-9EC4-55E4EB734925}" destId="{963930E1-4B2B-46C1-8186-30747EE3BB24}" srcOrd="0" destOrd="1" presId="urn:microsoft.com/office/officeart/2018/2/layout/IconVerticalSolidList"/>
    <dgm:cxn modelId="{5E42A6CA-6289-44B3-9367-E6D427BAC4FB}" type="presOf" srcId="{55121EE6-3002-4B92-A73C-580F6EBE444E}" destId="{A9B02A6E-C1E3-4163-8441-6C956E17DA4C}" srcOrd="0" destOrd="0" presId="urn:microsoft.com/office/officeart/2018/2/layout/IconVerticalSolidList"/>
    <dgm:cxn modelId="{E1DF9FDA-A22C-465B-9291-2BB6691CFD39}" type="presOf" srcId="{36B6BB6B-0DA1-46CF-B1DC-74E3C5B313E5}" destId="{963930E1-4B2B-46C1-8186-30747EE3BB24}" srcOrd="0" destOrd="0" presId="urn:microsoft.com/office/officeart/2018/2/layout/IconVerticalSolidList"/>
    <dgm:cxn modelId="{678C2ADC-0E96-47E6-B141-87F0E6833DC3}" srcId="{55121EE6-3002-4B92-A73C-580F6EBE444E}" destId="{F89A5508-A886-4993-AF89-1BD0CCA147D8}" srcOrd="1" destOrd="0" parTransId="{C9D56F1C-6F47-448C-BDA8-D7A4D33808AE}" sibTransId="{E922739A-F760-45D2-B325-0BE378D953EA}"/>
    <dgm:cxn modelId="{F53207E4-ACDB-4EA7-83F3-EA58FFF7EAE4}" srcId="{879E2B65-18EF-49A7-9592-32CBDD85C406}" destId="{B9A73868-80E2-49F8-A6A4-9A183AF5F321}" srcOrd="0" destOrd="0" parTransId="{C630C0FC-91C9-440A-A8D5-2C2761E626C0}" sibTransId="{F7781D24-A5FD-4546-A446-3E0E27693D3B}"/>
    <dgm:cxn modelId="{21FDA9E7-763F-4F4C-903D-62DDE8A4AD6D}" type="presOf" srcId="{B39E6F64-E4E1-4CDF-8F48-B9AEC7BB10F3}" destId="{2D2CA54A-C540-41B7-9C95-9D3D2E4E00E3}" srcOrd="0" destOrd="0" presId="urn:microsoft.com/office/officeart/2018/2/layout/IconVerticalSolidList"/>
    <dgm:cxn modelId="{E9215EEF-D292-471E-B6D5-B8FD5FD75DD1}" srcId="{879E2B65-18EF-49A7-9592-32CBDD85C406}" destId="{07C50B86-A369-4028-A13A-A828C897767E}" srcOrd="1" destOrd="0" parTransId="{60304833-5B83-4C39-9F22-45771DCD0D3B}" sibTransId="{CB3BE7B4-FC68-44D2-9205-DECA3F3DF53E}"/>
    <dgm:cxn modelId="{6B4AAEF2-EEC8-4788-B1C9-33C00705060C}" srcId="{72643F27-FECA-4E14-B285-0080EE7DA8A3}" destId="{432F7898-F5A7-432C-B7C8-4E6ED94D309E}" srcOrd="0" destOrd="0" parTransId="{5F3CAFF6-DF4F-4190-9E2F-94539256AA48}" sibTransId="{4572832A-75DF-4756-B761-4ED9015E95DF}"/>
    <dgm:cxn modelId="{AB06BBF8-7C20-4AA2-816C-143249AF934B}" srcId="{879E2B65-18EF-49A7-9592-32CBDD85C406}" destId="{A631BA72-B1DF-4C98-B78C-03B5A7BBF442}" srcOrd="3" destOrd="0" parTransId="{D50CD6CB-02C2-4E4A-AF06-5D7A59015C73}" sibTransId="{DFECC3E5-772F-49E0-B92A-76265177B662}"/>
    <dgm:cxn modelId="{D6140A49-C5F8-4FA4-9D00-EB33ABE8476D}" type="presParOf" srcId="{13BA3AC8-719E-4206-AEA5-73486FC200FA}" destId="{003C7A72-5505-466C-A39D-B78AE2E851AB}" srcOrd="0" destOrd="0" presId="urn:microsoft.com/office/officeart/2018/2/layout/IconVerticalSolidList"/>
    <dgm:cxn modelId="{FA34C2CA-3206-417F-B18D-81A4D778502A}" type="presParOf" srcId="{003C7A72-5505-466C-A39D-B78AE2E851AB}" destId="{058190C7-E323-4E61-8DE3-F33A6FF83816}" srcOrd="0" destOrd="0" presId="urn:microsoft.com/office/officeart/2018/2/layout/IconVerticalSolidList"/>
    <dgm:cxn modelId="{EEF5FD2A-EC7A-40CE-B8B3-6B6EDB3DF73A}" type="presParOf" srcId="{003C7A72-5505-466C-A39D-B78AE2E851AB}" destId="{2E9512BA-5241-4097-86E6-639901432FB5}" srcOrd="1" destOrd="0" presId="urn:microsoft.com/office/officeart/2018/2/layout/IconVerticalSolidList"/>
    <dgm:cxn modelId="{87D1316B-DCD2-450E-9405-12C492194F1E}" type="presParOf" srcId="{003C7A72-5505-466C-A39D-B78AE2E851AB}" destId="{B467C9DA-B61B-4560-8A73-F460FD81DA95}" srcOrd="2" destOrd="0" presId="urn:microsoft.com/office/officeart/2018/2/layout/IconVerticalSolidList"/>
    <dgm:cxn modelId="{72DD1ABE-1049-405B-AE44-F73D185AF28E}" type="presParOf" srcId="{003C7A72-5505-466C-A39D-B78AE2E851AB}" destId="{AE725EFE-C7B1-423D-A4FF-438319AD219C}" srcOrd="3" destOrd="0" presId="urn:microsoft.com/office/officeart/2018/2/layout/IconVerticalSolidList"/>
    <dgm:cxn modelId="{375FDDB5-4974-49AD-B6E2-8947592A7CE0}" type="presParOf" srcId="{003C7A72-5505-466C-A39D-B78AE2E851AB}" destId="{963930E1-4B2B-46C1-8186-30747EE3BB24}" srcOrd="4" destOrd="0" presId="urn:microsoft.com/office/officeart/2018/2/layout/IconVerticalSolidList"/>
    <dgm:cxn modelId="{7F0E91DD-4152-4CB4-AEB3-F8947ED74C6E}" type="presParOf" srcId="{13BA3AC8-719E-4206-AEA5-73486FC200FA}" destId="{5123A041-E35C-4C0F-AD17-AA69C8ADD959}" srcOrd="1" destOrd="0" presId="urn:microsoft.com/office/officeart/2018/2/layout/IconVerticalSolidList"/>
    <dgm:cxn modelId="{C88C4F39-F53D-4E63-B4BE-2BC1963CDC5C}" type="presParOf" srcId="{13BA3AC8-719E-4206-AEA5-73486FC200FA}" destId="{84E6C150-8C55-4D38-9F16-0F8101EC27DB}" srcOrd="2" destOrd="0" presId="urn:microsoft.com/office/officeart/2018/2/layout/IconVerticalSolidList"/>
    <dgm:cxn modelId="{A1E2FFBB-8692-42F9-9D6F-91ED210B7142}" type="presParOf" srcId="{84E6C150-8C55-4D38-9F16-0F8101EC27DB}" destId="{A0874BB8-4188-4E76-9E66-1ADF42C1D8AD}" srcOrd="0" destOrd="0" presId="urn:microsoft.com/office/officeart/2018/2/layout/IconVerticalSolidList"/>
    <dgm:cxn modelId="{99AA0F59-C49C-4CB4-AB1B-F4CC8609E7E3}" type="presParOf" srcId="{84E6C150-8C55-4D38-9F16-0F8101EC27DB}" destId="{196A55F2-3941-4903-99B1-9199994075B5}" srcOrd="1" destOrd="0" presId="urn:microsoft.com/office/officeart/2018/2/layout/IconVerticalSolidList"/>
    <dgm:cxn modelId="{0270BFB4-E493-4F3B-B030-D687E9B5F7C6}" type="presParOf" srcId="{84E6C150-8C55-4D38-9F16-0F8101EC27DB}" destId="{D9AA917E-E879-48C9-8F84-C739FCC30791}" srcOrd="2" destOrd="0" presId="urn:microsoft.com/office/officeart/2018/2/layout/IconVerticalSolidList"/>
    <dgm:cxn modelId="{7BF3B809-D20A-4A61-B3C5-21F0F3DFF477}" type="presParOf" srcId="{84E6C150-8C55-4D38-9F16-0F8101EC27DB}" destId="{F8F3AECD-116A-4C7C-BF36-F8A0C4309449}" srcOrd="3" destOrd="0" presId="urn:microsoft.com/office/officeart/2018/2/layout/IconVerticalSolidList"/>
    <dgm:cxn modelId="{CD923C95-3808-47E1-A51E-8558D18B4444}" type="presParOf" srcId="{84E6C150-8C55-4D38-9F16-0F8101EC27DB}" destId="{8B9AF7F9-7B3E-4BFB-8FE9-6AB00FB55E3A}" srcOrd="4" destOrd="0" presId="urn:microsoft.com/office/officeart/2018/2/layout/IconVerticalSolidList"/>
    <dgm:cxn modelId="{ACC59600-8BCC-4615-82F0-F55232BC8424}" type="presParOf" srcId="{13BA3AC8-719E-4206-AEA5-73486FC200FA}" destId="{24A2BEE8-47E6-498A-9704-D9BEED66EF2B}" srcOrd="3" destOrd="0" presId="urn:microsoft.com/office/officeart/2018/2/layout/IconVerticalSolidList"/>
    <dgm:cxn modelId="{4AE5638E-CA79-4849-8C9D-843A474A9C2A}" type="presParOf" srcId="{13BA3AC8-719E-4206-AEA5-73486FC200FA}" destId="{8BB53285-2E46-4592-BA4D-BF9170BE5966}" srcOrd="4" destOrd="0" presId="urn:microsoft.com/office/officeart/2018/2/layout/IconVerticalSolidList"/>
    <dgm:cxn modelId="{FCEB7DB7-C5E7-43A9-898F-54129F849A92}" type="presParOf" srcId="{8BB53285-2E46-4592-BA4D-BF9170BE5966}" destId="{B5A3C3AD-949E-4F53-8426-11E3CDC2159F}" srcOrd="0" destOrd="0" presId="urn:microsoft.com/office/officeart/2018/2/layout/IconVerticalSolidList"/>
    <dgm:cxn modelId="{885228C6-0FC7-46A4-BB8A-62507456FBA2}" type="presParOf" srcId="{8BB53285-2E46-4592-BA4D-BF9170BE5966}" destId="{C768E0DB-E95C-4C7A-9BAB-83A4EAB06802}" srcOrd="1" destOrd="0" presId="urn:microsoft.com/office/officeart/2018/2/layout/IconVerticalSolidList"/>
    <dgm:cxn modelId="{76483C57-32A2-44C6-8DD3-F11F12464CC7}" type="presParOf" srcId="{8BB53285-2E46-4592-BA4D-BF9170BE5966}" destId="{990ED4DB-C1E4-46C9-81C1-CCE0B42AAD07}" srcOrd="2" destOrd="0" presId="urn:microsoft.com/office/officeart/2018/2/layout/IconVerticalSolidList"/>
    <dgm:cxn modelId="{E1CFF1E5-3545-4DEF-80B4-F09AB6A74D08}" type="presParOf" srcId="{8BB53285-2E46-4592-BA4D-BF9170BE5966}" destId="{A9B02A6E-C1E3-4163-8441-6C956E17DA4C}" srcOrd="3" destOrd="0" presId="urn:microsoft.com/office/officeart/2018/2/layout/IconVerticalSolidList"/>
    <dgm:cxn modelId="{CA3CE8F1-3034-4D17-838A-B1E428F7F58F}" type="presParOf" srcId="{8BB53285-2E46-4592-BA4D-BF9170BE5966}" destId="{8DBADE7A-91E1-457A-B260-110E6D23FC66}" srcOrd="4" destOrd="0" presId="urn:microsoft.com/office/officeart/2018/2/layout/IconVerticalSolidList"/>
    <dgm:cxn modelId="{526DA07A-884B-4260-82FC-39AF584AF46E}" type="presParOf" srcId="{13BA3AC8-719E-4206-AEA5-73486FC200FA}" destId="{58996A3F-5E37-4421-83F5-6FB4808AF583}" srcOrd="5" destOrd="0" presId="urn:microsoft.com/office/officeart/2018/2/layout/IconVerticalSolidList"/>
    <dgm:cxn modelId="{A83D6636-1BBE-40DF-89D4-F49E197EAA82}" type="presParOf" srcId="{13BA3AC8-719E-4206-AEA5-73486FC200FA}" destId="{71C10E80-27F4-43CA-9411-507FB1ABB2F7}" srcOrd="6" destOrd="0" presId="urn:microsoft.com/office/officeart/2018/2/layout/IconVerticalSolidList"/>
    <dgm:cxn modelId="{BD064E9C-9635-4769-89F9-325609996494}" type="presParOf" srcId="{71C10E80-27F4-43CA-9411-507FB1ABB2F7}" destId="{30B13788-D35C-46FD-AFBC-1F3ACB89195A}" srcOrd="0" destOrd="0" presId="urn:microsoft.com/office/officeart/2018/2/layout/IconVerticalSolidList"/>
    <dgm:cxn modelId="{3D90CE59-92AE-4747-90ED-A79A3BC4A336}" type="presParOf" srcId="{71C10E80-27F4-43CA-9411-507FB1ABB2F7}" destId="{F0C24A9F-EE32-4DD4-BA11-90C4B758CCAD}" srcOrd="1" destOrd="0" presId="urn:microsoft.com/office/officeart/2018/2/layout/IconVerticalSolidList"/>
    <dgm:cxn modelId="{254AC781-8AEE-4972-94C3-E6BDCC6B3E50}" type="presParOf" srcId="{71C10E80-27F4-43CA-9411-507FB1ABB2F7}" destId="{D0D5C8AF-566C-47EB-A120-63A7F0B3A94E}" srcOrd="2" destOrd="0" presId="urn:microsoft.com/office/officeart/2018/2/layout/IconVerticalSolidList"/>
    <dgm:cxn modelId="{6860F3B4-6328-4AA6-9716-5C72BD7C739A}" type="presParOf" srcId="{71C10E80-27F4-43CA-9411-507FB1ABB2F7}" destId="{DF3B1DF9-6A87-4BA3-A3A8-BD0525850E42}" srcOrd="3" destOrd="0" presId="urn:microsoft.com/office/officeart/2018/2/layout/IconVerticalSolidList"/>
    <dgm:cxn modelId="{51802B6F-31A8-4813-BF1E-B575DA641179}" type="presParOf" srcId="{71C10E80-27F4-43CA-9411-507FB1ABB2F7}" destId="{692BC2E9-802C-44D9-9E88-C9EFA73ACC7A}" srcOrd="4" destOrd="0" presId="urn:microsoft.com/office/officeart/2018/2/layout/IconVerticalSolidList"/>
    <dgm:cxn modelId="{7F9C1749-7B85-4413-B225-DE1C8AF476E0}" type="presParOf" srcId="{13BA3AC8-719E-4206-AEA5-73486FC200FA}" destId="{8A0E15E9-536D-4D39-9CEF-F3871BD6836C}" srcOrd="7" destOrd="0" presId="urn:microsoft.com/office/officeart/2018/2/layout/IconVerticalSolidList"/>
    <dgm:cxn modelId="{48015B79-6465-40F7-8E5B-A48DF83B065B}" type="presParOf" srcId="{13BA3AC8-719E-4206-AEA5-73486FC200FA}" destId="{84F2BF93-C5C7-40E4-912F-3EC57EBC6A3A}" srcOrd="8" destOrd="0" presId="urn:microsoft.com/office/officeart/2018/2/layout/IconVerticalSolidList"/>
    <dgm:cxn modelId="{F2FBB5BF-1B98-4696-9AB5-B36BE0A080B5}" type="presParOf" srcId="{84F2BF93-C5C7-40E4-912F-3EC57EBC6A3A}" destId="{15B114E3-F162-4995-B18F-6314EFE35FCD}" srcOrd="0" destOrd="0" presId="urn:microsoft.com/office/officeart/2018/2/layout/IconVerticalSolidList"/>
    <dgm:cxn modelId="{99F3157B-62BD-4555-8A20-95BEDB89D347}" type="presParOf" srcId="{84F2BF93-C5C7-40E4-912F-3EC57EBC6A3A}" destId="{B7F0F0B7-E90B-4A04-838A-533BDA70F043}" srcOrd="1" destOrd="0" presId="urn:microsoft.com/office/officeart/2018/2/layout/IconVerticalSolidList"/>
    <dgm:cxn modelId="{0DAE1457-31F6-438C-868F-ABE00325D420}" type="presParOf" srcId="{84F2BF93-C5C7-40E4-912F-3EC57EBC6A3A}" destId="{627E82CE-F753-4851-8DAD-2234E4B02738}" srcOrd="2" destOrd="0" presId="urn:microsoft.com/office/officeart/2018/2/layout/IconVerticalSolidList"/>
    <dgm:cxn modelId="{D77B29A0-B31E-4300-80F1-4940FC61D8D9}" type="presParOf" srcId="{84F2BF93-C5C7-40E4-912F-3EC57EBC6A3A}" destId="{AD16334C-9586-4D2F-8B82-FEC6ADCC46E1}" srcOrd="3" destOrd="0" presId="urn:microsoft.com/office/officeart/2018/2/layout/IconVerticalSolidList"/>
    <dgm:cxn modelId="{401078F9-A42B-4BD0-9E6B-73FC0E814B12}" type="presParOf" srcId="{84F2BF93-C5C7-40E4-912F-3EC57EBC6A3A}" destId="{2D2CA54A-C540-41B7-9C95-9D3D2E4E00E3}" srcOrd="4" destOrd="0" presId="urn:microsoft.com/office/officeart/2018/2/layout/IconVerticalSolidList"/>
    <dgm:cxn modelId="{34A807A3-3CC9-43A1-848D-9787B4736265}" type="presParOf" srcId="{13BA3AC8-719E-4206-AEA5-73486FC200FA}" destId="{04E570DD-3803-4392-A00D-1AF6A94F6D7B}" srcOrd="9" destOrd="0" presId="urn:microsoft.com/office/officeart/2018/2/layout/IconVerticalSolidList"/>
    <dgm:cxn modelId="{446BDAAE-5697-48B1-ADBC-9993C6C642AE}" type="presParOf" srcId="{13BA3AC8-719E-4206-AEA5-73486FC200FA}" destId="{991639F7-E7FA-4B30-8444-704084215E3A}" srcOrd="10" destOrd="0" presId="urn:microsoft.com/office/officeart/2018/2/layout/IconVerticalSolidList"/>
    <dgm:cxn modelId="{1E8B51EF-21CB-4AC9-942A-23DF94CD24C6}" type="presParOf" srcId="{991639F7-E7FA-4B30-8444-704084215E3A}" destId="{803EF1CB-A736-4BC9-863B-ECFEFE4ED490}" srcOrd="0" destOrd="0" presId="urn:microsoft.com/office/officeart/2018/2/layout/IconVerticalSolidList"/>
    <dgm:cxn modelId="{7A82AA17-7359-4147-9BEC-F4CD8C70DB28}" type="presParOf" srcId="{991639F7-E7FA-4B30-8444-704084215E3A}" destId="{0E5052DB-84A0-488E-AD3E-C0F0E8BAB720}" srcOrd="1" destOrd="0" presId="urn:microsoft.com/office/officeart/2018/2/layout/IconVerticalSolidList"/>
    <dgm:cxn modelId="{833876E0-D619-41BC-8AA4-FCCF3C84D6CC}" type="presParOf" srcId="{991639F7-E7FA-4B30-8444-704084215E3A}" destId="{E1AD3396-2315-4C27-866A-818A53469BB2}" srcOrd="2" destOrd="0" presId="urn:microsoft.com/office/officeart/2018/2/layout/IconVerticalSolidList"/>
    <dgm:cxn modelId="{036CD83E-AA8A-4C08-A23A-8F5FDE224D3E}" type="presParOf" srcId="{991639F7-E7FA-4B30-8444-704084215E3A}" destId="{EF8CED6E-A00F-49D8-A690-CD1190D4F41A}" srcOrd="3" destOrd="0" presId="urn:microsoft.com/office/officeart/2018/2/layout/IconVerticalSolidList"/>
    <dgm:cxn modelId="{7518838F-70AA-4B08-9210-BCF25D27999E}" type="presParOf" srcId="{991639F7-E7FA-4B30-8444-704084215E3A}" destId="{5E8556AD-EB6E-4F1C-B4C4-749CCAF0B75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7AD74A-C12C-433B-9358-0C88212B272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2FBDC6F-6A39-42F0-BDE0-9A76E818A9E4}">
      <dgm:prSet/>
      <dgm:spPr/>
      <dgm:t>
        <a:bodyPr/>
        <a:lstStyle/>
        <a:p>
          <a:pPr>
            <a:lnSpc>
              <a:spcPct val="100000"/>
            </a:lnSpc>
            <a:defRPr b="1"/>
          </a:pPr>
          <a:r>
            <a:rPr lang="en-US" b="1"/>
            <a:t>Performance</a:t>
          </a:r>
          <a:r>
            <a:rPr lang="en-US"/>
            <a:t>:</a:t>
          </a:r>
        </a:p>
      </dgm:t>
    </dgm:pt>
    <dgm:pt modelId="{17142760-904C-49BE-BA3A-0A9223E51202}" type="parTrans" cxnId="{1298B532-1632-4130-A38E-BF687B2F45A6}">
      <dgm:prSet/>
      <dgm:spPr/>
      <dgm:t>
        <a:bodyPr/>
        <a:lstStyle/>
        <a:p>
          <a:endParaRPr lang="en-US"/>
        </a:p>
      </dgm:t>
    </dgm:pt>
    <dgm:pt modelId="{3A2572E2-FAF2-46A9-BE3B-8150218ABA44}" type="sibTrans" cxnId="{1298B532-1632-4130-A38E-BF687B2F45A6}">
      <dgm:prSet/>
      <dgm:spPr/>
      <dgm:t>
        <a:bodyPr/>
        <a:lstStyle/>
        <a:p>
          <a:endParaRPr lang="en-US"/>
        </a:p>
      </dgm:t>
    </dgm:pt>
    <dgm:pt modelId="{1C55B0F7-2A0E-4917-9AF5-0B081AEA8D1D}">
      <dgm:prSet/>
      <dgm:spPr/>
      <dgm:t>
        <a:bodyPr/>
        <a:lstStyle/>
        <a:p>
          <a:pPr>
            <a:lnSpc>
              <a:spcPct val="100000"/>
            </a:lnSpc>
          </a:pPr>
          <a:r>
            <a:rPr lang="en-US"/>
            <a:t>Loading time should not exceed 2 seconds.</a:t>
          </a:r>
        </a:p>
      </dgm:t>
    </dgm:pt>
    <dgm:pt modelId="{65299AE6-4F66-48B7-A3C1-CEA239509401}" type="parTrans" cxnId="{E7237332-024B-485E-AC98-8D2A922F8744}">
      <dgm:prSet/>
      <dgm:spPr/>
      <dgm:t>
        <a:bodyPr/>
        <a:lstStyle/>
        <a:p>
          <a:endParaRPr lang="en-US"/>
        </a:p>
      </dgm:t>
    </dgm:pt>
    <dgm:pt modelId="{355185D5-33C1-4C34-B4CA-F042611D6F5A}" type="sibTrans" cxnId="{E7237332-024B-485E-AC98-8D2A922F8744}">
      <dgm:prSet/>
      <dgm:spPr/>
      <dgm:t>
        <a:bodyPr/>
        <a:lstStyle/>
        <a:p>
          <a:endParaRPr lang="en-US"/>
        </a:p>
      </dgm:t>
    </dgm:pt>
    <dgm:pt modelId="{61621AA0-5F1E-4065-83E2-3830982471A2}">
      <dgm:prSet/>
      <dgm:spPr/>
      <dgm:t>
        <a:bodyPr/>
        <a:lstStyle/>
        <a:p>
          <a:pPr>
            <a:lnSpc>
              <a:spcPct val="100000"/>
            </a:lnSpc>
            <a:defRPr b="1"/>
          </a:pPr>
          <a:r>
            <a:rPr lang="en-US" b="1"/>
            <a:t>Codebase</a:t>
          </a:r>
          <a:r>
            <a:rPr lang="en-US"/>
            <a:t>:</a:t>
          </a:r>
        </a:p>
      </dgm:t>
    </dgm:pt>
    <dgm:pt modelId="{7012CEA7-CD05-4DE7-B43C-A8EBA70E1502}" type="parTrans" cxnId="{DD2306FD-9F72-42A5-96BF-B556C0D76FA0}">
      <dgm:prSet/>
      <dgm:spPr/>
      <dgm:t>
        <a:bodyPr/>
        <a:lstStyle/>
        <a:p>
          <a:endParaRPr lang="en-US"/>
        </a:p>
      </dgm:t>
    </dgm:pt>
    <dgm:pt modelId="{4F72268A-9C25-483C-A5C8-43476B59E2FA}" type="sibTrans" cxnId="{DD2306FD-9F72-42A5-96BF-B556C0D76FA0}">
      <dgm:prSet/>
      <dgm:spPr/>
      <dgm:t>
        <a:bodyPr/>
        <a:lstStyle/>
        <a:p>
          <a:endParaRPr lang="en-US"/>
        </a:p>
      </dgm:t>
    </dgm:pt>
    <dgm:pt modelId="{DB1C99AA-DC93-4B09-856F-CB7E8BFCC718}">
      <dgm:prSet/>
      <dgm:spPr/>
      <dgm:t>
        <a:bodyPr/>
        <a:lstStyle/>
        <a:p>
          <a:pPr>
            <a:lnSpc>
              <a:spcPct val="100000"/>
            </a:lnSpc>
          </a:pPr>
          <a:r>
            <a:rPr lang="en-US"/>
            <a:t>Should be modular and well-documented for quick onboarding of new developers.</a:t>
          </a:r>
        </a:p>
      </dgm:t>
    </dgm:pt>
    <dgm:pt modelId="{F2BDE602-31B5-4913-A38F-D1B82D0EBA56}" type="parTrans" cxnId="{56522B0C-50AD-471A-AF66-7030A81FA133}">
      <dgm:prSet/>
      <dgm:spPr/>
      <dgm:t>
        <a:bodyPr/>
        <a:lstStyle/>
        <a:p>
          <a:endParaRPr lang="en-US"/>
        </a:p>
      </dgm:t>
    </dgm:pt>
    <dgm:pt modelId="{AD72F323-86E1-4A40-9BE7-988008E10A7E}" type="sibTrans" cxnId="{56522B0C-50AD-471A-AF66-7030A81FA133}">
      <dgm:prSet/>
      <dgm:spPr/>
      <dgm:t>
        <a:bodyPr/>
        <a:lstStyle/>
        <a:p>
          <a:endParaRPr lang="en-US"/>
        </a:p>
      </dgm:t>
    </dgm:pt>
    <dgm:pt modelId="{B8224CAD-045B-47D2-BD87-ADAC08B58585}">
      <dgm:prSet/>
      <dgm:spPr/>
      <dgm:t>
        <a:bodyPr/>
        <a:lstStyle/>
        <a:p>
          <a:pPr>
            <a:lnSpc>
              <a:spcPct val="100000"/>
            </a:lnSpc>
            <a:defRPr b="1"/>
          </a:pPr>
          <a:r>
            <a:rPr lang="en-US" b="1"/>
            <a:t>Data Exchange</a:t>
          </a:r>
          <a:r>
            <a:rPr lang="en-US"/>
            <a:t>:</a:t>
          </a:r>
        </a:p>
      </dgm:t>
    </dgm:pt>
    <dgm:pt modelId="{EB0AE7EC-E96C-49C4-8C9D-FA72EB23FD89}" type="parTrans" cxnId="{A59CE73F-ADD6-4C75-9E28-1B79995F0E87}">
      <dgm:prSet/>
      <dgm:spPr/>
      <dgm:t>
        <a:bodyPr/>
        <a:lstStyle/>
        <a:p>
          <a:endParaRPr lang="en-US"/>
        </a:p>
      </dgm:t>
    </dgm:pt>
    <dgm:pt modelId="{C4F04DEE-36D6-4B2A-9C38-08D263418CBA}" type="sibTrans" cxnId="{A59CE73F-ADD6-4C75-9E28-1B79995F0E87}">
      <dgm:prSet/>
      <dgm:spPr/>
      <dgm:t>
        <a:bodyPr/>
        <a:lstStyle/>
        <a:p>
          <a:endParaRPr lang="en-US"/>
        </a:p>
      </dgm:t>
    </dgm:pt>
    <dgm:pt modelId="{E0DA6452-BAEE-4A26-A3CA-66720A0BB874}">
      <dgm:prSet/>
      <dgm:spPr/>
      <dgm:t>
        <a:bodyPr/>
        <a:lstStyle/>
        <a:p>
          <a:pPr>
            <a:lnSpc>
              <a:spcPct val="100000"/>
            </a:lnSpc>
          </a:pPr>
          <a:r>
            <a:rPr lang="en-US"/>
            <a:t>System must exchange data using JSON format.</a:t>
          </a:r>
        </a:p>
      </dgm:t>
    </dgm:pt>
    <dgm:pt modelId="{FEB97C4E-97C2-43A4-A072-33AF05BACDB4}" type="parTrans" cxnId="{B607625C-BFBE-4592-BF93-1B7203E9C971}">
      <dgm:prSet/>
      <dgm:spPr/>
      <dgm:t>
        <a:bodyPr/>
        <a:lstStyle/>
        <a:p>
          <a:endParaRPr lang="en-US"/>
        </a:p>
      </dgm:t>
    </dgm:pt>
    <dgm:pt modelId="{97C4E0DE-1A45-4C39-B787-A3309AC10105}" type="sibTrans" cxnId="{B607625C-BFBE-4592-BF93-1B7203E9C971}">
      <dgm:prSet/>
      <dgm:spPr/>
      <dgm:t>
        <a:bodyPr/>
        <a:lstStyle/>
        <a:p>
          <a:endParaRPr lang="en-US"/>
        </a:p>
      </dgm:t>
    </dgm:pt>
    <dgm:pt modelId="{6698819E-1070-4A62-9369-7C2800C143AF}">
      <dgm:prSet/>
      <dgm:spPr/>
      <dgm:t>
        <a:bodyPr/>
        <a:lstStyle/>
        <a:p>
          <a:pPr>
            <a:lnSpc>
              <a:spcPct val="100000"/>
            </a:lnSpc>
            <a:defRPr b="1"/>
          </a:pPr>
          <a:r>
            <a:rPr lang="en-US" b="1"/>
            <a:t>Uptime</a:t>
          </a:r>
          <a:r>
            <a:rPr lang="en-US"/>
            <a:t>:</a:t>
          </a:r>
        </a:p>
      </dgm:t>
    </dgm:pt>
    <dgm:pt modelId="{B7D80306-FD4E-469D-834D-3CA0E6885BEA}" type="parTrans" cxnId="{23B482D4-5184-48B7-8693-9507CA9B2208}">
      <dgm:prSet/>
      <dgm:spPr/>
      <dgm:t>
        <a:bodyPr/>
        <a:lstStyle/>
        <a:p>
          <a:endParaRPr lang="en-US"/>
        </a:p>
      </dgm:t>
    </dgm:pt>
    <dgm:pt modelId="{8899AC65-F82D-4CDE-80D2-1222FE5BD6D7}" type="sibTrans" cxnId="{23B482D4-5184-48B7-8693-9507CA9B2208}">
      <dgm:prSet/>
      <dgm:spPr/>
      <dgm:t>
        <a:bodyPr/>
        <a:lstStyle/>
        <a:p>
          <a:endParaRPr lang="en-US"/>
        </a:p>
      </dgm:t>
    </dgm:pt>
    <dgm:pt modelId="{AEA83666-88D1-40C7-AB79-6D118844EDAB}">
      <dgm:prSet/>
      <dgm:spPr/>
      <dgm:t>
        <a:bodyPr/>
        <a:lstStyle/>
        <a:p>
          <a:pPr>
            <a:lnSpc>
              <a:spcPct val="100000"/>
            </a:lnSpc>
          </a:pPr>
          <a:r>
            <a:rPr lang="en-US"/>
            <a:t>System must have 99.9% uptime, with no downtime exceeding 10 minutes.</a:t>
          </a:r>
        </a:p>
      </dgm:t>
    </dgm:pt>
    <dgm:pt modelId="{11249278-0D41-415D-A4C2-4FECE1403BA7}" type="parTrans" cxnId="{298F5235-2939-4DC8-9743-C5724B5678CE}">
      <dgm:prSet/>
      <dgm:spPr/>
      <dgm:t>
        <a:bodyPr/>
        <a:lstStyle/>
        <a:p>
          <a:endParaRPr lang="en-US"/>
        </a:p>
      </dgm:t>
    </dgm:pt>
    <dgm:pt modelId="{1BABF996-BDA5-41FD-B6E9-9AB4D7803ADA}" type="sibTrans" cxnId="{298F5235-2939-4DC8-9743-C5724B5678CE}">
      <dgm:prSet/>
      <dgm:spPr/>
      <dgm:t>
        <a:bodyPr/>
        <a:lstStyle/>
        <a:p>
          <a:endParaRPr lang="en-US"/>
        </a:p>
      </dgm:t>
    </dgm:pt>
    <dgm:pt modelId="{5575BD11-04A6-4DAC-B991-ADF7349E411F}" type="pres">
      <dgm:prSet presAssocID="{9E7AD74A-C12C-433B-9358-0C88212B2722}" presName="root" presStyleCnt="0">
        <dgm:presLayoutVars>
          <dgm:dir/>
          <dgm:resizeHandles val="exact"/>
        </dgm:presLayoutVars>
      </dgm:prSet>
      <dgm:spPr/>
    </dgm:pt>
    <dgm:pt modelId="{F100F5B5-58F3-4824-AA8A-5ED92BB78AE2}" type="pres">
      <dgm:prSet presAssocID="{32FBDC6F-6A39-42F0-BDE0-9A76E818A9E4}" presName="compNode" presStyleCnt="0"/>
      <dgm:spPr/>
    </dgm:pt>
    <dgm:pt modelId="{7EEAC652-39BA-439C-8D6E-9F1F52B8FBE1}" type="pres">
      <dgm:prSet presAssocID="{32FBDC6F-6A39-42F0-BDE0-9A76E818A9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88DAF9E1-5DE3-4003-96C6-03A1E077A8BA}" type="pres">
      <dgm:prSet presAssocID="{32FBDC6F-6A39-42F0-BDE0-9A76E818A9E4}" presName="iconSpace" presStyleCnt="0"/>
      <dgm:spPr/>
    </dgm:pt>
    <dgm:pt modelId="{FFF2A616-3B2D-4C87-B74D-7960D43134DE}" type="pres">
      <dgm:prSet presAssocID="{32FBDC6F-6A39-42F0-BDE0-9A76E818A9E4}" presName="parTx" presStyleLbl="revTx" presStyleIdx="0" presStyleCnt="8">
        <dgm:presLayoutVars>
          <dgm:chMax val="0"/>
          <dgm:chPref val="0"/>
        </dgm:presLayoutVars>
      </dgm:prSet>
      <dgm:spPr/>
    </dgm:pt>
    <dgm:pt modelId="{8C46A0B4-2888-4B26-BE89-5FC763347A98}" type="pres">
      <dgm:prSet presAssocID="{32FBDC6F-6A39-42F0-BDE0-9A76E818A9E4}" presName="txSpace" presStyleCnt="0"/>
      <dgm:spPr/>
    </dgm:pt>
    <dgm:pt modelId="{CBB40705-9D16-4B95-8F3C-E0B52E8E3EFE}" type="pres">
      <dgm:prSet presAssocID="{32FBDC6F-6A39-42F0-BDE0-9A76E818A9E4}" presName="desTx" presStyleLbl="revTx" presStyleIdx="1" presStyleCnt="8">
        <dgm:presLayoutVars/>
      </dgm:prSet>
      <dgm:spPr/>
    </dgm:pt>
    <dgm:pt modelId="{70E81658-05E7-43B1-800D-70640554E7E1}" type="pres">
      <dgm:prSet presAssocID="{3A2572E2-FAF2-46A9-BE3B-8150218ABA44}" presName="sibTrans" presStyleCnt="0"/>
      <dgm:spPr/>
    </dgm:pt>
    <dgm:pt modelId="{9599C0C8-6B84-4E6F-B73B-D5E6F5638A60}" type="pres">
      <dgm:prSet presAssocID="{61621AA0-5F1E-4065-83E2-3830982471A2}" presName="compNode" presStyleCnt="0"/>
      <dgm:spPr/>
    </dgm:pt>
    <dgm:pt modelId="{60CD80A7-2646-475E-818C-325B95B3B897}" type="pres">
      <dgm:prSet presAssocID="{61621AA0-5F1E-4065-83E2-3830982471A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male with solid fill"/>
        </a:ext>
      </dgm:extLst>
    </dgm:pt>
    <dgm:pt modelId="{515574B6-47A0-41B2-8404-E0FF0C03185A}" type="pres">
      <dgm:prSet presAssocID="{61621AA0-5F1E-4065-83E2-3830982471A2}" presName="iconSpace" presStyleCnt="0"/>
      <dgm:spPr/>
    </dgm:pt>
    <dgm:pt modelId="{208A096D-9C2A-4D2C-B2F0-78A7EB8D71E3}" type="pres">
      <dgm:prSet presAssocID="{61621AA0-5F1E-4065-83E2-3830982471A2}" presName="parTx" presStyleLbl="revTx" presStyleIdx="2" presStyleCnt="8">
        <dgm:presLayoutVars>
          <dgm:chMax val="0"/>
          <dgm:chPref val="0"/>
        </dgm:presLayoutVars>
      </dgm:prSet>
      <dgm:spPr/>
    </dgm:pt>
    <dgm:pt modelId="{1E17654D-B8C1-4BEA-90CB-AC66E5496BB6}" type="pres">
      <dgm:prSet presAssocID="{61621AA0-5F1E-4065-83E2-3830982471A2}" presName="txSpace" presStyleCnt="0"/>
      <dgm:spPr/>
    </dgm:pt>
    <dgm:pt modelId="{B40BAB04-671D-4743-A795-777C9D9FF2A2}" type="pres">
      <dgm:prSet presAssocID="{61621AA0-5F1E-4065-83E2-3830982471A2}" presName="desTx" presStyleLbl="revTx" presStyleIdx="3" presStyleCnt="8">
        <dgm:presLayoutVars/>
      </dgm:prSet>
      <dgm:spPr/>
    </dgm:pt>
    <dgm:pt modelId="{968ECCF3-FBA4-4D92-847F-1AF5CCA9949F}" type="pres">
      <dgm:prSet presAssocID="{4F72268A-9C25-483C-A5C8-43476B59E2FA}" presName="sibTrans" presStyleCnt="0"/>
      <dgm:spPr/>
    </dgm:pt>
    <dgm:pt modelId="{CABF48BB-AE28-40C8-8C1A-3BCCFEFAFCA8}" type="pres">
      <dgm:prSet presAssocID="{B8224CAD-045B-47D2-BD87-ADAC08B58585}" presName="compNode" presStyleCnt="0"/>
      <dgm:spPr/>
    </dgm:pt>
    <dgm:pt modelId="{A355FCA1-E846-481B-8E3D-FF01B0D1ACCE}" type="pres">
      <dgm:prSet presAssocID="{B8224CAD-045B-47D2-BD87-ADAC08B585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BE2D1102-C59D-48BD-BC46-43F6BA3190C6}" type="pres">
      <dgm:prSet presAssocID="{B8224CAD-045B-47D2-BD87-ADAC08B58585}" presName="iconSpace" presStyleCnt="0"/>
      <dgm:spPr/>
    </dgm:pt>
    <dgm:pt modelId="{CD15DD58-A318-40AC-AD2A-7A424DC6E34F}" type="pres">
      <dgm:prSet presAssocID="{B8224CAD-045B-47D2-BD87-ADAC08B58585}" presName="parTx" presStyleLbl="revTx" presStyleIdx="4" presStyleCnt="8">
        <dgm:presLayoutVars>
          <dgm:chMax val="0"/>
          <dgm:chPref val="0"/>
        </dgm:presLayoutVars>
      </dgm:prSet>
      <dgm:spPr/>
    </dgm:pt>
    <dgm:pt modelId="{3AD8A9D8-042D-4512-90A2-A288C54E2666}" type="pres">
      <dgm:prSet presAssocID="{B8224CAD-045B-47D2-BD87-ADAC08B58585}" presName="txSpace" presStyleCnt="0"/>
      <dgm:spPr/>
    </dgm:pt>
    <dgm:pt modelId="{8E13C9CF-9215-4FEE-87A4-D4CA0823188F}" type="pres">
      <dgm:prSet presAssocID="{B8224CAD-045B-47D2-BD87-ADAC08B58585}" presName="desTx" presStyleLbl="revTx" presStyleIdx="5" presStyleCnt="8">
        <dgm:presLayoutVars/>
      </dgm:prSet>
      <dgm:spPr/>
    </dgm:pt>
    <dgm:pt modelId="{350BDCAE-3B39-400E-84CC-6085D217812A}" type="pres">
      <dgm:prSet presAssocID="{C4F04DEE-36D6-4B2A-9C38-08D263418CBA}" presName="sibTrans" presStyleCnt="0"/>
      <dgm:spPr/>
    </dgm:pt>
    <dgm:pt modelId="{695B99E1-AA0D-4B51-BF4E-030E366309B9}" type="pres">
      <dgm:prSet presAssocID="{6698819E-1070-4A62-9369-7C2800C143AF}" presName="compNode" presStyleCnt="0"/>
      <dgm:spPr/>
    </dgm:pt>
    <dgm:pt modelId="{E3D9C193-EF17-40FE-A5F0-8B28091C947F}" type="pres">
      <dgm:prSet presAssocID="{6698819E-1070-4A62-9369-7C2800C143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A812253E-F336-4797-A1E3-26E2D2F23C0D}" type="pres">
      <dgm:prSet presAssocID="{6698819E-1070-4A62-9369-7C2800C143AF}" presName="iconSpace" presStyleCnt="0"/>
      <dgm:spPr/>
    </dgm:pt>
    <dgm:pt modelId="{56915BC0-EF88-427C-A10E-FC280E6A66FA}" type="pres">
      <dgm:prSet presAssocID="{6698819E-1070-4A62-9369-7C2800C143AF}" presName="parTx" presStyleLbl="revTx" presStyleIdx="6" presStyleCnt="8">
        <dgm:presLayoutVars>
          <dgm:chMax val="0"/>
          <dgm:chPref val="0"/>
        </dgm:presLayoutVars>
      </dgm:prSet>
      <dgm:spPr/>
    </dgm:pt>
    <dgm:pt modelId="{7ECE1B86-B70E-4BCC-9F5B-F2AA3FBB031B}" type="pres">
      <dgm:prSet presAssocID="{6698819E-1070-4A62-9369-7C2800C143AF}" presName="txSpace" presStyleCnt="0"/>
      <dgm:spPr/>
    </dgm:pt>
    <dgm:pt modelId="{88837FF8-C8BB-46A1-AF64-987DE97F4AD9}" type="pres">
      <dgm:prSet presAssocID="{6698819E-1070-4A62-9369-7C2800C143AF}" presName="desTx" presStyleLbl="revTx" presStyleIdx="7" presStyleCnt="8">
        <dgm:presLayoutVars/>
      </dgm:prSet>
      <dgm:spPr/>
    </dgm:pt>
  </dgm:ptLst>
  <dgm:cxnLst>
    <dgm:cxn modelId="{56522B0C-50AD-471A-AF66-7030A81FA133}" srcId="{61621AA0-5F1E-4065-83E2-3830982471A2}" destId="{DB1C99AA-DC93-4B09-856F-CB7E8BFCC718}" srcOrd="0" destOrd="0" parTransId="{F2BDE602-31B5-4913-A38F-D1B82D0EBA56}" sibTransId="{AD72F323-86E1-4A40-9BE7-988008E10A7E}"/>
    <dgm:cxn modelId="{E7237332-024B-485E-AC98-8D2A922F8744}" srcId="{32FBDC6F-6A39-42F0-BDE0-9A76E818A9E4}" destId="{1C55B0F7-2A0E-4917-9AF5-0B081AEA8D1D}" srcOrd="0" destOrd="0" parTransId="{65299AE6-4F66-48B7-A3C1-CEA239509401}" sibTransId="{355185D5-33C1-4C34-B4CA-F042611D6F5A}"/>
    <dgm:cxn modelId="{1298B532-1632-4130-A38E-BF687B2F45A6}" srcId="{9E7AD74A-C12C-433B-9358-0C88212B2722}" destId="{32FBDC6F-6A39-42F0-BDE0-9A76E818A9E4}" srcOrd="0" destOrd="0" parTransId="{17142760-904C-49BE-BA3A-0A9223E51202}" sibTransId="{3A2572E2-FAF2-46A9-BE3B-8150218ABA44}"/>
    <dgm:cxn modelId="{298F5235-2939-4DC8-9743-C5724B5678CE}" srcId="{6698819E-1070-4A62-9369-7C2800C143AF}" destId="{AEA83666-88D1-40C7-AB79-6D118844EDAB}" srcOrd="0" destOrd="0" parTransId="{11249278-0D41-415D-A4C2-4FECE1403BA7}" sibTransId="{1BABF996-BDA5-41FD-B6E9-9AB4D7803ADA}"/>
    <dgm:cxn modelId="{B51CAA38-B659-4FDB-9F90-39B3BECF0411}" type="presOf" srcId="{DB1C99AA-DC93-4B09-856F-CB7E8BFCC718}" destId="{B40BAB04-671D-4743-A795-777C9D9FF2A2}" srcOrd="0" destOrd="0" presId="urn:microsoft.com/office/officeart/2018/5/layout/CenteredIconLabelDescriptionList"/>
    <dgm:cxn modelId="{A59CE73F-ADD6-4C75-9E28-1B79995F0E87}" srcId="{9E7AD74A-C12C-433B-9358-0C88212B2722}" destId="{B8224CAD-045B-47D2-BD87-ADAC08B58585}" srcOrd="2" destOrd="0" parTransId="{EB0AE7EC-E96C-49C4-8C9D-FA72EB23FD89}" sibTransId="{C4F04DEE-36D6-4B2A-9C38-08D263418CBA}"/>
    <dgm:cxn modelId="{B607625C-BFBE-4592-BF93-1B7203E9C971}" srcId="{B8224CAD-045B-47D2-BD87-ADAC08B58585}" destId="{E0DA6452-BAEE-4A26-A3CA-66720A0BB874}" srcOrd="0" destOrd="0" parTransId="{FEB97C4E-97C2-43A4-A072-33AF05BACDB4}" sibTransId="{97C4E0DE-1A45-4C39-B787-A3309AC10105}"/>
    <dgm:cxn modelId="{0098E75E-B324-44BF-91B7-8E8DDF4FF475}" type="presOf" srcId="{B8224CAD-045B-47D2-BD87-ADAC08B58585}" destId="{CD15DD58-A318-40AC-AD2A-7A424DC6E34F}" srcOrd="0" destOrd="0" presId="urn:microsoft.com/office/officeart/2018/5/layout/CenteredIconLabelDescriptionList"/>
    <dgm:cxn modelId="{E64F6D41-ABE3-4728-9438-1C00C0F04570}" type="presOf" srcId="{9E7AD74A-C12C-433B-9358-0C88212B2722}" destId="{5575BD11-04A6-4DAC-B991-ADF7349E411F}" srcOrd="0" destOrd="0" presId="urn:microsoft.com/office/officeart/2018/5/layout/CenteredIconLabelDescriptionList"/>
    <dgm:cxn modelId="{348E8862-E74D-4F4F-A19A-2A9A20CB905D}" type="presOf" srcId="{6698819E-1070-4A62-9369-7C2800C143AF}" destId="{56915BC0-EF88-427C-A10E-FC280E6A66FA}" srcOrd="0" destOrd="0" presId="urn:microsoft.com/office/officeart/2018/5/layout/CenteredIconLabelDescriptionList"/>
    <dgm:cxn modelId="{2C764E73-932D-48CB-BF56-F77E3C0577BA}" type="presOf" srcId="{61621AA0-5F1E-4065-83E2-3830982471A2}" destId="{208A096D-9C2A-4D2C-B2F0-78A7EB8D71E3}" srcOrd="0" destOrd="0" presId="urn:microsoft.com/office/officeart/2018/5/layout/CenteredIconLabelDescriptionList"/>
    <dgm:cxn modelId="{B1B02A7C-1A46-443D-869E-60AB67E2BD1A}" type="presOf" srcId="{AEA83666-88D1-40C7-AB79-6D118844EDAB}" destId="{88837FF8-C8BB-46A1-AF64-987DE97F4AD9}" srcOrd="0" destOrd="0" presId="urn:microsoft.com/office/officeart/2018/5/layout/CenteredIconLabelDescriptionList"/>
    <dgm:cxn modelId="{A67B0A96-4B5D-4F4C-9B3E-6D33C5E04261}" type="presOf" srcId="{E0DA6452-BAEE-4A26-A3CA-66720A0BB874}" destId="{8E13C9CF-9215-4FEE-87A4-D4CA0823188F}" srcOrd="0" destOrd="0" presId="urn:microsoft.com/office/officeart/2018/5/layout/CenteredIconLabelDescriptionList"/>
    <dgm:cxn modelId="{67044CC6-B5C6-45D9-9777-BD217BF73E50}" type="presOf" srcId="{1C55B0F7-2A0E-4917-9AF5-0B081AEA8D1D}" destId="{CBB40705-9D16-4B95-8F3C-E0B52E8E3EFE}" srcOrd="0" destOrd="0" presId="urn:microsoft.com/office/officeart/2018/5/layout/CenteredIconLabelDescriptionList"/>
    <dgm:cxn modelId="{23B482D4-5184-48B7-8693-9507CA9B2208}" srcId="{9E7AD74A-C12C-433B-9358-0C88212B2722}" destId="{6698819E-1070-4A62-9369-7C2800C143AF}" srcOrd="3" destOrd="0" parTransId="{B7D80306-FD4E-469D-834D-3CA0E6885BEA}" sibTransId="{8899AC65-F82D-4CDE-80D2-1222FE5BD6D7}"/>
    <dgm:cxn modelId="{07E17AE1-179D-4142-B2EA-CD1E271BDBB2}" type="presOf" srcId="{32FBDC6F-6A39-42F0-BDE0-9A76E818A9E4}" destId="{FFF2A616-3B2D-4C87-B74D-7960D43134DE}" srcOrd="0" destOrd="0" presId="urn:microsoft.com/office/officeart/2018/5/layout/CenteredIconLabelDescriptionList"/>
    <dgm:cxn modelId="{DD2306FD-9F72-42A5-96BF-B556C0D76FA0}" srcId="{9E7AD74A-C12C-433B-9358-0C88212B2722}" destId="{61621AA0-5F1E-4065-83E2-3830982471A2}" srcOrd="1" destOrd="0" parTransId="{7012CEA7-CD05-4DE7-B43C-A8EBA70E1502}" sibTransId="{4F72268A-9C25-483C-A5C8-43476B59E2FA}"/>
    <dgm:cxn modelId="{78D26EE5-A9F0-41B8-B277-1A795245363A}" type="presParOf" srcId="{5575BD11-04A6-4DAC-B991-ADF7349E411F}" destId="{F100F5B5-58F3-4824-AA8A-5ED92BB78AE2}" srcOrd="0" destOrd="0" presId="urn:microsoft.com/office/officeart/2018/5/layout/CenteredIconLabelDescriptionList"/>
    <dgm:cxn modelId="{6518A2F8-D00E-4139-8A32-D143C41E26D6}" type="presParOf" srcId="{F100F5B5-58F3-4824-AA8A-5ED92BB78AE2}" destId="{7EEAC652-39BA-439C-8D6E-9F1F52B8FBE1}" srcOrd="0" destOrd="0" presId="urn:microsoft.com/office/officeart/2018/5/layout/CenteredIconLabelDescriptionList"/>
    <dgm:cxn modelId="{FE1D9F63-4EAC-4AFE-B67B-B8EB5567B0C3}" type="presParOf" srcId="{F100F5B5-58F3-4824-AA8A-5ED92BB78AE2}" destId="{88DAF9E1-5DE3-4003-96C6-03A1E077A8BA}" srcOrd="1" destOrd="0" presId="urn:microsoft.com/office/officeart/2018/5/layout/CenteredIconLabelDescriptionList"/>
    <dgm:cxn modelId="{9AD38E1D-24B0-4F46-A3C6-A697594FDC61}" type="presParOf" srcId="{F100F5B5-58F3-4824-AA8A-5ED92BB78AE2}" destId="{FFF2A616-3B2D-4C87-B74D-7960D43134DE}" srcOrd="2" destOrd="0" presId="urn:microsoft.com/office/officeart/2018/5/layout/CenteredIconLabelDescriptionList"/>
    <dgm:cxn modelId="{F64E9D63-56B9-4B8E-884C-5AFA8F991789}" type="presParOf" srcId="{F100F5B5-58F3-4824-AA8A-5ED92BB78AE2}" destId="{8C46A0B4-2888-4B26-BE89-5FC763347A98}" srcOrd="3" destOrd="0" presId="urn:microsoft.com/office/officeart/2018/5/layout/CenteredIconLabelDescriptionList"/>
    <dgm:cxn modelId="{2B14956B-0FFC-430F-AF70-411009AA97AB}" type="presParOf" srcId="{F100F5B5-58F3-4824-AA8A-5ED92BB78AE2}" destId="{CBB40705-9D16-4B95-8F3C-E0B52E8E3EFE}" srcOrd="4" destOrd="0" presId="urn:microsoft.com/office/officeart/2018/5/layout/CenteredIconLabelDescriptionList"/>
    <dgm:cxn modelId="{331AA689-F3B3-45E8-9229-E2053816C7CA}" type="presParOf" srcId="{5575BD11-04A6-4DAC-B991-ADF7349E411F}" destId="{70E81658-05E7-43B1-800D-70640554E7E1}" srcOrd="1" destOrd="0" presId="urn:microsoft.com/office/officeart/2018/5/layout/CenteredIconLabelDescriptionList"/>
    <dgm:cxn modelId="{5EA13F3C-3C23-40EA-86EE-2E4FE5E18920}" type="presParOf" srcId="{5575BD11-04A6-4DAC-B991-ADF7349E411F}" destId="{9599C0C8-6B84-4E6F-B73B-D5E6F5638A60}" srcOrd="2" destOrd="0" presId="urn:microsoft.com/office/officeart/2018/5/layout/CenteredIconLabelDescriptionList"/>
    <dgm:cxn modelId="{B5B7B90F-3009-4BAE-A771-24FB193B1865}" type="presParOf" srcId="{9599C0C8-6B84-4E6F-B73B-D5E6F5638A60}" destId="{60CD80A7-2646-475E-818C-325B95B3B897}" srcOrd="0" destOrd="0" presId="urn:microsoft.com/office/officeart/2018/5/layout/CenteredIconLabelDescriptionList"/>
    <dgm:cxn modelId="{8A7270F3-98E0-4363-8430-E1874E68723D}" type="presParOf" srcId="{9599C0C8-6B84-4E6F-B73B-D5E6F5638A60}" destId="{515574B6-47A0-41B2-8404-E0FF0C03185A}" srcOrd="1" destOrd="0" presId="urn:microsoft.com/office/officeart/2018/5/layout/CenteredIconLabelDescriptionList"/>
    <dgm:cxn modelId="{5FE54BC0-5768-4A86-9BE7-D3F16C438099}" type="presParOf" srcId="{9599C0C8-6B84-4E6F-B73B-D5E6F5638A60}" destId="{208A096D-9C2A-4D2C-B2F0-78A7EB8D71E3}" srcOrd="2" destOrd="0" presId="urn:microsoft.com/office/officeart/2018/5/layout/CenteredIconLabelDescriptionList"/>
    <dgm:cxn modelId="{5E368365-A43C-47A7-8FD3-CBABBCFE5715}" type="presParOf" srcId="{9599C0C8-6B84-4E6F-B73B-D5E6F5638A60}" destId="{1E17654D-B8C1-4BEA-90CB-AC66E5496BB6}" srcOrd="3" destOrd="0" presId="urn:microsoft.com/office/officeart/2018/5/layout/CenteredIconLabelDescriptionList"/>
    <dgm:cxn modelId="{5D6CB127-27B8-42FE-AA0A-6DEA583C9C59}" type="presParOf" srcId="{9599C0C8-6B84-4E6F-B73B-D5E6F5638A60}" destId="{B40BAB04-671D-4743-A795-777C9D9FF2A2}" srcOrd="4" destOrd="0" presId="urn:microsoft.com/office/officeart/2018/5/layout/CenteredIconLabelDescriptionList"/>
    <dgm:cxn modelId="{9FC9F96D-2193-465C-A7E0-BF8EBFE9CD0C}" type="presParOf" srcId="{5575BD11-04A6-4DAC-B991-ADF7349E411F}" destId="{968ECCF3-FBA4-4D92-847F-1AF5CCA9949F}" srcOrd="3" destOrd="0" presId="urn:microsoft.com/office/officeart/2018/5/layout/CenteredIconLabelDescriptionList"/>
    <dgm:cxn modelId="{195092C5-DC4C-4380-94DD-1ACA6AA7EF5E}" type="presParOf" srcId="{5575BD11-04A6-4DAC-B991-ADF7349E411F}" destId="{CABF48BB-AE28-40C8-8C1A-3BCCFEFAFCA8}" srcOrd="4" destOrd="0" presId="urn:microsoft.com/office/officeart/2018/5/layout/CenteredIconLabelDescriptionList"/>
    <dgm:cxn modelId="{722ED78C-2A4A-4B89-9C63-90899C99C450}" type="presParOf" srcId="{CABF48BB-AE28-40C8-8C1A-3BCCFEFAFCA8}" destId="{A355FCA1-E846-481B-8E3D-FF01B0D1ACCE}" srcOrd="0" destOrd="0" presId="urn:microsoft.com/office/officeart/2018/5/layout/CenteredIconLabelDescriptionList"/>
    <dgm:cxn modelId="{B184976B-7ECC-4CC7-951E-C700A433A1C5}" type="presParOf" srcId="{CABF48BB-AE28-40C8-8C1A-3BCCFEFAFCA8}" destId="{BE2D1102-C59D-48BD-BC46-43F6BA3190C6}" srcOrd="1" destOrd="0" presId="urn:microsoft.com/office/officeart/2018/5/layout/CenteredIconLabelDescriptionList"/>
    <dgm:cxn modelId="{0C4CFF9E-B43A-4F83-91CC-2BAF44573B54}" type="presParOf" srcId="{CABF48BB-AE28-40C8-8C1A-3BCCFEFAFCA8}" destId="{CD15DD58-A318-40AC-AD2A-7A424DC6E34F}" srcOrd="2" destOrd="0" presId="urn:microsoft.com/office/officeart/2018/5/layout/CenteredIconLabelDescriptionList"/>
    <dgm:cxn modelId="{A24FC317-0EFB-462E-BD7A-6638C573192E}" type="presParOf" srcId="{CABF48BB-AE28-40C8-8C1A-3BCCFEFAFCA8}" destId="{3AD8A9D8-042D-4512-90A2-A288C54E2666}" srcOrd="3" destOrd="0" presId="urn:microsoft.com/office/officeart/2018/5/layout/CenteredIconLabelDescriptionList"/>
    <dgm:cxn modelId="{86F3EB4C-C167-42F3-A0A6-D3C8F672DF15}" type="presParOf" srcId="{CABF48BB-AE28-40C8-8C1A-3BCCFEFAFCA8}" destId="{8E13C9CF-9215-4FEE-87A4-D4CA0823188F}" srcOrd="4" destOrd="0" presId="urn:microsoft.com/office/officeart/2018/5/layout/CenteredIconLabelDescriptionList"/>
    <dgm:cxn modelId="{F8CBD201-1469-43BC-9BA5-2CA74E37C18D}" type="presParOf" srcId="{5575BD11-04A6-4DAC-B991-ADF7349E411F}" destId="{350BDCAE-3B39-400E-84CC-6085D217812A}" srcOrd="5" destOrd="0" presId="urn:microsoft.com/office/officeart/2018/5/layout/CenteredIconLabelDescriptionList"/>
    <dgm:cxn modelId="{FC05BEB8-7D44-42E7-9724-18213553EBC6}" type="presParOf" srcId="{5575BD11-04A6-4DAC-B991-ADF7349E411F}" destId="{695B99E1-AA0D-4B51-BF4E-030E366309B9}" srcOrd="6" destOrd="0" presId="urn:microsoft.com/office/officeart/2018/5/layout/CenteredIconLabelDescriptionList"/>
    <dgm:cxn modelId="{875425B8-3228-45A1-BADF-4982EDA9E9F4}" type="presParOf" srcId="{695B99E1-AA0D-4B51-BF4E-030E366309B9}" destId="{E3D9C193-EF17-40FE-A5F0-8B28091C947F}" srcOrd="0" destOrd="0" presId="urn:microsoft.com/office/officeart/2018/5/layout/CenteredIconLabelDescriptionList"/>
    <dgm:cxn modelId="{2EC2F686-6396-4A91-9807-2F2714BF6465}" type="presParOf" srcId="{695B99E1-AA0D-4B51-BF4E-030E366309B9}" destId="{A812253E-F336-4797-A1E3-26E2D2F23C0D}" srcOrd="1" destOrd="0" presId="urn:microsoft.com/office/officeart/2018/5/layout/CenteredIconLabelDescriptionList"/>
    <dgm:cxn modelId="{41150BCB-4DC3-4626-9D31-ED5E6AD9E067}" type="presParOf" srcId="{695B99E1-AA0D-4B51-BF4E-030E366309B9}" destId="{56915BC0-EF88-427C-A10E-FC280E6A66FA}" srcOrd="2" destOrd="0" presId="urn:microsoft.com/office/officeart/2018/5/layout/CenteredIconLabelDescriptionList"/>
    <dgm:cxn modelId="{6086150F-77C5-44D8-B19C-7B1F29A2C302}" type="presParOf" srcId="{695B99E1-AA0D-4B51-BF4E-030E366309B9}" destId="{7ECE1B86-B70E-4BCC-9F5B-F2AA3FBB031B}" srcOrd="3" destOrd="0" presId="urn:microsoft.com/office/officeart/2018/5/layout/CenteredIconLabelDescriptionList"/>
    <dgm:cxn modelId="{A2EFB610-564F-4583-9F6D-4086209E90FE}" type="presParOf" srcId="{695B99E1-AA0D-4B51-BF4E-030E366309B9}" destId="{88837FF8-C8BB-46A1-AF64-987DE97F4AD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300F-DCFE-468F-B42D-EA1CB1B45967}">
      <dsp:nvSpPr>
        <dsp:cNvPr id="0" name=""/>
        <dsp:cNvSpPr/>
      </dsp:nvSpPr>
      <dsp:spPr>
        <a:xfrm>
          <a:off x="0" y="1111"/>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01691-BF20-4DED-A690-828CD204670A}">
      <dsp:nvSpPr>
        <dsp:cNvPr id="0" name=""/>
        <dsp:cNvSpPr/>
      </dsp:nvSpPr>
      <dsp:spPr>
        <a:xfrm>
          <a:off x="143310" y="107706"/>
          <a:ext cx="260564" cy="260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B55D87-3DEB-43EB-9902-B6D5CAB016C4}">
      <dsp:nvSpPr>
        <dsp:cNvPr id="0" name=""/>
        <dsp:cNvSpPr/>
      </dsp:nvSpPr>
      <dsp:spPr>
        <a:xfrm>
          <a:off x="547185" y="1111"/>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Student</a:t>
          </a:r>
          <a:r>
            <a:rPr lang="en-US" sz="1900" kern="1200"/>
            <a:t>: Interacts with materials, assignments, and discussions.</a:t>
          </a:r>
        </a:p>
      </dsp:txBody>
      <dsp:txXfrm>
        <a:off x="547185" y="1111"/>
        <a:ext cx="9233401" cy="473753"/>
      </dsp:txXfrm>
    </dsp:sp>
    <dsp:sp modelId="{B3630503-9FB7-4813-89FD-9C0037F4845D}">
      <dsp:nvSpPr>
        <dsp:cNvPr id="0" name=""/>
        <dsp:cNvSpPr/>
      </dsp:nvSpPr>
      <dsp:spPr>
        <a:xfrm>
          <a:off x="0" y="593303"/>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705D9-2D58-47A9-94B3-86B4CE25EBAA}">
      <dsp:nvSpPr>
        <dsp:cNvPr id="0" name=""/>
        <dsp:cNvSpPr/>
      </dsp:nvSpPr>
      <dsp:spPr>
        <a:xfrm>
          <a:off x="143310" y="699898"/>
          <a:ext cx="260564" cy="260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5941EC-A9D7-47EB-BF89-AD3767776105}">
      <dsp:nvSpPr>
        <dsp:cNvPr id="0" name=""/>
        <dsp:cNvSpPr/>
      </dsp:nvSpPr>
      <dsp:spPr>
        <a:xfrm>
          <a:off x="547185" y="593303"/>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Lecturer</a:t>
          </a:r>
          <a:r>
            <a:rPr lang="en-US" sz="1900" kern="1200"/>
            <a:t>: Manages courses, assignments, and tracks student progress.</a:t>
          </a:r>
        </a:p>
      </dsp:txBody>
      <dsp:txXfrm>
        <a:off x="547185" y="593303"/>
        <a:ext cx="9233401" cy="473753"/>
      </dsp:txXfrm>
    </dsp:sp>
    <dsp:sp modelId="{508A21CB-7D8E-46E7-A4E2-03CEE55A4689}">
      <dsp:nvSpPr>
        <dsp:cNvPr id="0" name=""/>
        <dsp:cNvSpPr/>
      </dsp:nvSpPr>
      <dsp:spPr>
        <a:xfrm>
          <a:off x="0" y="1185495"/>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BB237-9F1D-4E5B-A2AF-3883863DA386}">
      <dsp:nvSpPr>
        <dsp:cNvPr id="0" name=""/>
        <dsp:cNvSpPr/>
      </dsp:nvSpPr>
      <dsp:spPr>
        <a:xfrm>
          <a:off x="143310" y="1292089"/>
          <a:ext cx="260564" cy="260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6B4D90-5452-423D-B3CA-CAB1075AD929}">
      <dsp:nvSpPr>
        <dsp:cNvPr id="0" name=""/>
        <dsp:cNvSpPr/>
      </dsp:nvSpPr>
      <dsp:spPr>
        <a:xfrm>
          <a:off x="547185" y="1185495"/>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Web Administrator</a:t>
          </a:r>
          <a:r>
            <a:rPr lang="en-US" sz="1900" kern="1200"/>
            <a:t>: Ensures system security and performance.</a:t>
          </a:r>
        </a:p>
      </dsp:txBody>
      <dsp:txXfrm>
        <a:off x="547185" y="1185495"/>
        <a:ext cx="9233401" cy="473753"/>
      </dsp:txXfrm>
    </dsp:sp>
    <dsp:sp modelId="{74D9D7AF-EDCA-411F-88A4-C46A5F2FB9D0}">
      <dsp:nvSpPr>
        <dsp:cNvPr id="0" name=""/>
        <dsp:cNvSpPr/>
      </dsp:nvSpPr>
      <dsp:spPr>
        <a:xfrm>
          <a:off x="0" y="1777687"/>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AB074-E541-4DF3-B6B4-97D91B6D0BEE}">
      <dsp:nvSpPr>
        <dsp:cNvPr id="0" name=""/>
        <dsp:cNvSpPr/>
      </dsp:nvSpPr>
      <dsp:spPr>
        <a:xfrm>
          <a:off x="143310" y="1884281"/>
          <a:ext cx="260564" cy="2605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9F56BE-B7D7-40AC-B441-6264AC6A0954}">
      <dsp:nvSpPr>
        <dsp:cNvPr id="0" name=""/>
        <dsp:cNvSpPr/>
      </dsp:nvSpPr>
      <dsp:spPr>
        <a:xfrm>
          <a:off x="547185" y="1777687"/>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Course</a:t>
          </a:r>
          <a:r>
            <a:rPr lang="en-US" sz="1900" kern="1200"/>
            <a:t>: A set of structured learning materials.</a:t>
          </a:r>
        </a:p>
      </dsp:txBody>
      <dsp:txXfrm>
        <a:off x="547185" y="1777687"/>
        <a:ext cx="9233401" cy="473753"/>
      </dsp:txXfrm>
    </dsp:sp>
    <dsp:sp modelId="{C94BAEC0-5F39-4B3C-B585-A9D19DCF7A3B}">
      <dsp:nvSpPr>
        <dsp:cNvPr id="0" name=""/>
        <dsp:cNvSpPr/>
      </dsp:nvSpPr>
      <dsp:spPr>
        <a:xfrm>
          <a:off x="0" y="2369878"/>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BF383-3D4C-4E2E-9C1D-AB5F86A64AC7}">
      <dsp:nvSpPr>
        <dsp:cNvPr id="0" name=""/>
        <dsp:cNvSpPr/>
      </dsp:nvSpPr>
      <dsp:spPr>
        <a:xfrm>
          <a:off x="143310" y="2476473"/>
          <a:ext cx="260564" cy="2605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53CE16-EA09-4A65-8C48-F225CFC3DF4F}">
      <dsp:nvSpPr>
        <dsp:cNvPr id="0" name=""/>
        <dsp:cNvSpPr/>
      </dsp:nvSpPr>
      <dsp:spPr>
        <a:xfrm>
          <a:off x="547185" y="2369878"/>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Assignment</a:t>
          </a:r>
          <a:r>
            <a:rPr lang="en-US" sz="1900" kern="1200"/>
            <a:t>: Tasks for student evaluation.</a:t>
          </a:r>
        </a:p>
      </dsp:txBody>
      <dsp:txXfrm>
        <a:off x="547185" y="2369878"/>
        <a:ext cx="9233401" cy="473753"/>
      </dsp:txXfrm>
    </dsp:sp>
    <dsp:sp modelId="{7B2CD297-D0A6-439A-A79B-5F6961238BCA}">
      <dsp:nvSpPr>
        <dsp:cNvPr id="0" name=""/>
        <dsp:cNvSpPr/>
      </dsp:nvSpPr>
      <dsp:spPr>
        <a:xfrm>
          <a:off x="0" y="2962070"/>
          <a:ext cx="9780587" cy="473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6315C-0369-45B4-8EF6-2DB420183BBE}">
      <dsp:nvSpPr>
        <dsp:cNvPr id="0" name=""/>
        <dsp:cNvSpPr/>
      </dsp:nvSpPr>
      <dsp:spPr>
        <a:xfrm>
          <a:off x="143310" y="3068665"/>
          <a:ext cx="260564" cy="2605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1CE9AD-9FEE-4A51-949D-011C4DA379BA}">
      <dsp:nvSpPr>
        <dsp:cNvPr id="0" name=""/>
        <dsp:cNvSpPr/>
      </dsp:nvSpPr>
      <dsp:spPr>
        <a:xfrm>
          <a:off x="547185" y="2962070"/>
          <a:ext cx="9233401" cy="47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139" tIns="50139" rIns="50139" bIns="50139" numCol="1" spcCol="1270" anchor="ctr" anchorCtr="0">
          <a:noAutofit/>
        </a:bodyPr>
        <a:lstStyle/>
        <a:p>
          <a:pPr marL="0" lvl="0" indent="0" algn="l" defTabSz="844550">
            <a:lnSpc>
              <a:spcPct val="100000"/>
            </a:lnSpc>
            <a:spcBef>
              <a:spcPct val="0"/>
            </a:spcBef>
            <a:spcAft>
              <a:spcPct val="35000"/>
            </a:spcAft>
            <a:buNone/>
          </a:pPr>
          <a:r>
            <a:rPr lang="en-US" sz="1900" b="1" kern="1200"/>
            <a:t>Gradebook</a:t>
          </a:r>
          <a:r>
            <a:rPr lang="en-US" sz="1900" kern="1200"/>
            <a:t>: Tracks student progress and grades.</a:t>
          </a:r>
        </a:p>
      </dsp:txBody>
      <dsp:txXfrm>
        <a:off x="547185" y="2962070"/>
        <a:ext cx="9233401" cy="4737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458E5-4D1A-440D-8943-1D42A6A41926}">
      <dsp:nvSpPr>
        <dsp:cNvPr id="0" name=""/>
        <dsp:cNvSpPr/>
      </dsp:nvSpPr>
      <dsp:spPr>
        <a:xfrm>
          <a:off x="1595591" y="134310"/>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11BF7-63A1-4D3B-A154-CFD901B422E7}">
      <dsp:nvSpPr>
        <dsp:cNvPr id="0" name=""/>
        <dsp:cNvSpPr/>
      </dsp:nvSpPr>
      <dsp:spPr>
        <a:xfrm>
          <a:off x="191591" y="17795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MMU Users Only</a:t>
          </a:r>
          <a:r>
            <a:rPr lang="en-US" sz="3600" kern="1200"/>
            <a:t>:</a:t>
          </a:r>
        </a:p>
      </dsp:txBody>
      <dsp:txXfrm>
        <a:off x="191591" y="1779533"/>
        <a:ext cx="4320000" cy="648000"/>
      </dsp:txXfrm>
    </dsp:sp>
    <dsp:sp modelId="{D7293BB8-7600-4D5B-9228-D69D27C82E15}">
      <dsp:nvSpPr>
        <dsp:cNvPr id="0" name=""/>
        <dsp:cNvSpPr/>
      </dsp:nvSpPr>
      <dsp:spPr>
        <a:xfrm>
          <a:off x="191591" y="2489497"/>
          <a:ext cx="4320000" cy="743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System is restricted to MMU students and staff.</a:t>
          </a:r>
        </a:p>
      </dsp:txBody>
      <dsp:txXfrm>
        <a:off x="191591" y="2489497"/>
        <a:ext cx="4320000" cy="743006"/>
      </dsp:txXfrm>
    </dsp:sp>
    <dsp:sp modelId="{87BD1DB1-53DE-41D6-9DBA-3C7CBED90C98}">
      <dsp:nvSpPr>
        <dsp:cNvPr id="0" name=""/>
        <dsp:cNvSpPr/>
      </dsp:nvSpPr>
      <dsp:spPr>
        <a:xfrm>
          <a:off x="6671591" y="1343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7B64F-51DE-478F-B11D-044FB280310F}">
      <dsp:nvSpPr>
        <dsp:cNvPr id="0" name=""/>
        <dsp:cNvSpPr/>
      </dsp:nvSpPr>
      <dsp:spPr>
        <a:xfrm>
          <a:off x="5267591" y="17795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Authentication</a:t>
          </a:r>
          <a:r>
            <a:rPr lang="en-US" sz="3600" kern="1200"/>
            <a:t>:</a:t>
          </a:r>
        </a:p>
      </dsp:txBody>
      <dsp:txXfrm>
        <a:off x="5267591" y="1779533"/>
        <a:ext cx="4320000" cy="648000"/>
      </dsp:txXfrm>
    </dsp:sp>
    <dsp:sp modelId="{3BEEC29C-7C22-4D64-A6D0-64829DC24AAA}">
      <dsp:nvSpPr>
        <dsp:cNvPr id="0" name=""/>
        <dsp:cNvSpPr/>
      </dsp:nvSpPr>
      <dsp:spPr>
        <a:xfrm>
          <a:off x="5267591" y="2489497"/>
          <a:ext cx="4320000" cy="743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Requires login and registration tied to the MMU student/staff database.</a:t>
          </a:r>
        </a:p>
      </dsp:txBody>
      <dsp:txXfrm>
        <a:off x="5267591" y="2489497"/>
        <a:ext cx="4320000" cy="7430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6FFA4-6853-45E2-B0A9-E9895C7DBA99}">
      <dsp:nvSpPr>
        <dsp:cNvPr id="0" name=""/>
        <dsp:cNvSpPr/>
      </dsp:nvSpPr>
      <dsp:spPr>
        <a:xfrm>
          <a:off x="4093860" y="262"/>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Register user</a:t>
          </a:r>
        </a:p>
      </dsp:txBody>
      <dsp:txXfrm>
        <a:off x="4114408" y="20810"/>
        <a:ext cx="4564497" cy="379832"/>
      </dsp:txXfrm>
    </dsp:sp>
    <dsp:sp modelId="{4D4F6FF5-B710-4F48-886D-8424F29D646B}">
      <dsp:nvSpPr>
        <dsp:cNvPr id="0" name=""/>
        <dsp:cNvSpPr/>
      </dsp:nvSpPr>
      <dsp:spPr>
        <a:xfrm>
          <a:off x="4093860" y="442237"/>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Login user</a:t>
          </a:r>
        </a:p>
      </dsp:txBody>
      <dsp:txXfrm>
        <a:off x="4114408" y="462785"/>
        <a:ext cx="4564497" cy="379832"/>
      </dsp:txXfrm>
    </dsp:sp>
    <dsp:sp modelId="{96DF8789-5D83-484C-82D4-3C9CA9E9DE33}">
      <dsp:nvSpPr>
        <dsp:cNvPr id="0" name=""/>
        <dsp:cNvSpPr/>
      </dsp:nvSpPr>
      <dsp:spPr>
        <a:xfrm>
          <a:off x="4093860" y="884212"/>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Integrate data</a:t>
          </a:r>
        </a:p>
      </dsp:txBody>
      <dsp:txXfrm>
        <a:off x="4114408" y="904760"/>
        <a:ext cx="4564497" cy="379832"/>
      </dsp:txXfrm>
    </dsp:sp>
    <dsp:sp modelId="{7C2E9505-9A60-43FA-840A-E689DF8322E0}">
      <dsp:nvSpPr>
        <dsp:cNvPr id="0" name=""/>
        <dsp:cNvSpPr/>
      </dsp:nvSpPr>
      <dsp:spPr>
        <a:xfrm>
          <a:off x="4093860" y="1326188"/>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Analytics data and Reporting</a:t>
          </a:r>
        </a:p>
      </dsp:txBody>
      <dsp:txXfrm>
        <a:off x="4114408" y="1346736"/>
        <a:ext cx="4564497" cy="379832"/>
      </dsp:txXfrm>
    </dsp:sp>
    <dsp:sp modelId="{4C2544A7-E9BF-4A85-8358-130A9E11FCEB}">
      <dsp:nvSpPr>
        <dsp:cNvPr id="0" name=""/>
        <dsp:cNvSpPr/>
      </dsp:nvSpPr>
      <dsp:spPr>
        <a:xfrm>
          <a:off x="4093860" y="1768163"/>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Dashboard posting</a:t>
          </a:r>
        </a:p>
      </dsp:txBody>
      <dsp:txXfrm>
        <a:off x="4114408" y="1788711"/>
        <a:ext cx="4564497" cy="379832"/>
      </dsp:txXfrm>
    </dsp:sp>
    <dsp:sp modelId="{D2B8D256-0CD2-40DE-BE02-19127D53285D}">
      <dsp:nvSpPr>
        <dsp:cNvPr id="0" name=""/>
        <dsp:cNvSpPr/>
      </dsp:nvSpPr>
      <dsp:spPr>
        <a:xfrm>
          <a:off x="4093860" y="2210138"/>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Real-time Chatting</a:t>
          </a:r>
        </a:p>
      </dsp:txBody>
      <dsp:txXfrm>
        <a:off x="4114408" y="2230686"/>
        <a:ext cx="4564497" cy="379832"/>
      </dsp:txXfrm>
    </dsp:sp>
    <dsp:sp modelId="{DAF48439-9FA9-48E3-9CC3-1E8CF9A13075}">
      <dsp:nvSpPr>
        <dsp:cNvPr id="0" name=""/>
        <dsp:cNvSpPr/>
      </dsp:nvSpPr>
      <dsp:spPr>
        <a:xfrm>
          <a:off x="4093860" y="2652113"/>
          <a:ext cx="4605593" cy="42092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Provide Feedback on Course Elements</a:t>
          </a:r>
        </a:p>
      </dsp:txBody>
      <dsp:txXfrm>
        <a:off x="4114408" y="2672661"/>
        <a:ext cx="4564497" cy="379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AB287-E651-4C19-B56B-362345E72F10}">
      <dsp:nvSpPr>
        <dsp:cNvPr id="0" name=""/>
        <dsp:cNvSpPr/>
      </dsp:nvSpPr>
      <dsp:spPr>
        <a:xfrm>
          <a:off x="247599" y="592424"/>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5408D-FDE0-400C-A510-8CCCE2E8C5B3}">
      <dsp:nvSpPr>
        <dsp:cNvPr id="0" name=""/>
        <dsp:cNvSpPr/>
      </dsp:nvSpPr>
      <dsp:spPr>
        <a:xfrm>
          <a:off x="416607" y="761433"/>
          <a:ext cx="466786" cy="4667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45428D-F5E5-4907-867D-B66F7C9E31E6}">
      <dsp:nvSpPr>
        <dsp:cNvPr id="0" name=""/>
        <dsp:cNvSpPr/>
      </dsp:nvSpPr>
      <dsp:spPr>
        <a:xfrm>
          <a:off x="1224860" y="592424"/>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Learning Resource</a:t>
          </a:r>
          <a:r>
            <a:rPr lang="en-US" sz="1400" kern="1200"/>
            <a:t>: Videos, quizzes, and readings for learning.</a:t>
          </a:r>
        </a:p>
      </dsp:txBody>
      <dsp:txXfrm>
        <a:off x="1224860" y="592424"/>
        <a:ext cx="1897036" cy="804803"/>
      </dsp:txXfrm>
    </dsp:sp>
    <dsp:sp modelId="{83BF1499-36B8-4933-89D6-193D8B362920}">
      <dsp:nvSpPr>
        <dsp:cNvPr id="0" name=""/>
        <dsp:cNvSpPr/>
      </dsp:nvSpPr>
      <dsp:spPr>
        <a:xfrm>
          <a:off x="3452441" y="592424"/>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A8674-7B52-4A32-962C-C31F0F929A8D}">
      <dsp:nvSpPr>
        <dsp:cNvPr id="0" name=""/>
        <dsp:cNvSpPr/>
      </dsp:nvSpPr>
      <dsp:spPr>
        <a:xfrm>
          <a:off x="3621450" y="761433"/>
          <a:ext cx="466786" cy="4667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78C7B-C593-4BB9-A8FA-289C26A6E9D9}">
      <dsp:nvSpPr>
        <dsp:cNvPr id="0" name=""/>
        <dsp:cNvSpPr/>
      </dsp:nvSpPr>
      <dsp:spPr>
        <a:xfrm>
          <a:off x="4429703" y="592424"/>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Discussion Forum</a:t>
          </a:r>
          <a:r>
            <a:rPr lang="en-US" sz="1400" kern="1200"/>
            <a:t>: Platform for student and lecturer interactions.</a:t>
          </a:r>
        </a:p>
      </dsp:txBody>
      <dsp:txXfrm>
        <a:off x="4429703" y="592424"/>
        <a:ext cx="1897036" cy="804803"/>
      </dsp:txXfrm>
    </dsp:sp>
    <dsp:sp modelId="{AF0F1140-6E4B-436F-B80A-30A941A35368}">
      <dsp:nvSpPr>
        <dsp:cNvPr id="0" name=""/>
        <dsp:cNvSpPr/>
      </dsp:nvSpPr>
      <dsp:spPr>
        <a:xfrm>
          <a:off x="6657284" y="592424"/>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326F9-DBEF-4484-81FA-ECC1FAAE4A35}">
      <dsp:nvSpPr>
        <dsp:cNvPr id="0" name=""/>
        <dsp:cNvSpPr/>
      </dsp:nvSpPr>
      <dsp:spPr>
        <a:xfrm>
          <a:off x="6826293" y="761433"/>
          <a:ext cx="466786" cy="4667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2D86BE-A263-4567-B61D-39DE76FEC30B}">
      <dsp:nvSpPr>
        <dsp:cNvPr id="0" name=""/>
        <dsp:cNvSpPr/>
      </dsp:nvSpPr>
      <dsp:spPr>
        <a:xfrm>
          <a:off x="7634545" y="592424"/>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Quiz</a:t>
          </a:r>
          <a:r>
            <a:rPr lang="en-US" sz="1400" kern="1200"/>
            <a:t>: Assessment of student knowledge.</a:t>
          </a:r>
        </a:p>
      </dsp:txBody>
      <dsp:txXfrm>
        <a:off x="7634545" y="592424"/>
        <a:ext cx="1897036" cy="804803"/>
      </dsp:txXfrm>
    </dsp:sp>
    <dsp:sp modelId="{E52537C5-AB1B-4108-8B86-07EC6E0DF40A}">
      <dsp:nvSpPr>
        <dsp:cNvPr id="0" name=""/>
        <dsp:cNvSpPr/>
      </dsp:nvSpPr>
      <dsp:spPr>
        <a:xfrm>
          <a:off x="247599" y="1969586"/>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B52F3-2A6A-4F40-B4A8-6C4C46A6730B}">
      <dsp:nvSpPr>
        <dsp:cNvPr id="0" name=""/>
        <dsp:cNvSpPr/>
      </dsp:nvSpPr>
      <dsp:spPr>
        <a:xfrm>
          <a:off x="416607" y="2138595"/>
          <a:ext cx="466786" cy="4667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F24E7-1CF2-453A-BC34-1C3012ED0C03}">
      <dsp:nvSpPr>
        <dsp:cNvPr id="0" name=""/>
        <dsp:cNvSpPr/>
      </dsp:nvSpPr>
      <dsp:spPr>
        <a:xfrm>
          <a:off x="1224860" y="1969586"/>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Certificate</a:t>
          </a:r>
          <a:r>
            <a:rPr lang="en-US" sz="1400" kern="1200"/>
            <a:t>: Awarded after course completion.</a:t>
          </a:r>
        </a:p>
      </dsp:txBody>
      <dsp:txXfrm>
        <a:off x="1224860" y="1969586"/>
        <a:ext cx="1897036" cy="804803"/>
      </dsp:txXfrm>
    </dsp:sp>
    <dsp:sp modelId="{E3FE1F7C-6612-4E5C-93E3-94DDFC72EED8}">
      <dsp:nvSpPr>
        <dsp:cNvPr id="0" name=""/>
        <dsp:cNvSpPr/>
      </dsp:nvSpPr>
      <dsp:spPr>
        <a:xfrm>
          <a:off x="3452441" y="1969586"/>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7A1C9-730F-43C4-836A-7717CADB23CE}">
      <dsp:nvSpPr>
        <dsp:cNvPr id="0" name=""/>
        <dsp:cNvSpPr/>
      </dsp:nvSpPr>
      <dsp:spPr>
        <a:xfrm>
          <a:off x="3621450" y="2138595"/>
          <a:ext cx="466786" cy="4667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1324E-221C-4C49-B594-C370C524076C}">
      <dsp:nvSpPr>
        <dsp:cNvPr id="0" name=""/>
        <dsp:cNvSpPr/>
      </dsp:nvSpPr>
      <dsp:spPr>
        <a:xfrm>
          <a:off x="4429703" y="1969586"/>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Single Sign-On (SSO)</a:t>
          </a:r>
          <a:r>
            <a:rPr lang="en-US" sz="1400" kern="1200"/>
            <a:t>: Access with one set of credentials.</a:t>
          </a:r>
        </a:p>
      </dsp:txBody>
      <dsp:txXfrm>
        <a:off x="4429703" y="1969586"/>
        <a:ext cx="1897036" cy="804803"/>
      </dsp:txXfrm>
    </dsp:sp>
    <dsp:sp modelId="{F4412B85-668C-4A4B-A3B2-1510A0E929BB}">
      <dsp:nvSpPr>
        <dsp:cNvPr id="0" name=""/>
        <dsp:cNvSpPr/>
      </dsp:nvSpPr>
      <dsp:spPr>
        <a:xfrm>
          <a:off x="6657284" y="1969586"/>
          <a:ext cx="804803" cy="804803"/>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9A03B-D18F-45E1-A61B-25BB14208C80}">
      <dsp:nvSpPr>
        <dsp:cNvPr id="0" name=""/>
        <dsp:cNvSpPr/>
      </dsp:nvSpPr>
      <dsp:spPr>
        <a:xfrm>
          <a:off x="6826293" y="2138595"/>
          <a:ext cx="466786" cy="46678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449153-1FFF-4E75-936D-5F8D2A53D414}">
      <dsp:nvSpPr>
        <dsp:cNvPr id="0" name=""/>
        <dsp:cNvSpPr/>
      </dsp:nvSpPr>
      <dsp:spPr>
        <a:xfrm>
          <a:off x="7634545" y="1969586"/>
          <a:ext cx="1897036" cy="80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Mobile App</a:t>
          </a:r>
          <a:r>
            <a:rPr lang="en-US" sz="1400" kern="1200"/>
            <a:t>: Access the system via mobile devices.</a:t>
          </a:r>
        </a:p>
      </dsp:txBody>
      <dsp:txXfrm>
        <a:off x="7634545" y="1969586"/>
        <a:ext cx="1897036" cy="804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45679-FCC0-4DDA-A961-F02B32393413}">
      <dsp:nvSpPr>
        <dsp:cNvPr id="0" name=""/>
        <dsp:cNvSpPr/>
      </dsp:nvSpPr>
      <dsp:spPr>
        <a:xfrm>
          <a:off x="0" y="558502"/>
          <a:ext cx="9780587" cy="103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97C1C-97C6-4E24-9AA5-FA19F74F0E1A}">
      <dsp:nvSpPr>
        <dsp:cNvPr id="0" name=""/>
        <dsp:cNvSpPr/>
      </dsp:nvSpPr>
      <dsp:spPr>
        <a:xfrm>
          <a:off x="311901" y="790495"/>
          <a:ext cx="567094" cy="567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E278E-5779-449A-A784-5D71685ADEF3}">
      <dsp:nvSpPr>
        <dsp:cNvPr id="0" name=""/>
        <dsp:cNvSpPr/>
      </dsp:nvSpPr>
      <dsp:spPr>
        <a:xfrm>
          <a:off x="1190898" y="558502"/>
          <a:ext cx="8589688" cy="103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123" tIns="109123" rIns="109123" bIns="109123" numCol="1" spcCol="1270" anchor="ctr" anchorCtr="0">
          <a:noAutofit/>
        </a:bodyPr>
        <a:lstStyle/>
        <a:p>
          <a:pPr marL="0" lvl="0" indent="0" algn="l" defTabSz="800100">
            <a:lnSpc>
              <a:spcPct val="90000"/>
            </a:lnSpc>
            <a:spcBef>
              <a:spcPct val="0"/>
            </a:spcBef>
            <a:spcAft>
              <a:spcPct val="35000"/>
            </a:spcAft>
            <a:buNone/>
          </a:pPr>
          <a:r>
            <a:rPr lang="en-US" sz="1800" kern="1200"/>
            <a:t>Interviews: Conduct one-on-one interviews with stakeholders, students and developers, to identify essential features that the Learning Analytics System (LAS) must include, such as system stability, basic navigation, and security features. </a:t>
          </a:r>
        </a:p>
      </dsp:txBody>
      <dsp:txXfrm>
        <a:off x="1190898" y="558502"/>
        <a:ext cx="8589688" cy="1031080"/>
      </dsp:txXfrm>
    </dsp:sp>
    <dsp:sp modelId="{BAD217AE-F688-4530-9E04-A2FB434C5B7F}">
      <dsp:nvSpPr>
        <dsp:cNvPr id="0" name=""/>
        <dsp:cNvSpPr/>
      </dsp:nvSpPr>
      <dsp:spPr>
        <a:xfrm>
          <a:off x="0" y="1847353"/>
          <a:ext cx="9780587" cy="103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ADF2C-EC3F-42AE-8A86-CB2F99F81146}">
      <dsp:nvSpPr>
        <dsp:cNvPr id="0" name=""/>
        <dsp:cNvSpPr/>
      </dsp:nvSpPr>
      <dsp:spPr>
        <a:xfrm>
          <a:off x="311901" y="2079346"/>
          <a:ext cx="567094" cy="567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1AF01E-A397-43AB-9BCA-BB8E942F4925}">
      <dsp:nvSpPr>
        <dsp:cNvPr id="0" name=""/>
        <dsp:cNvSpPr/>
      </dsp:nvSpPr>
      <dsp:spPr>
        <a:xfrm>
          <a:off x="1190898" y="1847353"/>
          <a:ext cx="8589688" cy="103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123" tIns="109123" rIns="109123" bIns="109123" numCol="1" spcCol="1270" anchor="ctr" anchorCtr="0">
          <a:noAutofit/>
        </a:bodyPr>
        <a:lstStyle/>
        <a:p>
          <a:pPr marL="0" lvl="0" indent="0" algn="l" defTabSz="800100">
            <a:lnSpc>
              <a:spcPct val="90000"/>
            </a:lnSpc>
            <a:spcBef>
              <a:spcPct val="0"/>
            </a:spcBef>
            <a:spcAft>
              <a:spcPct val="35000"/>
            </a:spcAft>
            <a:buNone/>
          </a:pPr>
          <a:r>
            <a:rPr lang="en-US" sz="1800" kern="1200"/>
            <a:t>Observation: Analyze competitor Learning Analytics System (LAS) products to identify potential dissatisfiers that could differentiate the system. Look for features that are not expected but could add significant value to the user experience.</a:t>
          </a:r>
        </a:p>
      </dsp:txBody>
      <dsp:txXfrm>
        <a:off x="1190898" y="1847353"/>
        <a:ext cx="8589688" cy="103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1D655-9DF6-41E9-A222-689186121705}">
      <dsp:nvSpPr>
        <dsp:cNvPr id="0" name=""/>
        <dsp:cNvSpPr/>
      </dsp:nvSpPr>
      <dsp:spPr>
        <a:xfrm>
          <a:off x="0" y="231254"/>
          <a:ext cx="9780587" cy="13583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BC3A4-8AA0-4AEE-955D-03D88F8C3B67}">
      <dsp:nvSpPr>
        <dsp:cNvPr id="0" name=""/>
        <dsp:cNvSpPr/>
      </dsp:nvSpPr>
      <dsp:spPr>
        <a:xfrm>
          <a:off x="410894" y="536878"/>
          <a:ext cx="747080" cy="74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0345D3-5BB1-4F8A-9DBB-AA825832EC90}">
      <dsp:nvSpPr>
        <dsp:cNvPr id="0" name=""/>
        <dsp:cNvSpPr/>
      </dsp:nvSpPr>
      <dsp:spPr>
        <a:xfrm>
          <a:off x="1568868" y="231254"/>
          <a:ext cx="8180317" cy="1358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56" tIns="143756" rIns="143756" bIns="143756" numCol="1" spcCol="1270" anchor="ctr" anchorCtr="0">
          <a:noAutofit/>
        </a:bodyPr>
        <a:lstStyle/>
        <a:p>
          <a:pPr marL="0" lvl="0" indent="0" algn="l" defTabSz="622300">
            <a:lnSpc>
              <a:spcPct val="100000"/>
            </a:lnSpc>
            <a:spcBef>
              <a:spcPct val="0"/>
            </a:spcBef>
            <a:spcAft>
              <a:spcPct val="35000"/>
            </a:spcAft>
            <a:buNone/>
          </a:pPr>
          <a:r>
            <a:rPr lang="en-US" sz="1400" kern="1200">
              <a:latin typeface="Tenorite"/>
            </a:rPr>
            <a:t>Purpose: This</a:t>
          </a:r>
          <a:r>
            <a:rPr lang="en-US" sz="1400" kern="1200"/>
            <a:t> SRS outlines the requirements needed for the LAS in development. The following document shall be to the benefit of the development team, project stakeholders, and all involved in this project. This is aimed at ensuring that all requirements are understood and met to successfully deliver the LAS.</a:t>
          </a:r>
        </a:p>
      </dsp:txBody>
      <dsp:txXfrm>
        <a:off x="1568868" y="231254"/>
        <a:ext cx="8180317" cy="1358328"/>
      </dsp:txXfrm>
    </dsp:sp>
    <dsp:sp modelId="{40CBA3CE-EC96-4824-A8B7-9DCA5505ACDC}">
      <dsp:nvSpPr>
        <dsp:cNvPr id="0" name=""/>
        <dsp:cNvSpPr/>
      </dsp:nvSpPr>
      <dsp:spPr>
        <a:xfrm>
          <a:off x="0" y="1847353"/>
          <a:ext cx="9780587" cy="13583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4C6C9-F4A0-45A6-B2C0-E92419E6D336}">
      <dsp:nvSpPr>
        <dsp:cNvPr id="0" name=""/>
        <dsp:cNvSpPr/>
      </dsp:nvSpPr>
      <dsp:spPr>
        <a:xfrm>
          <a:off x="410894" y="2152976"/>
          <a:ext cx="747080" cy="74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95231-CACF-4ABF-A66E-3FFE24A80D3E}">
      <dsp:nvSpPr>
        <dsp:cNvPr id="0" name=""/>
        <dsp:cNvSpPr/>
      </dsp:nvSpPr>
      <dsp:spPr>
        <a:xfrm>
          <a:off x="1568868" y="1847353"/>
          <a:ext cx="8180317" cy="1358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756" tIns="143756" rIns="143756" bIns="143756" numCol="1" spcCol="1270" anchor="ctr" anchorCtr="0">
          <a:noAutofit/>
        </a:bodyPr>
        <a:lstStyle/>
        <a:p>
          <a:pPr marL="0" lvl="0" indent="0" algn="l" defTabSz="622300">
            <a:lnSpc>
              <a:spcPct val="100000"/>
            </a:lnSpc>
            <a:spcBef>
              <a:spcPct val="0"/>
            </a:spcBef>
            <a:spcAft>
              <a:spcPct val="35000"/>
            </a:spcAft>
            <a:buNone/>
          </a:pPr>
          <a:r>
            <a:rPr lang="en-US" sz="1400" kern="1200">
              <a:latin typeface="Tenorite"/>
            </a:rPr>
            <a:t>Scope: This</a:t>
          </a:r>
          <a:r>
            <a:rPr lang="en-US" sz="1400" kern="1200"/>
            <a:t> LAS shall be utilized as a virtual platform by the educational institutions to administer and deliver the courses. General system features will include user management, course creation, assignment submissions, grading, and reporting. The system is intended for students, lecturers, and administrators. Integration with existing systems shall include SIS and LTI providers. Development of new tools for content creation is out of scope.</a:t>
          </a:r>
        </a:p>
      </dsp:txBody>
      <dsp:txXfrm>
        <a:off x="1568868" y="1847353"/>
        <a:ext cx="8180317" cy="1358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87200-F8E3-46A1-BF13-A26674323226}">
      <dsp:nvSpPr>
        <dsp:cNvPr id="0" name=""/>
        <dsp:cNvSpPr/>
      </dsp:nvSpPr>
      <dsp:spPr>
        <a:xfrm>
          <a:off x="0" y="1614"/>
          <a:ext cx="6730274" cy="81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B0CBA-579C-4CA0-A29A-678EE66E16DC}">
      <dsp:nvSpPr>
        <dsp:cNvPr id="0" name=""/>
        <dsp:cNvSpPr/>
      </dsp:nvSpPr>
      <dsp:spPr>
        <a:xfrm>
          <a:off x="247560" y="185750"/>
          <a:ext cx="450109" cy="450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7AD5F6-F523-4FF6-8D16-9431B0039FE2}">
      <dsp:nvSpPr>
        <dsp:cNvPr id="0" name=""/>
        <dsp:cNvSpPr/>
      </dsp:nvSpPr>
      <dsp:spPr>
        <a:xfrm>
          <a:off x="945230" y="1614"/>
          <a:ext cx="5785043" cy="81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12" tIns="86612" rIns="86612" bIns="86612" numCol="1" spcCol="1270" anchor="ctr" anchorCtr="0">
          <a:noAutofit/>
        </a:bodyPr>
        <a:lstStyle/>
        <a:p>
          <a:pPr marL="0" lvl="0" indent="0" algn="l" defTabSz="977900">
            <a:lnSpc>
              <a:spcPct val="100000"/>
            </a:lnSpc>
            <a:spcBef>
              <a:spcPct val="0"/>
            </a:spcBef>
            <a:spcAft>
              <a:spcPct val="35000"/>
            </a:spcAft>
            <a:buNone/>
          </a:pPr>
          <a:r>
            <a:rPr lang="en-US" sz="2200" kern="1200"/>
            <a:t>LAS: Learning Analytics System</a:t>
          </a:r>
        </a:p>
      </dsp:txBody>
      <dsp:txXfrm>
        <a:off x="945230" y="1614"/>
        <a:ext cx="5785043" cy="818381"/>
      </dsp:txXfrm>
    </dsp:sp>
    <dsp:sp modelId="{26C4BE65-F642-4A25-B978-B8029C27E7E1}">
      <dsp:nvSpPr>
        <dsp:cNvPr id="0" name=""/>
        <dsp:cNvSpPr/>
      </dsp:nvSpPr>
      <dsp:spPr>
        <a:xfrm>
          <a:off x="0" y="1024591"/>
          <a:ext cx="6730274" cy="81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D42FF-832C-4BE0-8B0A-01F3655A05FB}">
      <dsp:nvSpPr>
        <dsp:cNvPr id="0" name=""/>
        <dsp:cNvSpPr/>
      </dsp:nvSpPr>
      <dsp:spPr>
        <a:xfrm>
          <a:off x="247560" y="1208727"/>
          <a:ext cx="450109" cy="450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C7FA0-0A86-4DB2-A60D-591CFD822E08}">
      <dsp:nvSpPr>
        <dsp:cNvPr id="0" name=""/>
        <dsp:cNvSpPr/>
      </dsp:nvSpPr>
      <dsp:spPr>
        <a:xfrm>
          <a:off x="945230" y="1024591"/>
          <a:ext cx="5785043" cy="81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12" tIns="86612" rIns="86612" bIns="86612" numCol="1" spcCol="1270" anchor="ctr" anchorCtr="0">
          <a:noAutofit/>
        </a:bodyPr>
        <a:lstStyle/>
        <a:p>
          <a:pPr marL="0" lvl="0" indent="0" algn="l" defTabSz="977900">
            <a:lnSpc>
              <a:spcPct val="100000"/>
            </a:lnSpc>
            <a:spcBef>
              <a:spcPct val="0"/>
            </a:spcBef>
            <a:spcAft>
              <a:spcPct val="35000"/>
            </a:spcAft>
            <a:buNone/>
          </a:pPr>
          <a:r>
            <a:rPr lang="en-US" sz="2200" kern="1200"/>
            <a:t>SIS: Student Information System</a:t>
          </a:r>
        </a:p>
      </dsp:txBody>
      <dsp:txXfrm>
        <a:off x="945230" y="1024591"/>
        <a:ext cx="5785043" cy="818381"/>
      </dsp:txXfrm>
    </dsp:sp>
    <dsp:sp modelId="{8DCDD18F-2C1A-4211-91FF-2FFF79B54C99}">
      <dsp:nvSpPr>
        <dsp:cNvPr id="0" name=""/>
        <dsp:cNvSpPr/>
      </dsp:nvSpPr>
      <dsp:spPr>
        <a:xfrm>
          <a:off x="0" y="2047569"/>
          <a:ext cx="6730274" cy="81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11120-D43F-4C52-9B73-9CB0682472EE}">
      <dsp:nvSpPr>
        <dsp:cNvPr id="0" name=""/>
        <dsp:cNvSpPr/>
      </dsp:nvSpPr>
      <dsp:spPr>
        <a:xfrm>
          <a:off x="247560" y="2231705"/>
          <a:ext cx="450109" cy="450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A7364-70D5-4D68-B818-A29ADEBE62C0}">
      <dsp:nvSpPr>
        <dsp:cNvPr id="0" name=""/>
        <dsp:cNvSpPr/>
      </dsp:nvSpPr>
      <dsp:spPr>
        <a:xfrm>
          <a:off x="945230" y="2047569"/>
          <a:ext cx="5785043" cy="81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12" tIns="86612" rIns="86612" bIns="86612" numCol="1" spcCol="1270" anchor="ctr" anchorCtr="0">
          <a:noAutofit/>
        </a:bodyPr>
        <a:lstStyle/>
        <a:p>
          <a:pPr marL="0" lvl="0" indent="0" algn="l" defTabSz="977900">
            <a:lnSpc>
              <a:spcPct val="100000"/>
            </a:lnSpc>
            <a:spcBef>
              <a:spcPct val="0"/>
            </a:spcBef>
            <a:spcAft>
              <a:spcPct val="35000"/>
            </a:spcAft>
            <a:buNone/>
          </a:pPr>
          <a:r>
            <a:rPr lang="en-US" sz="2200" kern="1200"/>
            <a:t>API: Application Programming Interface</a:t>
          </a:r>
        </a:p>
      </dsp:txBody>
      <dsp:txXfrm>
        <a:off x="945230" y="2047569"/>
        <a:ext cx="5785043" cy="818381"/>
      </dsp:txXfrm>
    </dsp:sp>
    <dsp:sp modelId="{9D5E65EA-D381-4356-AD4D-5C793094462E}">
      <dsp:nvSpPr>
        <dsp:cNvPr id="0" name=""/>
        <dsp:cNvSpPr/>
      </dsp:nvSpPr>
      <dsp:spPr>
        <a:xfrm>
          <a:off x="0" y="3070546"/>
          <a:ext cx="6730274" cy="81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50DB1-D45C-4250-B9B6-5774289ABC46}">
      <dsp:nvSpPr>
        <dsp:cNvPr id="0" name=""/>
        <dsp:cNvSpPr/>
      </dsp:nvSpPr>
      <dsp:spPr>
        <a:xfrm>
          <a:off x="247560" y="3254682"/>
          <a:ext cx="450109" cy="450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7595-9179-487E-8A5C-2D3D8CD5B0CD}">
      <dsp:nvSpPr>
        <dsp:cNvPr id="0" name=""/>
        <dsp:cNvSpPr/>
      </dsp:nvSpPr>
      <dsp:spPr>
        <a:xfrm>
          <a:off x="945230" y="3070546"/>
          <a:ext cx="5785043" cy="81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12" tIns="86612" rIns="86612" bIns="86612" numCol="1" spcCol="1270" anchor="ctr" anchorCtr="0">
          <a:noAutofit/>
        </a:bodyPr>
        <a:lstStyle/>
        <a:p>
          <a:pPr marL="0" lvl="0" indent="0" algn="l" defTabSz="977900">
            <a:lnSpc>
              <a:spcPct val="100000"/>
            </a:lnSpc>
            <a:spcBef>
              <a:spcPct val="0"/>
            </a:spcBef>
            <a:spcAft>
              <a:spcPct val="35000"/>
            </a:spcAft>
            <a:buNone/>
          </a:pPr>
          <a:r>
            <a:rPr lang="en-US" sz="2200" kern="1200"/>
            <a:t>LTI: Learning Tools Interoperability</a:t>
          </a:r>
        </a:p>
      </dsp:txBody>
      <dsp:txXfrm>
        <a:off x="945230" y="3070546"/>
        <a:ext cx="5785043" cy="818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8AC01-AAE2-4E63-AA12-7235E6F09887}">
      <dsp:nvSpPr>
        <dsp:cNvPr id="0" name=""/>
        <dsp:cNvSpPr/>
      </dsp:nvSpPr>
      <dsp:spPr>
        <a:xfrm>
          <a:off x="0" y="419"/>
          <a:ext cx="9780587" cy="98174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61F02-4718-4270-AA19-C35F62B9D52D}">
      <dsp:nvSpPr>
        <dsp:cNvPr id="0" name=""/>
        <dsp:cNvSpPr/>
      </dsp:nvSpPr>
      <dsp:spPr>
        <a:xfrm>
          <a:off x="296976" y="221311"/>
          <a:ext cx="539958" cy="539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F87EB-E309-48EA-88A0-7147F7A07684}">
      <dsp:nvSpPr>
        <dsp:cNvPr id="0" name=""/>
        <dsp:cNvSpPr/>
      </dsp:nvSpPr>
      <dsp:spPr>
        <a:xfrm>
          <a:off x="1133911" y="419"/>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n-US" sz="2500" kern="1200"/>
            <a:t>The LAS is part of a broader educational ecosystem.</a:t>
          </a:r>
        </a:p>
      </dsp:txBody>
      <dsp:txXfrm>
        <a:off x="1133911" y="419"/>
        <a:ext cx="8646675" cy="981741"/>
      </dsp:txXfrm>
    </dsp:sp>
    <dsp:sp modelId="{6F90F1E3-2945-418C-BB39-5530DD15235D}">
      <dsp:nvSpPr>
        <dsp:cNvPr id="0" name=""/>
        <dsp:cNvSpPr/>
      </dsp:nvSpPr>
      <dsp:spPr>
        <a:xfrm>
          <a:off x="0" y="1227597"/>
          <a:ext cx="9780587" cy="98174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81A18-0EF0-44D4-BBB6-E4A24AEB3413}">
      <dsp:nvSpPr>
        <dsp:cNvPr id="0" name=""/>
        <dsp:cNvSpPr/>
      </dsp:nvSpPr>
      <dsp:spPr>
        <a:xfrm>
          <a:off x="296976" y="1448488"/>
          <a:ext cx="539958" cy="539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2BD8CE-D83F-4F51-9805-A57D0F2EC76B}">
      <dsp:nvSpPr>
        <dsp:cNvPr id="0" name=""/>
        <dsp:cNvSpPr/>
      </dsp:nvSpPr>
      <dsp:spPr>
        <a:xfrm>
          <a:off x="1133911" y="1227597"/>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n-US" sz="2500" kern="1200"/>
            <a:t>Integrates with SIS and other LTI-compliant tools for a seamless user experience.</a:t>
          </a:r>
        </a:p>
      </dsp:txBody>
      <dsp:txXfrm>
        <a:off x="1133911" y="1227597"/>
        <a:ext cx="8646675" cy="981741"/>
      </dsp:txXfrm>
    </dsp:sp>
    <dsp:sp modelId="{CA4071F2-F6A2-4223-90D2-1CF18828B883}">
      <dsp:nvSpPr>
        <dsp:cNvPr id="0" name=""/>
        <dsp:cNvSpPr/>
      </dsp:nvSpPr>
      <dsp:spPr>
        <a:xfrm>
          <a:off x="0" y="2454774"/>
          <a:ext cx="9780587" cy="98174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658AD-F57B-4272-80E5-F6C54D7AB2CB}">
      <dsp:nvSpPr>
        <dsp:cNvPr id="0" name=""/>
        <dsp:cNvSpPr/>
      </dsp:nvSpPr>
      <dsp:spPr>
        <a:xfrm>
          <a:off x="296976" y="2675666"/>
          <a:ext cx="539958" cy="539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65E3BD-F831-4630-AD2D-9EFC3C942C67}">
      <dsp:nvSpPr>
        <dsp:cNvPr id="0" name=""/>
        <dsp:cNvSpPr/>
      </dsp:nvSpPr>
      <dsp:spPr>
        <a:xfrm>
          <a:off x="1133911" y="2454774"/>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n-US" sz="2500" kern="1200"/>
            <a:t>Web-based with support for mobile devices using responsive design.</a:t>
          </a:r>
        </a:p>
      </dsp:txBody>
      <dsp:txXfrm>
        <a:off x="1133911" y="2454774"/>
        <a:ext cx="8646675" cy="9817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C581B-369B-46DA-8A72-A6FF14D15319}">
      <dsp:nvSpPr>
        <dsp:cNvPr id="0" name=""/>
        <dsp:cNvSpPr/>
      </dsp:nvSpPr>
      <dsp:spPr>
        <a:xfrm>
          <a:off x="954130" y="530832"/>
          <a:ext cx="1020304" cy="1020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06B48-9680-42F2-A230-DEACC6F5AA77}">
      <dsp:nvSpPr>
        <dsp:cNvPr id="0" name=""/>
        <dsp:cNvSpPr/>
      </dsp:nvSpPr>
      <dsp:spPr>
        <a:xfrm>
          <a:off x="6704" y="1650258"/>
          <a:ext cx="2915156" cy="437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b="1" kern="1200"/>
            <a:t>Students</a:t>
          </a:r>
          <a:r>
            <a:rPr lang="en-US" sz="3100" kern="1200"/>
            <a:t>:</a:t>
          </a:r>
        </a:p>
      </dsp:txBody>
      <dsp:txXfrm>
        <a:off x="6704" y="1650258"/>
        <a:ext cx="2915156" cy="437273"/>
      </dsp:txXfrm>
    </dsp:sp>
    <dsp:sp modelId="{AE547A7A-09DB-4A68-A0AB-F8421C04C5CD}">
      <dsp:nvSpPr>
        <dsp:cNvPr id="0" name=""/>
        <dsp:cNvSpPr/>
      </dsp:nvSpPr>
      <dsp:spPr>
        <a:xfrm>
          <a:off x="6704" y="2133634"/>
          <a:ext cx="2915156" cy="702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Major users who can view materials, submit assignments, and check grades.</a:t>
          </a:r>
        </a:p>
      </dsp:txBody>
      <dsp:txXfrm>
        <a:off x="6704" y="2133634"/>
        <a:ext cx="2915156" cy="702347"/>
      </dsp:txXfrm>
    </dsp:sp>
    <dsp:sp modelId="{1A119E05-8089-4F4F-A1B6-D9543BCABF98}">
      <dsp:nvSpPr>
        <dsp:cNvPr id="0" name=""/>
        <dsp:cNvSpPr/>
      </dsp:nvSpPr>
      <dsp:spPr>
        <a:xfrm>
          <a:off x="4379438" y="530832"/>
          <a:ext cx="1020304" cy="1020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D8DE9-4B3B-49BC-BCA8-06BCCE1706B0}">
      <dsp:nvSpPr>
        <dsp:cNvPr id="0" name=""/>
        <dsp:cNvSpPr/>
      </dsp:nvSpPr>
      <dsp:spPr>
        <a:xfrm>
          <a:off x="3432012" y="1650258"/>
          <a:ext cx="2915156" cy="437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b="1" kern="1200"/>
            <a:t>Lecturers</a:t>
          </a:r>
          <a:r>
            <a:rPr lang="en-US" sz="3100" kern="1200"/>
            <a:t>:</a:t>
          </a:r>
        </a:p>
      </dsp:txBody>
      <dsp:txXfrm>
        <a:off x="3432012" y="1650258"/>
        <a:ext cx="2915156" cy="437273"/>
      </dsp:txXfrm>
    </dsp:sp>
    <dsp:sp modelId="{84F7C486-BBB4-4ECC-801C-F71C791B26AC}">
      <dsp:nvSpPr>
        <dsp:cNvPr id="0" name=""/>
        <dsp:cNvSpPr/>
      </dsp:nvSpPr>
      <dsp:spPr>
        <a:xfrm>
          <a:off x="3432012" y="2133634"/>
          <a:ext cx="2915156" cy="702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Lead course creation, content distribution, and student grading.</a:t>
          </a:r>
        </a:p>
      </dsp:txBody>
      <dsp:txXfrm>
        <a:off x="3432012" y="2133634"/>
        <a:ext cx="2915156" cy="702347"/>
      </dsp:txXfrm>
    </dsp:sp>
    <dsp:sp modelId="{72C3420A-E66A-409D-8027-917FA1AB48F9}">
      <dsp:nvSpPr>
        <dsp:cNvPr id="0" name=""/>
        <dsp:cNvSpPr/>
      </dsp:nvSpPr>
      <dsp:spPr>
        <a:xfrm>
          <a:off x="7804747" y="530832"/>
          <a:ext cx="1020304" cy="10203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BADCF-A959-4F99-8108-FA6966A29A79}">
      <dsp:nvSpPr>
        <dsp:cNvPr id="0" name=""/>
        <dsp:cNvSpPr/>
      </dsp:nvSpPr>
      <dsp:spPr>
        <a:xfrm>
          <a:off x="6857321" y="1650258"/>
          <a:ext cx="2915156" cy="437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b="1" kern="1200"/>
            <a:t>Administrators</a:t>
          </a:r>
          <a:r>
            <a:rPr lang="en-US" sz="3100" kern="1200"/>
            <a:t>:</a:t>
          </a:r>
        </a:p>
      </dsp:txBody>
      <dsp:txXfrm>
        <a:off x="6857321" y="1650258"/>
        <a:ext cx="2915156" cy="437273"/>
      </dsp:txXfrm>
    </dsp:sp>
    <dsp:sp modelId="{CC5CE1B5-C02D-4EB6-9E9D-65452FEDCB51}">
      <dsp:nvSpPr>
        <dsp:cNvPr id="0" name=""/>
        <dsp:cNvSpPr/>
      </dsp:nvSpPr>
      <dsp:spPr>
        <a:xfrm>
          <a:off x="6857321" y="2133634"/>
          <a:ext cx="2915156" cy="702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Manage user accounts and ensure system integrity.</a:t>
          </a:r>
        </a:p>
      </dsp:txBody>
      <dsp:txXfrm>
        <a:off x="6857321" y="2133634"/>
        <a:ext cx="2915156" cy="7023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190C7-E323-4E61-8DE3-F33A6FF83816}">
      <dsp:nvSpPr>
        <dsp:cNvPr id="0" name=""/>
        <dsp:cNvSpPr/>
      </dsp:nvSpPr>
      <dsp:spPr>
        <a:xfrm>
          <a:off x="0" y="3545"/>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512BA-5241-4097-86E6-639901432FB5}">
      <dsp:nvSpPr>
        <dsp:cNvPr id="0" name=""/>
        <dsp:cNvSpPr/>
      </dsp:nvSpPr>
      <dsp:spPr>
        <a:xfrm>
          <a:off x="181992" y="138911"/>
          <a:ext cx="330895" cy="330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25EFE-C7B1-423D-A4FF-438319AD219C}">
      <dsp:nvSpPr>
        <dsp:cNvPr id="0" name=""/>
        <dsp:cNvSpPr/>
      </dsp:nvSpPr>
      <dsp:spPr>
        <a:xfrm>
          <a:off x="694880" y="3545"/>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Login/Registration Function:</a:t>
          </a:r>
        </a:p>
      </dsp:txBody>
      <dsp:txXfrm>
        <a:off x="694880" y="3545"/>
        <a:ext cx="4400631" cy="601628"/>
      </dsp:txXfrm>
    </dsp:sp>
    <dsp:sp modelId="{963930E1-4B2B-46C1-8186-30747EE3BB24}">
      <dsp:nvSpPr>
        <dsp:cNvPr id="0" name=""/>
        <dsp:cNvSpPr/>
      </dsp:nvSpPr>
      <dsp:spPr>
        <a:xfrm>
          <a:off x="5095512" y="3545"/>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Register: Provides users with a Student/Lecturer ID and password.</a:t>
          </a:r>
        </a:p>
        <a:p>
          <a:pPr marL="0" lvl="0" indent="0" algn="l" defTabSz="488950">
            <a:lnSpc>
              <a:spcPct val="90000"/>
            </a:lnSpc>
            <a:spcBef>
              <a:spcPct val="0"/>
            </a:spcBef>
            <a:spcAft>
              <a:spcPct val="35000"/>
            </a:spcAft>
            <a:buNone/>
          </a:pPr>
          <a:r>
            <a:rPr lang="en-US" sz="1100" kern="1200"/>
            <a:t>Login: Prompts users to log in with their credentials.</a:t>
          </a:r>
        </a:p>
        <a:p>
          <a:pPr marL="0" lvl="0" indent="0" algn="l" defTabSz="488950">
            <a:lnSpc>
              <a:spcPct val="90000"/>
            </a:lnSpc>
            <a:spcBef>
              <a:spcPct val="0"/>
            </a:spcBef>
            <a:spcAft>
              <a:spcPct val="35000"/>
            </a:spcAft>
            <a:buNone/>
          </a:pPr>
          <a:r>
            <a:rPr lang="en-US" sz="1100" kern="1200"/>
            <a:t>Forgot Password: Allows users to securely reset their passwords.</a:t>
          </a:r>
        </a:p>
      </dsp:txBody>
      <dsp:txXfrm>
        <a:off x="5095512" y="3545"/>
        <a:ext cx="4682990" cy="601628"/>
      </dsp:txXfrm>
    </dsp:sp>
    <dsp:sp modelId="{A0874BB8-4188-4E76-9E66-1ADF42C1D8AD}">
      <dsp:nvSpPr>
        <dsp:cNvPr id="0" name=""/>
        <dsp:cNvSpPr/>
      </dsp:nvSpPr>
      <dsp:spPr>
        <a:xfrm>
          <a:off x="0" y="755580"/>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A55F2-3941-4903-99B1-9199994075B5}">
      <dsp:nvSpPr>
        <dsp:cNvPr id="0" name=""/>
        <dsp:cNvSpPr/>
      </dsp:nvSpPr>
      <dsp:spPr>
        <a:xfrm>
          <a:off x="181992" y="890946"/>
          <a:ext cx="330895" cy="330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3AECD-116A-4C7C-BF36-F8A0C4309449}">
      <dsp:nvSpPr>
        <dsp:cNvPr id="0" name=""/>
        <dsp:cNvSpPr/>
      </dsp:nvSpPr>
      <dsp:spPr>
        <a:xfrm>
          <a:off x="694880" y="755580"/>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Data Integration Function:</a:t>
          </a:r>
        </a:p>
      </dsp:txBody>
      <dsp:txXfrm>
        <a:off x="694880" y="755580"/>
        <a:ext cx="4400631" cy="601628"/>
      </dsp:txXfrm>
    </dsp:sp>
    <dsp:sp modelId="{8B9AF7F9-7B3E-4BFB-8FE9-6AB00FB55E3A}">
      <dsp:nvSpPr>
        <dsp:cNvPr id="0" name=""/>
        <dsp:cNvSpPr/>
      </dsp:nvSpPr>
      <dsp:spPr>
        <a:xfrm>
          <a:off x="5095512" y="755580"/>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Gathers data on student interactions, submissions, quiz results, and participation.</a:t>
          </a:r>
        </a:p>
      </dsp:txBody>
      <dsp:txXfrm>
        <a:off x="5095512" y="755580"/>
        <a:ext cx="4682990" cy="601628"/>
      </dsp:txXfrm>
    </dsp:sp>
    <dsp:sp modelId="{B5A3C3AD-949E-4F53-8426-11E3CDC2159F}">
      <dsp:nvSpPr>
        <dsp:cNvPr id="0" name=""/>
        <dsp:cNvSpPr/>
      </dsp:nvSpPr>
      <dsp:spPr>
        <a:xfrm>
          <a:off x="0" y="1507616"/>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8E0DB-E95C-4C7A-9BAB-83A4EAB06802}">
      <dsp:nvSpPr>
        <dsp:cNvPr id="0" name=""/>
        <dsp:cNvSpPr/>
      </dsp:nvSpPr>
      <dsp:spPr>
        <a:xfrm>
          <a:off x="181992" y="1642982"/>
          <a:ext cx="330895" cy="330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02A6E-C1E3-4163-8441-6C956E17DA4C}">
      <dsp:nvSpPr>
        <dsp:cNvPr id="0" name=""/>
        <dsp:cNvSpPr/>
      </dsp:nvSpPr>
      <dsp:spPr>
        <a:xfrm>
          <a:off x="694880" y="1507616"/>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Analytics and Reporting Function:</a:t>
          </a:r>
        </a:p>
      </dsp:txBody>
      <dsp:txXfrm>
        <a:off x="694880" y="1507616"/>
        <a:ext cx="4400631" cy="601628"/>
      </dsp:txXfrm>
    </dsp:sp>
    <dsp:sp modelId="{8DBADE7A-91E1-457A-B260-110E6D23FC66}">
      <dsp:nvSpPr>
        <dsp:cNvPr id="0" name=""/>
        <dsp:cNvSpPr/>
      </dsp:nvSpPr>
      <dsp:spPr>
        <a:xfrm>
          <a:off x="5095512" y="1507616"/>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Analyzes performance, engagement, and learning outcomes.</a:t>
          </a:r>
        </a:p>
        <a:p>
          <a:pPr marL="0" lvl="0" indent="0" algn="l" defTabSz="488950">
            <a:lnSpc>
              <a:spcPct val="90000"/>
            </a:lnSpc>
            <a:spcBef>
              <a:spcPct val="0"/>
            </a:spcBef>
            <a:spcAft>
              <a:spcPct val="35000"/>
            </a:spcAft>
            <a:buNone/>
          </a:pPr>
          <a:r>
            <a:rPr lang="en-US" sz="1100" kern="1200"/>
            <a:t>Provides real-time and historical reports for admins, lecturers, and students.</a:t>
          </a:r>
        </a:p>
      </dsp:txBody>
      <dsp:txXfrm>
        <a:off x="5095512" y="1507616"/>
        <a:ext cx="4682990" cy="601628"/>
      </dsp:txXfrm>
    </dsp:sp>
    <dsp:sp modelId="{30B13788-D35C-46FD-AFBC-1F3ACB89195A}">
      <dsp:nvSpPr>
        <dsp:cNvPr id="0" name=""/>
        <dsp:cNvSpPr/>
      </dsp:nvSpPr>
      <dsp:spPr>
        <a:xfrm>
          <a:off x="0" y="2259651"/>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24A9F-EE32-4DD4-BA11-90C4B758CCAD}">
      <dsp:nvSpPr>
        <dsp:cNvPr id="0" name=""/>
        <dsp:cNvSpPr/>
      </dsp:nvSpPr>
      <dsp:spPr>
        <a:xfrm>
          <a:off x="181992" y="2395017"/>
          <a:ext cx="330895" cy="3308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3B1DF9-6A87-4BA3-A3A8-BD0525850E42}">
      <dsp:nvSpPr>
        <dsp:cNvPr id="0" name=""/>
        <dsp:cNvSpPr/>
      </dsp:nvSpPr>
      <dsp:spPr>
        <a:xfrm>
          <a:off x="694880" y="2259651"/>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Dashboard Function:</a:t>
          </a:r>
        </a:p>
      </dsp:txBody>
      <dsp:txXfrm>
        <a:off x="694880" y="2259651"/>
        <a:ext cx="4400631" cy="601628"/>
      </dsp:txXfrm>
    </dsp:sp>
    <dsp:sp modelId="{692BC2E9-802C-44D9-9E88-C9EFA73ACC7A}">
      <dsp:nvSpPr>
        <dsp:cNvPr id="0" name=""/>
        <dsp:cNvSpPr/>
      </dsp:nvSpPr>
      <dsp:spPr>
        <a:xfrm>
          <a:off x="5095512" y="2259651"/>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Offers lecturers actionable insights for teaching strategies and targeted interventions.</a:t>
          </a:r>
        </a:p>
      </dsp:txBody>
      <dsp:txXfrm>
        <a:off x="5095512" y="2259651"/>
        <a:ext cx="4682990" cy="601628"/>
      </dsp:txXfrm>
    </dsp:sp>
    <dsp:sp modelId="{15B114E3-F162-4995-B18F-6314EFE35FCD}">
      <dsp:nvSpPr>
        <dsp:cNvPr id="0" name=""/>
        <dsp:cNvSpPr/>
      </dsp:nvSpPr>
      <dsp:spPr>
        <a:xfrm>
          <a:off x="0" y="3011687"/>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0F0B7-E90B-4A04-838A-533BDA70F043}">
      <dsp:nvSpPr>
        <dsp:cNvPr id="0" name=""/>
        <dsp:cNvSpPr/>
      </dsp:nvSpPr>
      <dsp:spPr>
        <a:xfrm>
          <a:off x="181992" y="3147053"/>
          <a:ext cx="330895" cy="3308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16334C-9586-4D2F-8B82-FEC6ADCC46E1}">
      <dsp:nvSpPr>
        <dsp:cNvPr id="0" name=""/>
        <dsp:cNvSpPr/>
      </dsp:nvSpPr>
      <dsp:spPr>
        <a:xfrm>
          <a:off x="694880" y="3011687"/>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Real-Time Chat Function:</a:t>
          </a:r>
        </a:p>
      </dsp:txBody>
      <dsp:txXfrm>
        <a:off x="694880" y="3011687"/>
        <a:ext cx="4400631" cy="601628"/>
      </dsp:txXfrm>
    </dsp:sp>
    <dsp:sp modelId="{2D2CA54A-C540-41B7-9C95-9D3D2E4E00E3}">
      <dsp:nvSpPr>
        <dsp:cNvPr id="0" name=""/>
        <dsp:cNvSpPr/>
      </dsp:nvSpPr>
      <dsp:spPr>
        <a:xfrm>
          <a:off x="5095512" y="3011687"/>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Might allow students and lecturers to communicate via chat.</a:t>
          </a:r>
        </a:p>
      </dsp:txBody>
      <dsp:txXfrm>
        <a:off x="5095512" y="3011687"/>
        <a:ext cx="4682990" cy="601628"/>
      </dsp:txXfrm>
    </dsp:sp>
    <dsp:sp modelId="{803EF1CB-A736-4BC9-863B-ECFEFE4ED490}">
      <dsp:nvSpPr>
        <dsp:cNvPr id="0" name=""/>
        <dsp:cNvSpPr/>
      </dsp:nvSpPr>
      <dsp:spPr>
        <a:xfrm>
          <a:off x="0" y="3763722"/>
          <a:ext cx="9779182" cy="6016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052DB-84A0-488E-AD3E-C0F0E8BAB720}">
      <dsp:nvSpPr>
        <dsp:cNvPr id="0" name=""/>
        <dsp:cNvSpPr/>
      </dsp:nvSpPr>
      <dsp:spPr>
        <a:xfrm>
          <a:off x="181992" y="3899088"/>
          <a:ext cx="330895" cy="3308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8CED6E-A00F-49D8-A690-CD1190D4F41A}">
      <dsp:nvSpPr>
        <dsp:cNvPr id="0" name=""/>
        <dsp:cNvSpPr/>
      </dsp:nvSpPr>
      <dsp:spPr>
        <a:xfrm>
          <a:off x="694880" y="3763722"/>
          <a:ext cx="4400631"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844550">
            <a:lnSpc>
              <a:spcPct val="90000"/>
            </a:lnSpc>
            <a:spcBef>
              <a:spcPct val="0"/>
            </a:spcBef>
            <a:spcAft>
              <a:spcPct val="35000"/>
            </a:spcAft>
            <a:buNone/>
          </a:pPr>
          <a:r>
            <a:rPr lang="en-US" sz="1900" kern="1200"/>
            <a:t>Feedback Function:</a:t>
          </a:r>
        </a:p>
      </dsp:txBody>
      <dsp:txXfrm>
        <a:off x="694880" y="3763722"/>
        <a:ext cx="4400631" cy="601628"/>
      </dsp:txXfrm>
    </dsp:sp>
    <dsp:sp modelId="{5E8556AD-EB6E-4F1C-B4C4-749CCAF0B758}">
      <dsp:nvSpPr>
        <dsp:cNvPr id="0" name=""/>
        <dsp:cNvSpPr/>
      </dsp:nvSpPr>
      <dsp:spPr>
        <a:xfrm>
          <a:off x="5095512" y="3763722"/>
          <a:ext cx="4682990" cy="60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2" tIns="63672" rIns="63672" bIns="63672" numCol="1" spcCol="1270" anchor="ctr" anchorCtr="0">
          <a:noAutofit/>
        </a:bodyPr>
        <a:lstStyle/>
        <a:p>
          <a:pPr marL="0" lvl="0" indent="0" algn="l" defTabSz="488950">
            <a:lnSpc>
              <a:spcPct val="90000"/>
            </a:lnSpc>
            <a:spcBef>
              <a:spcPct val="0"/>
            </a:spcBef>
            <a:spcAft>
              <a:spcPct val="35000"/>
            </a:spcAft>
            <a:buNone/>
          </a:pPr>
          <a:r>
            <a:rPr lang="en-US" sz="1100" kern="1200"/>
            <a:t>Might enable students to provide feedback tied directly to course elements.</a:t>
          </a:r>
        </a:p>
      </dsp:txBody>
      <dsp:txXfrm>
        <a:off x="5095512" y="3763722"/>
        <a:ext cx="4682990" cy="6016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AC652-39BA-439C-8D6E-9F1F52B8FBE1}">
      <dsp:nvSpPr>
        <dsp:cNvPr id="0" name=""/>
        <dsp:cNvSpPr/>
      </dsp:nvSpPr>
      <dsp:spPr>
        <a:xfrm>
          <a:off x="704591" y="579102"/>
          <a:ext cx="756000" cy="756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2A616-3B2D-4C87-B74D-7960D43134DE}">
      <dsp:nvSpPr>
        <dsp:cNvPr id="0" name=""/>
        <dsp:cNvSpPr/>
      </dsp:nvSpPr>
      <dsp:spPr>
        <a:xfrm>
          <a:off x="2591" y="1430073"/>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b="1" kern="1200"/>
            <a:t>Performance</a:t>
          </a:r>
          <a:r>
            <a:rPr lang="en-US" sz="2100" kern="1200"/>
            <a:t>:</a:t>
          </a:r>
        </a:p>
      </dsp:txBody>
      <dsp:txXfrm>
        <a:off x="2591" y="1430073"/>
        <a:ext cx="2160000" cy="324000"/>
      </dsp:txXfrm>
    </dsp:sp>
    <dsp:sp modelId="{CBB40705-9D16-4B95-8F3C-E0B52E8E3EFE}">
      <dsp:nvSpPr>
        <dsp:cNvPr id="0" name=""/>
        <dsp:cNvSpPr/>
      </dsp:nvSpPr>
      <dsp:spPr>
        <a:xfrm>
          <a:off x="2591" y="1798245"/>
          <a:ext cx="2160000" cy="9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Loading time should not exceed 2 seconds.</a:t>
          </a:r>
        </a:p>
      </dsp:txBody>
      <dsp:txXfrm>
        <a:off x="2591" y="1798245"/>
        <a:ext cx="2160000" cy="989466"/>
      </dsp:txXfrm>
    </dsp:sp>
    <dsp:sp modelId="{60CD80A7-2646-475E-818C-325B95B3B897}">
      <dsp:nvSpPr>
        <dsp:cNvPr id="0" name=""/>
        <dsp:cNvSpPr/>
      </dsp:nvSpPr>
      <dsp:spPr>
        <a:xfrm>
          <a:off x="3242591" y="579102"/>
          <a:ext cx="756000" cy="756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A096D-9C2A-4D2C-B2F0-78A7EB8D71E3}">
      <dsp:nvSpPr>
        <dsp:cNvPr id="0" name=""/>
        <dsp:cNvSpPr/>
      </dsp:nvSpPr>
      <dsp:spPr>
        <a:xfrm>
          <a:off x="2540591" y="1430073"/>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b="1" kern="1200"/>
            <a:t>Codebase</a:t>
          </a:r>
          <a:r>
            <a:rPr lang="en-US" sz="2100" kern="1200"/>
            <a:t>:</a:t>
          </a:r>
        </a:p>
      </dsp:txBody>
      <dsp:txXfrm>
        <a:off x="2540591" y="1430073"/>
        <a:ext cx="2160000" cy="324000"/>
      </dsp:txXfrm>
    </dsp:sp>
    <dsp:sp modelId="{B40BAB04-671D-4743-A795-777C9D9FF2A2}">
      <dsp:nvSpPr>
        <dsp:cNvPr id="0" name=""/>
        <dsp:cNvSpPr/>
      </dsp:nvSpPr>
      <dsp:spPr>
        <a:xfrm>
          <a:off x="2540591" y="1798245"/>
          <a:ext cx="2160000" cy="9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Should be modular and well-documented for quick onboarding of new developers.</a:t>
          </a:r>
        </a:p>
      </dsp:txBody>
      <dsp:txXfrm>
        <a:off x="2540591" y="1798245"/>
        <a:ext cx="2160000" cy="989466"/>
      </dsp:txXfrm>
    </dsp:sp>
    <dsp:sp modelId="{A355FCA1-E846-481B-8E3D-FF01B0D1ACCE}">
      <dsp:nvSpPr>
        <dsp:cNvPr id="0" name=""/>
        <dsp:cNvSpPr/>
      </dsp:nvSpPr>
      <dsp:spPr>
        <a:xfrm>
          <a:off x="5780591" y="579102"/>
          <a:ext cx="756000" cy="756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15DD58-A318-40AC-AD2A-7A424DC6E34F}">
      <dsp:nvSpPr>
        <dsp:cNvPr id="0" name=""/>
        <dsp:cNvSpPr/>
      </dsp:nvSpPr>
      <dsp:spPr>
        <a:xfrm>
          <a:off x="5078591" y="1430073"/>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b="1" kern="1200"/>
            <a:t>Data Exchange</a:t>
          </a:r>
          <a:r>
            <a:rPr lang="en-US" sz="2100" kern="1200"/>
            <a:t>:</a:t>
          </a:r>
        </a:p>
      </dsp:txBody>
      <dsp:txXfrm>
        <a:off x="5078591" y="1430073"/>
        <a:ext cx="2160000" cy="324000"/>
      </dsp:txXfrm>
    </dsp:sp>
    <dsp:sp modelId="{8E13C9CF-9215-4FEE-87A4-D4CA0823188F}">
      <dsp:nvSpPr>
        <dsp:cNvPr id="0" name=""/>
        <dsp:cNvSpPr/>
      </dsp:nvSpPr>
      <dsp:spPr>
        <a:xfrm>
          <a:off x="5078591" y="1798245"/>
          <a:ext cx="2160000" cy="9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System must exchange data using JSON format.</a:t>
          </a:r>
        </a:p>
      </dsp:txBody>
      <dsp:txXfrm>
        <a:off x="5078591" y="1798245"/>
        <a:ext cx="2160000" cy="989466"/>
      </dsp:txXfrm>
    </dsp:sp>
    <dsp:sp modelId="{E3D9C193-EF17-40FE-A5F0-8B28091C947F}">
      <dsp:nvSpPr>
        <dsp:cNvPr id="0" name=""/>
        <dsp:cNvSpPr/>
      </dsp:nvSpPr>
      <dsp:spPr>
        <a:xfrm>
          <a:off x="8318591" y="579102"/>
          <a:ext cx="756000" cy="756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915BC0-EF88-427C-A10E-FC280E6A66FA}">
      <dsp:nvSpPr>
        <dsp:cNvPr id="0" name=""/>
        <dsp:cNvSpPr/>
      </dsp:nvSpPr>
      <dsp:spPr>
        <a:xfrm>
          <a:off x="7616591" y="1430073"/>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b="1" kern="1200"/>
            <a:t>Uptime</a:t>
          </a:r>
          <a:r>
            <a:rPr lang="en-US" sz="2100" kern="1200"/>
            <a:t>:</a:t>
          </a:r>
        </a:p>
      </dsp:txBody>
      <dsp:txXfrm>
        <a:off x="7616591" y="1430073"/>
        <a:ext cx="2160000" cy="324000"/>
      </dsp:txXfrm>
    </dsp:sp>
    <dsp:sp modelId="{88837FF8-C8BB-46A1-AF64-987DE97F4AD9}">
      <dsp:nvSpPr>
        <dsp:cNvPr id="0" name=""/>
        <dsp:cNvSpPr/>
      </dsp:nvSpPr>
      <dsp:spPr>
        <a:xfrm>
          <a:off x="7616591" y="1798245"/>
          <a:ext cx="2160000" cy="9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System must have 99.9% uptime, with no downtime exceeding 10 minutes.</a:t>
          </a:r>
        </a:p>
      </dsp:txBody>
      <dsp:txXfrm>
        <a:off x="7616591" y="1798245"/>
        <a:ext cx="2160000" cy="9894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9/12/2024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861392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161685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525797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104133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143853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2944798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247477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a:p>
        </p:txBody>
      </p:sp>
    </p:spTree>
    <p:extLst>
      <p:ext uri="{BB962C8B-B14F-4D97-AF65-F5344CB8AC3E}">
        <p14:creationId xmlns:p14="http://schemas.microsoft.com/office/powerpoint/2010/main" val="3319086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a:p>
        </p:txBody>
      </p:sp>
    </p:spTree>
    <p:extLst>
      <p:ext uri="{BB962C8B-B14F-4D97-AF65-F5344CB8AC3E}">
        <p14:creationId xmlns:p14="http://schemas.microsoft.com/office/powerpoint/2010/main" val="1297476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a:p>
        </p:txBody>
      </p:sp>
    </p:spTree>
    <p:extLst>
      <p:ext uri="{BB962C8B-B14F-4D97-AF65-F5344CB8AC3E}">
        <p14:creationId xmlns:p14="http://schemas.microsoft.com/office/powerpoint/2010/main" val="306209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a:p>
        </p:txBody>
      </p:sp>
    </p:spTree>
    <p:extLst>
      <p:ext uri="{BB962C8B-B14F-4D97-AF65-F5344CB8AC3E}">
        <p14:creationId xmlns:p14="http://schemas.microsoft.com/office/powerpoint/2010/main" val="1795398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3703205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a:p>
        </p:txBody>
      </p:sp>
    </p:spTree>
    <p:extLst>
      <p:ext uri="{BB962C8B-B14F-4D97-AF65-F5344CB8AC3E}">
        <p14:creationId xmlns:p14="http://schemas.microsoft.com/office/powerpoint/2010/main" val="4096579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a:p>
        </p:txBody>
      </p:sp>
    </p:spTree>
    <p:extLst>
      <p:ext uri="{BB962C8B-B14F-4D97-AF65-F5344CB8AC3E}">
        <p14:creationId xmlns:p14="http://schemas.microsoft.com/office/powerpoint/2010/main" val="2716336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a:p>
        </p:txBody>
      </p:sp>
    </p:spTree>
    <p:extLst>
      <p:ext uri="{BB962C8B-B14F-4D97-AF65-F5344CB8AC3E}">
        <p14:creationId xmlns:p14="http://schemas.microsoft.com/office/powerpoint/2010/main" val="328011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305359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251742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234129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230239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96484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85.png"/></Relationships>
</file>

<file path=ppt/slides/_rels/slide3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a:t>Group 6 Presentation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ctrTitle"/>
          </p:nvPr>
        </p:nvSpPr>
        <p:spPr>
          <a:xfrm>
            <a:off x="1167494" y="177553"/>
            <a:ext cx="6245912" cy="3269447"/>
          </a:xfrm>
        </p:spPr>
        <p:txBody>
          <a:bodyPr anchor="b">
            <a:normAutofit/>
          </a:bodyPr>
          <a:lstStyle/>
          <a:p>
            <a:r>
              <a:rPr lang="en-US"/>
              <a:t>Elicitation for Delighters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type="subTitle" idx="1"/>
          </p:nvPr>
        </p:nvSpPr>
        <p:spPr>
          <a:xfrm>
            <a:off x="1167494" y="3492896"/>
            <a:ext cx="6245912" cy="912850"/>
          </a:xfrm>
        </p:spPr>
        <p:txBody>
          <a:bodyPr vert="horz" lIns="91440" tIns="45720" rIns="91440" bIns="45720" rtlCol="0" anchor="ctr">
            <a:normAutofit/>
          </a:bodyPr>
          <a:lstStyle/>
          <a:p>
            <a:pPr indent="-283210"/>
            <a:r>
              <a:rPr lang="en-US" sz="2200"/>
              <a:t>Interview: After that, provide a few open questions to the interviewer to elicit delighters. </a:t>
            </a:r>
          </a:p>
        </p:txBody>
      </p:sp>
    </p:spTree>
    <p:extLst>
      <p:ext uri="{BB962C8B-B14F-4D97-AF65-F5344CB8AC3E}">
        <p14:creationId xmlns:p14="http://schemas.microsoft.com/office/powerpoint/2010/main" val="144058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435257"/>
            <a:ext cx="9779183" cy="1706563"/>
          </a:xfrm>
        </p:spPr>
        <p:txBody>
          <a:bodyPr/>
          <a:lstStyle/>
          <a:p>
            <a:r>
              <a:rPr lang="en-US"/>
              <a:t>Interview question and scenario</a:t>
            </a:r>
          </a:p>
        </p:txBody>
      </p:sp>
      <p:pic>
        <p:nvPicPr>
          <p:cNvPr id="7" name="Picture 6" descr="A white text on a white background&#10;&#10;Description automatically generated">
            <a:extLst>
              <a:ext uri="{FF2B5EF4-FFF2-40B4-BE49-F238E27FC236}">
                <a16:creationId xmlns:a16="http://schemas.microsoft.com/office/drawing/2014/main" id="{A8D27BC0-0B52-E6DA-744C-524DC9130CE7}"/>
              </a:ext>
            </a:extLst>
          </p:cNvPr>
          <p:cNvPicPr>
            <a:picLocks noChangeAspect="1"/>
          </p:cNvPicPr>
          <p:nvPr/>
        </p:nvPicPr>
        <p:blipFill>
          <a:blip r:embed="rId3"/>
          <a:stretch>
            <a:fillRect/>
          </a:stretch>
        </p:blipFill>
        <p:spPr>
          <a:xfrm>
            <a:off x="1673929" y="1263145"/>
            <a:ext cx="7243697" cy="5473483"/>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a:t>Elicitation </a:t>
            </a:r>
            <a:r>
              <a:rPr lang="en-US">
                <a:ea typeface="+mj-lt"/>
                <a:cs typeface="+mj-lt"/>
              </a:rPr>
              <a:t>Execution</a:t>
            </a:r>
            <a:endParaRPr lang="en-US"/>
          </a:p>
        </p:txBody>
      </p:sp>
    </p:spTree>
    <p:extLst>
      <p:ext uri="{BB962C8B-B14F-4D97-AF65-F5344CB8AC3E}">
        <p14:creationId xmlns:p14="http://schemas.microsoft.com/office/powerpoint/2010/main" val="90550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69008"/>
            <a:ext cx="9779183" cy="1706563"/>
          </a:xfrm>
        </p:spPr>
        <p:txBody>
          <a:bodyPr anchor="b">
            <a:normAutofit/>
          </a:bodyPr>
          <a:lstStyle/>
          <a:p>
            <a:r>
              <a:rPr lang="en-US"/>
              <a:t>Observation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2"/>
          </p:nvPr>
        </p:nvSpPr>
        <p:spPr>
          <a:xfrm>
            <a:off x="1167493" y="2023984"/>
            <a:ext cx="4663440" cy="3332832"/>
          </a:xfrm>
        </p:spPr>
        <p:txBody>
          <a:bodyPr vert="horz" lIns="91440" tIns="45720" rIns="91440" bIns="45720" rtlCol="0">
            <a:normAutofit/>
          </a:bodyPr>
          <a:lstStyle/>
          <a:p>
            <a:r>
              <a:rPr lang="en-US" sz="1400"/>
              <a:t>This research on a competitor's Learning Analytics System (EducateMe) identifies key areas for improvement in user experience, including the need for customizable dashboards to reduce information overload, more interactive and dynamic data visualizations for advanced users, and detailed feedback mechanisms that provide deeper insights for educators. Additionally, the system could benefit from enhanced learner tracking, with features like progress monitoring, intervention suggestions, and customizable performance metrics. Improving navigation through customizable or collapsible shortcut areas, as well as integrating reminders and summaries in the calendar module, would also enhance functionality and user satisfaction.</a:t>
            </a:r>
          </a:p>
        </p:txBody>
      </p:sp>
      <p:pic>
        <p:nvPicPr>
          <p:cNvPr id="7" name="Picture Placeholder 6" descr="A screenshot of a computer&#10;&#10;Description automatically generated">
            <a:extLst>
              <a:ext uri="{FF2B5EF4-FFF2-40B4-BE49-F238E27FC236}">
                <a16:creationId xmlns:a16="http://schemas.microsoft.com/office/drawing/2014/main" id="{CF45C5DE-A7BF-B8A4-14C5-8DB6E5753652}"/>
              </a:ext>
            </a:extLst>
          </p:cNvPr>
          <p:cNvPicPr>
            <a:picLocks noGrp="1" noChangeAspect="1"/>
          </p:cNvPicPr>
          <p:nvPr>
            <p:ph idx="11"/>
          </p:nvPr>
        </p:nvPicPr>
        <p:blipFill>
          <a:blip r:embed="rId3"/>
          <a:srcRect r="12898" b="1"/>
          <a:stretch/>
        </p:blipFill>
        <p:spPr>
          <a:xfrm>
            <a:off x="6283235" y="2023984"/>
            <a:ext cx="4663440" cy="3332832"/>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64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69008"/>
            <a:ext cx="9779183" cy="1706563"/>
          </a:xfrm>
        </p:spPr>
        <p:txBody>
          <a:bodyPr anchor="b">
            <a:normAutofit/>
          </a:bodyPr>
          <a:lstStyle/>
          <a:p>
            <a:r>
              <a:rPr lang="en-US"/>
              <a:t>Interview (Participant Profile)</a:t>
            </a:r>
            <a:endParaRPr lang="en-US" b="0"/>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2"/>
          </p:nvPr>
        </p:nvSpPr>
        <p:spPr>
          <a:xfrm>
            <a:off x="1167493" y="2023984"/>
            <a:ext cx="4663440" cy="3332832"/>
          </a:xfrm>
        </p:spPr>
        <p:txBody>
          <a:bodyPr vert="horz" lIns="91440" tIns="45720" rIns="91440" bIns="45720" rtlCol="0">
            <a:normAutofit/>
          </a:bodyPr>
          <a:lstStyle/>
          <a:p>
            <a:endParaRPr lang="en-US"/>
          </a:p>
          <a:p>
            <a:endParaRPr lang="en-US"/>
          </a:p>
          <a:p>
            <a:r>
              <a:rPr lang="en-US"/>
              <a:t>Gender: Male </a:t>
            </a:r>
          </a:p>
          <a:p>
            <a:endParaRPr lang="en-US"/>
          </a:p>
          <a:p>
            <a:r>
              <a:rPr lang="en-US"/>
              <a:t>Occupation: Student at a private local university, part-time developer </a:t>
            </a:r>
          </a:p>
        </p:txBody>
      </p:sp>
      <p:pic>
        <p:nvPicPr>
          <p:cNvPr id="6" name="Picture Placeholder 5" descr="A screenshot of a computer&#10;&#10;Description automatically generated">
            <a:extLst>
              <a:ext uri="{FF2B5EF4-FFF2-40B4-BE49-F238E27FC236}">
                <a16:creationId xmlns:a16="http://schemas.microsoft.com/office/drawing/2014/main" id="{0B43E971-A414-79FB-5801-ABF689E22CE7}"/>
              </a:ext>
            </a:extLst>
          </p:cNvPr>
          <p:cNvPicPr>
            <a:picLocks noGrp="1" noChangeAspect="1"/>
          </p:cNvPicPr>
          <p:nvPr>
            <p:ph idx="11"/>
          </p:nvPr>
        </p:nvPicPr>
        <p:blipFill>
          <a:blip r:embed="rId3"/>
          <a:stretch/>
        </p:blipFill>
        <p:spPr>
          <a:xfrm>
            <a:off x="6283235" y="2565345"/>
            <a:ext cx="4663440" cy="2250109"/>
          </a:xfrm>
          <a:noFill/>
        </p:spPr>
      </p:pic>
    </p:spTree>
    <p:extLst>
      <p:ext uri="{BB962C8B-B14F-4D97-AF65-F5344CB8AC3E}">
        <p14:creationId xmlns:p14="http://schemas.microsoft.com/office/powerpoint/2010/main" val="336391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136526"/>
            <a:ext cx="9779183" cy="1570038"/>
          </a:xfrm>
        </p:spPr>
        <p:txBody>
          <a:bodyPr anchor="b">
            <a:normAutofit/>
          </a:bodyPr>
          <a:lstStyle/>
          <a:p>
            <a:r>
              <a:rPr lang="en-US"/>
              <a:t>Interview (Student perspective)</a:t>
            </a:r>
          </a:p>
        </p:txBody>
      </p:sp>
      <p:sp>
        <p:nvSpPr>
          <p:cNvPr id="17" name="Content Placeholder 2">
            <a:extLst>
              <a:ext uri="{FF2B5EF4-FFF2-40B4-BE49-F238E27FC236}">
                <a16:creationId xmlns:a16="http://schemas.microsoft.com/office/drawing/2014/main" id="{9B5DDE7C-335B-FD23-E1E6-CDCB99B7878C}"/>
              </a:ext>
            </a:extLst>
          </p:cNvPr>
          <p:cNvSpPr>
            <a:spLocks noGrp="1"/>
          </p:cNvSpPr>
          <p:nvPr>
            <p:ph idx="1"/>
          </p:nvPr>
        </p:nvSpPr>
        <p:spPr>
          <a:xfrm>
            <a:off x="1167493" y="2084832"/>
            <a:ext cx="9779182" cy="3366813"/>
          </a:xfrm>
        </p:spPr>
        <p:txBody>
          <a:bodyPr vert="horz" lIns="91440" tIns="45720" rIns="91440" bIns="45720" rtlCol="0">
            <a:normAutofit/>
          </a:bodyPr>
          <a:lstStyle/>
          <a:p>
            <a:r>
              <a:rPr lang="en-US" sz="1500"/>
              <a:t>Question 1: After reviewing the vision and scope of the project, how well do you understand the project objectives? Please rate from 1 to 5. </a:t>
            </a:r>
          </a:p>
          <a:p>
            <a:r>
              <a:rPr lang="en-US" sz="1500" b="1"/>
              <a:t>Response: Rating: 4/5 </a:t>
            </a:r>
          </a:p>
          <a:p>
            <a:endParaRPr lang="en-US" sz="1500"/>
          </a:p>
          <a:p>
            <a:r>
              <a:rPr lang="en-US" sz="1500"/>
              <a:t>Question 2: What specific functionalities do you expect the system to provide? </a:t>
            </a:r>
          </a:p>
          <a:p>
            <a:r>
              <a:rPr lang="en-US" sz="1500" b="1"/>
              <a:t>Response: As a student, I expect the system to provide analytic reports that are visually represented through graphs or charts. </a:t>
            </a:r>
          </a:p>
          <a:p>
            <a:endParaRPr lang="en-US" sz="1500"/>
          </a:p>
          <a:p>
            <a:r>
              <a:rPr lang="en-US" sz="1500"/>
              <a:t>Question 3: Do you have specific requirements for the system’s user interface? </a:t>
            </a:r>
          </a:p>
          <a:p>
            <a:r>
              <a:rPr lang="en-US" sz="1500" b="1"/>
              <a:t>Response: The system should have a user-friendly navigation bar that allows for easy navigation. For example, the navigation bar should be intuitive and accessible. </a:t>
            </a:r>
          </a:p>
        </p:txBody>
      </p:sp>
    </p:spTree>
    <p:extLst>
      <p:ext uri="{BB962C8B-B14F-4D97-AF65-F5344CB8AC3E}">
        <p14:creationId xmlns:p14="http://schemas.microsoft.com/office/powerpoint/2010/main" val="339214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136526"/>
            <a:ext cx="9779183" cy="1570038"/>
          </a:xfrm>
        </p:spPr>
        <p:txBody>
          <a:bodyPr anchor="b">
            <a:normAutofit/>
          </a:bodyPr>
          <a:lstStyle/>
          <a:p>
            <a:r>
              <a:rPr lang="en-US"/>
              <a:t>Interview (Student perspective)</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
          </p:nvPr>
        </p:nvSpPr>
        <p:spPr>
          <a:xfrm>
            <a:off x="1167493" y="2084832"/>
            <a:ext cx="9779182" cy="3366813"/>
          </a:xfrm>
        </p:spPr>
        <p:txBody>
          <a:bodyPr vert="horz" lIns="91440" tIns="45720" rIns="91440" bIns="45720" rtlCol="0" anchor="t">
            <a:normAutofit/>
          </a:bodyPr>
          <a:lstStyle/>
          <a:p>
            <a:r>
              <a:rPr lang="en-US" sz="1500"/>
              <a:t>Question 4: What is the critical feature that the system must have to be successful? </a:t>
            </a:r>
          </a:p>
          <a:p>
            <a:r>
              <a:rPr lang="en-US" sz="1500" b="1"/>
              <a:t>Response: The system must be accessible on multiple devices and provide accurate data of the reports to ensure success. Other than that, Real-time chat may include also when the lecturer found the student that seriously lack behind lecturer able to conduct the student directly via the chat box.  </a:t>
            </a:r>
          </a:p>
          <a:p>
            <a:endParaRPr lang="en-US" sz="2200"/>
          </a:p>
          <a:p>
            <a:r>
              <a:rPr lang="en-US" sz="1500"/>
              <a:t>Question 5: Do you think a Single Sign-On (SSO) is necessary for the system? </a:t>
            </a:r>
          </a:p>
          <a:p>
            <a:r>
              <a:rPr lang="en-US" sz="1500" b="1"/>
              <a:t>Response: Yes, SSO is absolutely necessary. </a:t>
            </a:r>
          </a:p>
        </p:txBody>
      </p:sp>
    </p:spTree>
    <p:extLst>
      <p:ext uri="{BB962C8B-B14F-4D97-AF65-F5344CB8AC3E}">
        <p14:creationId xmlns:p14="http://schemas.microsoft.com/office/powerpoint/2010/main" val="217376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136526"/>
            <a:ext cx="9779183" cy="1570038"/>
          </a:xfrm>
        </p:spPr>
        <p:txBody>
          <a:bodyPr anchor="b">
            <a:normAutofit/>
          </a:bodyPr>
          <a:lstStyle/>
          <a:p>
            <a:r>
              <a:rPr lang="en-US"/>
              <a:t>Interview (Developer perspective)</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
          </p:nvPr>
        </p:nvSpPr>
        <p:spPr>
          <a:xfrm>
            <a:off x="1167493" y="2084832"/>
            <a:ext cx="9779182" cy="3366813"/>
          </a:xfrm>
        </p:spPr>
        <p:txBody>
          <a:bodyPr vert="horz" lIns="91440" tIns="45720" rIns="91440" bIns="45720" rtlCol="0">
            <a:normAutofit/>
          </a:bodyPr>
          <a:lstStyle/>
          <a:p>
            <a:r>
              <a:rPr lang="en-US" sz="1300"/>
              <a:t>Question 1: If you were the developer of this project, would you be able to understand the project objectives by reviewing the vision, scope, and goals? Please rate from 1 to 100%. </a:t>
            </a:r>
          </a:p>
          <a:p>
            <a:r>
              <a:rPr lang="en-US" sz="1300" b="1"/>
              <a:t>Response: Rating: 80% </a:t>
            </a:r>
          </a:p>
          <a:p>
            <a:endParaRPr lang="en-US" sz="1300" b="1"/>
          </a:p>
          <a:p>
            <a:r>
              <a:rPr lang="en-US" sz="1300"/>
              <a:t>Question 2: What challenges do you foresee while implementing the features? </a:t>
            </a:r>
          </a:p>
          <a:p>
            <a:r>
              <a:rPr lang="en-US" sz="1300" b="1"/>
              <a:t>Response: Implementing the system across multiple devices could present challenges due to the differences in operating systems. Ensuring the accuracy of data could be another challenge, as human error in coding can result in miscalculations or interaction issues. This will require extensive testing and trial-and-error. </a:t>
            </a:r>
          </a:p>
          <a:p>
            <a:endParaRPr lang="en-US" sz="1300"/>
          </a:p>
          <a:p>
            <a:r>
              <a:rPr lang="en-US" sz="1300"/>
              <a:t>Question 3: What features could be implemented to enhance user engagement within the Learning Analytics System (LAS)? </a:t>
            </a:r>
          </a:p>
          <a:p>
            <a:r>
              <a:rPr lang="en-US" sz="1300" b="1"/>
              <a:t>Response: To increase user engagement, incorporating an attractive user interface with elements such as animations could be beneficial. </a:t>
            </a:r>
          </a:p>
          <a:p>
            <a:endParaRPr lang="en-US" sz="1300"/>
          </a:p>
          <a:p>
            <a:endParaRPr lang="en-US" sz="1300"/>
          </a:p>
        </p:txBody>
      </p:sp>
    </p:spTree>
    <p:extLst>
      <p:ext uri="{BB962C8B-B14F-4D97-AF65-F5344CB8AC3E}">
        <p14:creationId xmlns:p14="http://schemas.microsoft.com/office/powerpoint/2010/main" val="94712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085"/>
            <a:ext cx="9779183" cy="1600835"/>
          </a:xfrm>
        </p:spPr>
        <p:txBody>
          <a:bodyPr anchor="b">
            <a:normAutofit/>
          </a:bodyPr>
          <a:lstStyle/>
          <a:p>
            <a:r>
              <a:rPr lang="en-US"/>
              <a:t>Software Requirements Specification </a:t>
            </a:r>
            <a:endParaRPr lang="ms-MY"/>
          </a:p>
        </p:txBody>
      </p:sp>
      <p:graphicFrame>
        <p:nvGraphicFramePr>
          <p:cNvPr id="20" name="Content Placeholder 2">
            <a:extLst>
              <a:ext uri="{FF2B5EF4-FFF2-40B4-BE49-F238E27FC236}">
                <a16:creationId xmlns:a16="http://schemas.microsoft.com/office/drawing/2014/main" id="{CC5C135E-B564-5DC4-B1E3-45D49BB44A28}"/>
              </a:ext>
            </a:extLst>
          </p:cNvPr>
          <p:cNvGraphicFramePr>
            <a:graphicFrameLocks noGrp="1"/>
          </p:cNvGraphicFramePr>
          <p:nvPr>
            <p:ph idx="14"/>
            <p:extLst>
              <p:ext uri="{D42A27DB-BD31-4B8C-83A1-F6EECF244321}">
                <p14:modId xmlns:p14="http://schemas.microsoft.com/office/powerpoint/2010/main" val="776875468"/>
              </p:ext>
            </p:extLst>
          </p:nvPr>
        </p:nvGraphicFramePr>
        <p:xfrm>
          <a:off x="1166087" y="2652713"/>
          <a:ext cx="9780587" cy="3436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791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CBCB-57AF-37D6-6DED-6327B3AD22E9}"/>
              </a:ext>
            </a:extLst>
          </p:cNvPr>
          <p:cNvSpPr>
            <a:spLocks noGrp="1"/>
          </p:cNvSpPr>
          <p:nvPr>
            <p:ph type="title"/>
          </p:nvPr>
        </p:nvSpPr>
        <p:spPr>
          <a:xfrm>
            <a:off x="1167492" y="457200"/>
            <a:ext cx="9692640" cy="1371600"/>
          </a:xfrm>
        </p:spPr>
        <p:txBody>
          <a:bodyPr anchor="b">
            <a:normAutofit/>
          </a:bodyPr>
          <a:lstStyle/>
          <a:p>
            <a:r>
              <a:rPr lang="en-US" b="0"/>
              <a:t>Definitions, Acronyms, and Abbreviations</a:t>
            </a:r>
            <a:endParaRPr lang="en-US"/>
          </a:p>
        </p:txBody>
      </p:sp>
      <p:graphicFrame>
        <p:nvGraphicFramePr>
          <p:cNvPr id="6" name="Content Placeholder 3">
            <a:extLst>
              <a:ext uri="{FF2B5EF4-FFF2-40B4-BE49-F238E27FC236}">
                <a16:creationId xmlns:a16="http://schemas.microsoft.com/office/drawing/2014/main" id="{D8E5A97B-CAE9-6CD6-BEC2-96E5A12B52A5}"/>
              </a:ext>
            </a:extLst>
          </p:cNvPr>
          <p:cNvGraphicFramePr>
            <a:graphicFrameLocks noGrp="1"/>
          </p:cNvGraphicFramePr>
          <p:nvPr>
            <p:ph idx="1"/>
            <p:extLst>
              <p:ext uri="{D42A27DB-BD31-4B8C-83A1-F6EECF244321}">
                <p14:modId xmlns:p14="http://schemas.microsoft.com/office/powerpoint/2010/main" val="3144662425"/>
              </p:ext>
            </p:extLst>
          </p:nvPr>
        </p:nvGraphicFramePr>
        <p:xfrm>
          <a:off x="2725057" y="2174649"/>
          <a:ext cx="6730274" cy="3890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35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5400"/>
              <a:t>Member</a:t>
            </a:r>
            <a:endParaRPr lang="ms-MY"/>
          </a:p>
        </p:txBody>
      </p:sp>
      <p:graphicFrame>
        <p:nvGraphicFramePr>
          <p:cNvPr id="5" name="Jadual 4">
            <a:extLst>
              <a:ext uri="{FF2B5EF4-FFF2-40B4-BE49-F238E27FC236}">
                <a16:creationId xmlns:a16="http://schemas.microsoft.com/office/drawing/2014/main" id="{C5FCFB2D-A5F5-3716-DF7B-74D703937F1A}"/>
              </a:ext>
            </a:extLst>
          </p:cNvPr>
          <p:cNvGraphicFramePr>
            <a:graphicFrameLocks noGrp="1"/>
          </p:cNvGraphicFramePr>
          <p:nvPr>
            <p:extLst>
              <p:ext uri="{D42A27DB-BD31-4B8C-83A1-F6EECF244321}">
                <p14:modId xmlns:p14="http://schemas.microsoft.com/office/powerpoint/2010/main" val="2772751149"/>
              </p:ext>
            </p:extLst>
          </p:nvPr>
        </p:nvGraphicFramePr>
        <p:xfrm>
          <a:off x="916658" y="2246376"/>
          <a:ext cx="10118869" cy="1859280"/>
        </p:xfrm>
        <a:graphic>
          <a:graphicData uri="http://schemas.openxmlformats.org/drawingml/2006/table">
            <a:tbl>
              <a:tblPr firstRow="1" bandRow="1">
                <a:tableStyleId>{69012ECD-51FC-41F1-AA8D-1B2483CD663E}</a:tableStyleId>
              </a:tblPr>
              <a:tblGrid>
                <a:gridCol w="7135434">
                  <a:extLst>
                    <a:ext uri="{9D8B030D-6E8A-4147-A177-3AD203B41FA5}">
                      <a16:colId xmlns:a16="http://schemas.microsoft.com/office/drawing/2014/main" val="249590954"/>
                    </a:ext>
                  </a:extLst>
                </a:gridCol>
                <a:gridCol w="2983435">
                  <a:extLst>
                    <a:ext uri="{9D8B030D-6E8A-4147-A177-3AD203B41FA5}">
                      <a16:colId xmlns:a16="http://schemas.microsoft.com/office/drawing/2014/main" val="2047058884"/>
                    </a:ext>
                  </a:extLst>
                </a:gridCol>
              </a:tblGrid>
              <a:tr h="619932">
                <a:tc>
                  <a:txBody>
                    <a:bodyPr/>
                    <a:lstStyle/>
                    <a:p>
                      <a:pPr lvl="0" algn="l">
                        <a:lnSpc>
                          <a:spcPct val="100000"/>
                        </a:lnSpc>
                        <a:spcBef>
                          <a:spcPts val="0"/>
                        </a:spcBef>
                        <a:spcAft>
                          <a:spcPts val="0"/>
                        </a:spcAft>
                        <a:buNone/>
                      </a:pPr>
                      <a:r>
                        <a:rPr lang="en-US" sz="2000" b="0" i="0" u="none" strike="noStrike" noProof="0" dirty="0">
                          <a:solidFill>
                            <a:schemeClr val="bg1"/>
                          </a:solidFill>
                          <a:latin typeface="Tenorite"/>
                        </a:rPr>
                        <a:t>NAME</a:t>
                      </a:r>
                      <a:endParaRPr lang="ms-MY" sz="2000" b="0" i="0" u="none" strike="noStrike" noProof="0">
                        <a:solidFill>
                          <a:schemeClr val="bg1"/>
                        </a:solidFill>
                        <a:latin typeface="Tenorite"/>
                      </a:endParaRPr>
                    </a:p>
                    <a:p>
                      <a:pPr lvl="0">
                        <a:buNone/>
                      </a:pPr>
                      <a:endParaRPr lang="ms-MY" sz="1400" dirty="0"/>
                    </a:p>
                  </a:txBody>
                  <a:tcPr/>
                </a:tc>
                <a:tc>
                  <a:txBody>
                    <a:bodyPr/>
                    <a:lstStyle/>
                    <a:p>
                      <a:pPr lvl="0" algn="l">
                        <a:lnSpc>
                          <a:spcPct val="100000"/>
                        </a:lnSpc>
                        <a:spcBef>
                          <a:spcPts val="0"/>
                        </a:spcBef>
                        <a:spcAft>
                          <a:spcPts val="0"/>
                        </a:spcAft>
                        <a:buNone/>
                      </a:pPr>
                      <a:r>
                        <a:rPr lang="en-US" sz="2000" b="0" i="0" u="none" strike="noStrike" noProof="0" dirty="0">
                          <a:solidFill>
                            <a:schemeClr val="bg1"/>
                          </a:solidFill>
                          <a:latin typeface="Tenorite"/>
                        </a:rPr>
                        <a:t>NAME</a:t>
                      </a:r>
                      <a:endParaRPr lang="ms-MY" sz="2000" b="1" i="0" u="none" strike="noStrike" noProof="0" dirty="0">
                        <a:solidFill>
                          <a:srgbClr val="FFFFFF"/>
                        </a:solidFill>
                        <a:latin typeface="Tenorite"/>
                      </a:endParaRPr>
                    </a:p>
                    <a:p>
                      <a:pPr lvl="0">
                        <a:buNone/>
                      </a:pPr>
                      <a:endParaRPr lang="ms-MY" dirty="0"/>
                    </a:p>
                  </a:txBody>
                  <a:tcPr/>
                </a:tc>
                <a:extLst>
                  <a:ext uri="{0D108BD9-81ED-4DB2-BD59-A6C34878D82A}">
                    <a16:rowId xmlns:a16="http://schemas.microsoft.com/office/drawing/2014/main" val="1642121051"/>
                  </a:ext>
                </a:extLst>
              </a:tr>
              <a:tr h="370840">
                <a:tc>
                  <a:txBody>
                    <a:bodyPr/>
                    <a:lstStyle/>
                    <a:p>
                      <a:pPr lvl="0">
                        <a:buNone/>
                      </a:pPr>
                      <a:r>
                        <a:rPr lang="en-US" sz="2000" b="0" i="0" u="none" strike="noStrike" noProof="0" dirty="0">
                          <a:solidFill>
                            <a:srgbClr val="000000"/>
                          </a:solidFill>
                          <a:latin typeface="Tenorite"/>
                        </a:rPr>
                        <a:t>LOK HON YONG</a:t>
                      </a:r>
                      <a:endParaRPr lang="ms-MY" sz="2000"/>
                    </a:p>
                  </a:txBody>
                  <a:tcPr/>
                </a:tc>
                <a:tc>
                  <a:txBody>
                    <a:bodyPr/>
                    <a:lstStyle/>
                    <a:p>
                      <a:pPr lvl="0">
                        <a:buNone/>
                      </a:pPr>
                      <a:r>
                        <a:rPr lang="en-US" sz="2000" b="0" i="0" u="none" strike="noStrike" noProof="0" dirty="0">
                          <a:solidFill>
                            <a:srgbClr val="000000"/>
                          </a:solidFill>
                          <a:latin typeface="Tenorite"/>
                        </a:rPr>
                        <a:t>241UC240L4</a:t>
                      </a:r>
                      <a:endParaRPr lang="ms-MY" sz="2000"/>
                    </a:p>
                  </a:txBody>
                  <a:tcPr/>
                </a:tc>
                <a:extLst>
                  <a:ext uri="{0D108BD9-81ED-4DB2-BD59-A6C34878D82A}">
                    <a16:rowId xmlns:a16="http://schemas.microsoft.com/office/drawing/2014/main" val="421477154"/>
                  </a:ext>
                </a:extLst>
              </a:tr>
              <a:tr h="370840">
                <a:tc>
                  <a:txBody>
                    <a:bodyPr/>
                    <a:lstStyle/>
                    <a:p>
                      <a:pPr lvl="0">
                        <a:buNone/>
                      </a:pPr>
                      <a:r>
                        <a:rPr lang="en-US" sz="2000" b="0" i="0" u="none" strike="noStrike" noProof="0" dirty="0">
                          <a:solidFill>
                            <a:srgbClr val="000000"/>
                          </a:solidFill>
                          <a:latin typeface="Tenorite"/>
                        </a:rPr>
                        <a:t>IVAN LIM ZHE MIN</a:t>
                      </a:r>
                      <a:endParaRPr lang="ms-MY" sz="2000"/>
                    </a:p>
                  </a:txBody>
                  <a:tcPr/>
                </a:tc>
                <a:tc>
                  <a:txBody>
                    <a:bodyPr/>
                    <a:lstStyle/>
                    <a:p>
                      <a:pPr lvl="0">
                        <a:buNone/>
                      </a:pPr>
                      <a:r>
                        <a:rPr lang="en-US" sz="2000" b="0" i="0" u="none" strike="noStrike" noProof="0" dirty="0">
                          <a:solidFill>
                            <a:srgbClr val="000000"/>
                          </a:solidFill>
                          <a:latin typeface="Tenorite"/>
                        </a:rPr>
                        <a:t>241UC2411S</a:t>
                      </a:r>
                      <a:endParaRPr lang="ms-MY" sz="2000"/>
                    </a:p>
                  </a:txBody>
                  <a:tcPr/>
                </a:tc>
                <a:extLst>
                  <a:ext uri="{0D108BD9-81ED-4DB2-BD59-A6C34878D82A}">
                    <a16:rowId xmlns:a16="http://schemas.microsoft.com/office/drawing/2014/main" val="2957400478"/>
                  </a:ext>
                </a:extLst>
              </a:tr>
              <a:tr h="370840">
                <a:tc>
                  <a:txBody>
                    <a:bodyPr/>
                    <a:lstStyle/>
                    <a:p>
                      <a:pPr lvl="0">
                        <a:buNone/>
                      </a:pPr>
                      <a:r>
                        <a:rPr lang="en-US" sz="2000" b="0" i="0" u="none" strike="noStrike" noProof="0" dirty="0">
                          <a:solidFill>
                            <a:srgbClr val="000000"/>
                          </a:solidFill>
                          <a:latin typeface="Tenorite"/>
                        </a:rPr>
                        <a:t>MUHAMMAD AMMAR AJWAD BIN MUHAMMAD RUSHDAN</a:t>
                      </a:r>
                      <a:endParaRPr lang="ms-MY" sz="2000" dirty="0"/>
                    </a:p>
                  </a:txBody>
                  <a:tcPr/>
                </a:tc>
                <a:tc>
                  <a:txBody>
                    <a:bodyPr/>
                    <a:lstStyle/>
                    <a:p>
                      <a:pPr lvl="0">
                        <a:buNone/>
                      </a:pPr>
                      <a:r>
                        <a:rPr lang="en-US" sz="2000" b="0" i="0" u="none" strike="noStrike" noProof="0" dirty="0">
                          <a:solidFill>
                            <a:srgbClr val="000000"/>
                          </a:solidFill>
                          <a:latin typeface="Tenorite"/>
                        </a:rPr>
                        <a:t>I211303991</a:t>
                      </a:r>
                      <a:endParaRPr lang="ms-MY" sz="2000"/>
                    </a:p>
                  </a:txBody>
                  <a:tcPr/>
                </a:tc>
                <a:extLst>
                  <a:ext uri="{0D108BD9-81ED-4DB2-BD59-A6C34878D82A}">
                    <a16:rowId xmlns:a16="http://schemas.microsoft.com/office/drawing/2014/main" val="3572028661"/>
                  </a:ext>
                </a:extLst>
              </a:tr>
            </a:tbl>
          </a:graphicData>
        </a:graphic>
      </p:graphicFrame>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522094B-42B8-9AF3-4DCF-C476F2C07E6B}"/>
              </a:ext>
            </a:extLst>
          </p:cNvPr>
          <p:cNvSpPr txBox="1">
            <a:spLocks/>
          </p:cNvSpPr>
          <p:nvPr/>
        </p:nvSpPr>
        <p:spPr>
          <a:xfrm>
            <a:off x="1167492" y="45085"/>
            <a:ext cx="9779183" cy="160083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spcAft>
                <a:spcPts val="600"/>
              </a:spcAft>
            </a:pPr>
            <a:r>
              <a:rPr lang="en-US" b="1" kern="1200">
                <a:latin typeface="+mj-lt"/>
                <a:ea typeface="+mj-ea"/>
                <a:cs typeface="+mj-cs"/>
              </a:rPr>
              <a:t>Product Perspective</a:t>
            </a:r>
          </a:p>
        </p:txBody>
      </p:sp>
      <p:graphicFrame>
        <p:nvGraphicFramePr>
          <p:cNvPr id="11" name="TextBox 8">
            <a:extLst>
              <a:ext uri="{FF2B5EF4-FFF2-40B4-BE49-F238E27FC236}">
                <a16:creationId xmlns:a16="http://schemas.microsoft.com/office/drawing/2014/main" id="{7010E18F-5492-7621-7456-08050AB98E44}"/>
              </a:ext>
            </a:extLst>
          </p:cNvPr>
          <p:cNvGraphicFramePr/>
          <p:nvPr>
            <p:extLst>
              <p:ext uri="{D42A27DB-BD31-4B8C-83A1-F6EECF244321}">
                <p14:modId xmlns:p14="http://schemas.microsoft.com/office/powerpoint/2010/main" val="1506685733"/>
              </p:ext>
            </p:extLst>
          </p:nvPr>
        </p:nvGraphicFramePr>
        <p:xfrm>
          <a:off x="1166087" y="2652713"/>
          <a:ext cx="9780587" cy="3436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633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522094B-42B8-9AF3-4DCF-C476F2C07E6B}"/>
              </a:ext>
            </a:extLst>
          </p:cNvPr>
          <p:cNvSpPr txBox="1">
            <a:spLocks/>
          </p:cNvSpPr>
          <p:nvPr/>
        </p:nvSpPr>
        <p:spPr>
          <a:xfrm>
            <a:off x="1158864" y="102021"/>
            <a:ext cx="9779183" cy="174441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spcAft>
                <a:spcPts val="600"/>
              </a:spcAft>
            </a:pPr>
            <a:r>
              <a:rPr lang="en-US" b="1" kern="1200">
                <a:latin typeface="+mj-lt"/>
                <a:ea typeface="+mj-ea"/>
                <a:cs typeface="+mj-cs"/>
              </a:rPr>
              <a:t>Product Features</a:t>
            </a:r>
          </a:p>
        </p:txBody>
      </p:sp>
      <p:sp>
        <p:nvSpPr>
          <p:cNvPr id="1028" name="TextBox 1027">
            <a:extLst>
              <a:ext uri="{FF2B5EF4-FFF2-40B4-BE49-F238E27FC236}">
                <a16:creationId xmlns:a16="http://schemas.microsoft.com/office/drawing/2014/main" id="{5588D259-DA8B-0B31-7FA0-6D85CC090B3C}"/>
              </a:ext>
            </a:extLst>
          </p:cNvPr>
          <p:cNvSpPr txBox="1"/>
          <p:nvPr/>
        </p:nvSpPr>
        <p:spPr>
          <a:xfrm>
            <a:off x="1158865" y="2017467"/>
            <a:ext cx="9779182" cy="33668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r>
              <a:rPr lang="en-US" sz="1600" b="1"/>
              <a:t>User Management</a:t>
            </a:r>
            <a:r>
              <a:rPr lang="en-US" sz="1600"/>
              <a:t>:</a:t>
            </a:r>
          </a:p>
          <a:p>
            <a:pPr>
              <a:lnSpc>
                <a:spcPct val="90000"/>
              </a:lnSpc>
              <a:spcBef>
                <a:spcPts val="1000"/>
              </a:spcBef>
            </a:pPr>
            <a:r>
              <a:rPr lang="en-US" sz="1600"/>
              <a:t>Manages accounts for students, lecturers, and administrators.</a:t>
            </a:r>
          </a:p>
          <a:p>
            <a:pPr>
              <a:lnSpc>
                <a:spcPct val="90000"/>
              </a:lnSpc>
              <a:spcBef>
                <a:spcPts val="1000"/>
              </a:spcBef>
            </a:pPr>
            <a:r>
              <a:rPr lang="en-US" sz="1600" b="1"/>
              <a:t>Course Management</a:t>
            </a:r>
            <a:r>
              <a:rPr lang="en-US" sz="1600"/>
              <a:t>:</a:t>
            </a:r>
          </a:p>
          <a:p>
            <a:pPr>
              <a:lnSpc>
                <a:spcPct val="90000"/>
              </a:lnSpc>
              <a:spcBef>
                <a:spcPts val="1000"/>
              </a:spcBef>
            </a:pPr>
            <a:r>
              <a:rPr lang="en-US" sz="1600"/>
              <a:t>Create, modify, and delete courses within the system.</a:t>
            </a:r>
          </a:p>
          <a:p>
            <a:pPr>
              <a:lnSpc>
                <a:spcPct val="90000"/>
              </a:lnSpc>
              <a:spcBef>
                <a:spcPts val="1000"/>
              </a:spcBef>
            </a:pPr>
            <a:r>
              <a:rPr lang="en-US" sz="1600" b="1"/>
              <a:t>Assignment Submission</a:t>
            </a:r>
            <a:r>
              <a:rPr lang="en-US" sz="1600"/>
              <a:t>:</a:t>
            </a:r>
          </a:p>
          <a:p>
            <a:pPr marL="0" lvl="1">
              <a:lnSpc>
                <a:spcPct val="90000"/>
              </a:lnSpc>
              <a:spcBef>
                <a:spcPts val="1000"/>
              </a:spcBef>
            </a:pPr>
            <a:r>
              <a:rPr lang="en-US" sz="1600"/>
              <a:t>Allows students to submit assignments online.</a:t>
            </a:r>
          </a:p>
          <a:p>
            <a:pPr>
              <a:lnSpc>
                <a:spcPct val="90000"/>
              </a:lnSpc>
              <a:spcBef>
                <a:spcPts val="1000"/>
              </a:spcBef>
            </a:pPr>
            <a:r>
              <a:rPr lang="en-US" sz="1600" b="1"/>
              <a:t>Grading System</a:t>
            </a:r>
            <a:r>
              <a:rPr lang="en-US" sz="1600"/>
              <a:t>:</a:t>
            </a:r>
          </a:p>
          <a:p>
            <a:pPr marL="0" lvl="1">
              <a:lnSpc>
                <a:spcPct val="90000"/>
              </a:lnSpc>
              <a:spcBef>
                <a:spcPts val="1000"/>
              </a:spcBef>
            </a:pPr>
            <a:r>
              <a:rPr lang="en-US" sz="1600"/>
              <a:t>Lecturers can grade assignments and exams.</a:t>
            </a:r>
          </a:p>
          <a:p>
            <a:pPr>
              <a:lnSpc>
                <a:spcPct val="90000"/>
              </a:lnSpc>
              <a:spcBef>
                <a:spcPts val="1000"/>
              </a:spcBef>
            </a:pPr>
            <a:r>
              <a:rPr lang="en-US" sz="1600" b="1"/>
              <a:t>Reporting</a:t>
            </a:r>
            <a:r>
              <a:rPr lang="en-US" sz="1600"/>
              <a:t>:</a:t>
            </a:r>
          </a:p>
          <a:p>
            <a:pPr>
              <a:lnSpc>
                <a:spcPct val="90000"/>
              </a:lnSpc>
              <a:spcBef>
                <a:spcPts val="1000"/>
              </a:spcBef>
            </a:pPr>
            <a:r>
              <a:rPr lang="en-US" sz="1600"/>
              <a:t>Generates reports on student performance and course progress.</a:t>
            </a:r>
          </a:p>
          <a:p>
            <a:pPr>
              <a:lnSpc>
                <a:spcPct val="90000"/>
              </a:lnSpc>
              <a:spcBef>
                <a:spcPts val="1000"/>
              </a:spcBef>
            </a:pPr>
            <a:r>
              <a:rPr lang="en-US" sz="1600" b="1"/>
              <a:t>Notifications</a:t>
            </a:r>
            <a:r>
              <a:rPr lang="en-US" sz="1600"/>
              <a:t>:</a:t>
            </a:r>
          </a:p>
          <a:p>
            <a:pPr>
              <a:lnSpc>
                <a:spcPct val="90000"/>
              </a:lnSpc>
              <a:spcBef>
                <a:spcPts val="1000"/>
              </a:spcBef>
            </a:pPr>
            <a:r>
              <a:rPr lang="en-US" sz="1600"/>
              <a:t>Alerts users about due dates, grades, and other important updates.</a:t>
            </a:r>
          </a:p>
          <a:p>
            <a:pPr>
              <a:lnSpc>
                <a:spcPct val="90000"/>
              </a:lnSpc>
              <a:spcBef>
                <a:spcPts val="1000"/>
              </a:spcBef>
            </a:pPr>
            <a:endParaRPr lang="en-US" sz="1600"/>
          </a:p>
        </p:txBody>
      </p:sp>
    </p:spTree>
    <p:extLst>
      <p:ext uri="{BB962C8B-B14F-4D97-AF65-F5344CB8AC3E}">
        <p14:creationId xmlns:p14="http://schemas.microsoft.com/office/powerpoint/2010/main" val="48046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B933-89B6-E416-EA50-DBF09CF4A18A}"/>
              </a:ext>
            </a:extLst>
          </p:cNvPr>
          <p:cNvSpPr>
            <a:spLocks noGrp="1"/>
          </p:cNvSpPr>
          <p:nvPr>
            <p:ph type="title"/>
          </p:nvPr>
        </p:nvSpPr>
        <p:spPr>
          <a:xfrm>
            <a:off x="1158864" y="102021"/>
            <a:ext cx="9779183" cy="1744415"/>
          </a:xfrm>
        </p:spPr>
        <p:txBody>
          <a:bodyPr anchor="b">
            <a:normAutofit/>
          </a:bodyPr>
          <a:lstStyle/>
          <a:p>
            <a:r>
              <a:rPr lang="en-US"/>
              <a:t>User Characteristics</a:t>
            </a:r>
          </a:p>
        </p:txBody>
      </p:sp>
      <p:graphicFrame>
        <p:nvGraphicFramePr>
          <p:cNvPr id="5" name="Content Placeholder 2">
            <a:extLst>
              <a:ext uri="{FF2B5EF4-FFF2-40B4-BE49-F238E27FC236}">
                <a16:creationId xmlns:a16="http://schemas.microsoft.com/office/drawing/2014/main" id="{87BDF626-8830-B9CF-1B9C-17C028A50E78}"/>
              </a:ext>
            </a:extLst>
          </p:cNvPr>
          <p:cNvGraphicFramePr>
            <a:graphicFrameLocks noGrp="1"/>
          </p:cNvGraphicFramePr>
          <p:nvPr>
            <p:ph idx="1"/>
            <p:extLst>
              <p:ext uri="{D42A27DB-BD31-4B8C-83A1-F6EECF244321}">
                <p14:modId xmlns:p14="http://schemas.microsoft.com/office/powerpoint/2010/main" val="1729652336"/>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89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F8B7-AC64-4B26-AD70-24878A60BB13}"/>
              </a:ext>
            </a:extLst>
          </p:cNvPr>
          <p:cNvSpPr>
            <a:spLocks noGrp="1"/>
          </p:cNvSpPr>
          <p:nvPr>
            <p:ph type="title"/>
          </p:nvPr>
        </p:nvSpPr>
        <p:spPr>
          <a:xfrm>
            <a:off x="1158864" y="102021"/>
            <a:ext cx="9779183" cy="1744415"/>
          </a:xfrm>
        </p:spPr>
        <p:txBody>
          <a:bodyPr anchor="b">
            <a:normAutofit/>
          </a:bodyPr>
          <a:lstStyle/>
          <a:p>
            <a:r>
              <a:rPr lang="en-US"/>
              <a:t>Context Diagram</a:t>
            </a:r>
          </a:p>
        </p:txBody>
      </p:sp>
      <p:pic>
        <p:nvPicPr>
          <p:cNvPr id="4" name="Content Placeholder 3" descr="A diagram of a learning analysis system&#10;&#10;Description automatically generated">
            <a:extLst>
              <a:ext uri="{FF2B5EF4-FFF2-40B4-BE49-F238E27FC236}">
                <a16:creationId xmlns:a16="http://schemas.microsoft.com/office/drawing/2014/main" id="{76083AA3-B798-DDF4-0727-38395184E52D}"/>
              </a:ext>
            </a:extLst>
          </p:cNvPr>
          <p:cNvPicPr>
            <a:picLocks noGrp="1" noChangeAspect="1"/>
          </p:cNvPicPr>
          <p:nvPr>
            <p:ph idx="1"/>
          </p:nvPr>
        </p:nvPicPr>
        <p:blipFill>
          <a:blip r:embed="rId2"/>
          <a:stretch>
            <a:fillRect/>
          </a:stretch>
        </p:blipFill>
        <p:spPr>
          <a:xfrm>
            <a:off x="3507463" y="2017467"/>
            <a:ext cx="5081985" cy="336681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0810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681-F677-2288-7C57-4B99E7199438}"/>
              </a:ext>
            </a:extLst>
          </p:cNvPr>
          <p:cNvSpPr>
            <a:spLocks noGrp="1"/>
          </p:cNvSpPr>
          <p:nvPr>
            <p:ph type="title"/>
          </p:nvPr>
        </p:nvSpPr>
        <p:spPr>
          <a:xfrm>
            <a:off x="1158864" y="102021"/>
            <a:ext cx="9779183" cy="1744415"/>
          </a:xfrm>
        </p:spPr>
        <p:txBody>
          <a:bodyPr anchor="b">
            <a:normAutofit/>
          </a:bodyPr>
          <a:lstStyle/>
          <a:p>
            <a:r>
              <a:rPr lang="en-US" b="0"/>
              <a:t>Functional Requirements</a:t>
            </a:r>
            <a:endParaRPr lang="en-US"/>
          </a:p>
        </p:txBody>
      </p:sp>
      <p:graphicFrame>
        <p:nvGraphicFramePr>
          <p:cNvPr id="10" name="Content Placeholder 2">
            <a:extLst>
              <a:ext uri="{FF2B5EF4-FFF2-40B4-BE49-F238E27FC236}">
                <a16:creationId xmlns:a16="http://schemas.microsoft.com/office/drawing/2014/main" id="{E629F0B4-7043-E3BE-83C9-21F8FA3CABC0}"/>
              </a:ext>
            </a:extLst>
          </p:cNvPr>
          <p:cNvGraphicFramePr>
            <a:graphicFrameLocks noGrp="1"/>
          </p:cNvGraphicFramePr>
          <p:nvPr>
            <p:ph idx="1"/>
            <p:extLst>
              <p:ext uri="{D42A27DB-BD31-4B8C-83A1-F6EECF244321}">
                <p14:modId xmlns:p14="http://schemas.microsoft.com/office/powerpoint/2010/main" val="1408619430"/>
              </p:ext>
            </p:extLst>
          </p:nvPr>
        </p:nvGraphicFramePr>
        <p:xfrm>
          <a:off x="1158865" y="1714755"/>
          <a:ext cx="9779182" cy="4368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6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22DCC7-B037-04DF-A4FB-28A57171F39E}"/>
              </a:ext>
            </a:extLst>
          </p:cNvPr>
          <p:cNvSpPr>
            <a:spLocks noGrp="1"/>
          </p:cNvSpPr>
          <p:nvPr>
            <p:ph type="title"/>
          </p:nvPr>
        </p:nvSpPr>
        <p:spPr>
          <a:xfrm>
            <a:off x="1158864" y="102021"/>
            <a:ext cx="9779183" cy="1744415"/>
          </a:xfrm>
        </p:spPr>
        <p:txBody>
          <a:bodyPr anchor="b">
            <a:normAutofit/>
          </a:bodyPr>
          <a:lstStyle/>
          <a:p>
            <a:r>
              <a:rPr lang="en-US"/>
              <a:t>Quality Requirements</a:t>
            </a:r>
          </a:p>
        </p:txBody>
      </p:sp>
      <p:graphicFrame>
        <p:nvGraphicFramePr>
          <p:cNvPr id="18" name="Content Placeholder 2">
            <a:extLst>
              <a:ext uri="{FF2B5EF4-FFF2-40B4-BE49-F238E27FC236}">
                <a16:creationId xmlns:a16="http://schemas.microsoft.com/office/drawing/2014/main" id="{BE22F3F9-981D-CEBD-5BB7-C3BE42953325}"/>
              </a:ext>
            </a:extLst>
          </p:cNvPr>
          <p:cNvGraphicFramePr>
            <a:graphicFrameLocks noGrp="1"/>
          </p:cNvGraphicFramePr>
          <p:nvPr>
            <p:ph idx="1"/>
            <p:extLst>
              <p:ext uri="{D42A27DB-BD31-4B8C-83A1-F6EECF244321}">
                <p14:modId xmlns:p14="http://schemas.microsoft.com/office/powerpoint/2010/main" val="1155187221"/>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44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E334-720D-8DF4-60C6-949C82FBE656}"/>
              </a:ext>
            </a:extLst>
          </p:cNvPr>
          <p:cNvSpPr>
            <a:spLocks noGrp="1"/>
          </p:cNvSpPr>
          <p:nvPr>
            <p:ph type="title"/>
          </p:nvPr>
        </p:nvSpPr>
        <p:spPr>
          <a:xfrm>
            <a:off x="1158864" y="102021"/>
            <a:ext cx="9779183" cy="1744415"/>
          </a:xfrm>
        </p:spPr>
        <p:txBody>
          <a:bodyPr anchor="b">
            <a:normAutofit/>
          </a:bodyPr>
          <a:lstStyle/>
          <a:p>
            <a:r>
              <a:rPr lang="en-US"/>
              <a:t>Constraints</a:t>
            </a:r>
          </a:p>
        </p:txBody>
      </p:sp>
      <p:graphicFrame>
        <p:nvGraphicFramePr>
          <p:cNvPr id="5" name="Content Placeholder 2">
            <a:extLst>
              <a:ext uri="{FF2B5EF4-FFF2-40B4-BE49-F238E27FC236}">
                <a16:creationId xmlns:a16="http://schemas.microsoft.com/office/drawing/2014/main" id="{7FA4B023-44DA-AE0C-8F8A-C9E6BA81EA77}"/>
              </a:ext>
            </a:extLst>
          </p:cNvPr>
          <p:cNvGraphicFramePr>
            <a:graphicFrameLocks noGrp="1"/>
          </p:cNvGraphicFramePr>
          <p:nvPr>
            <p:ph idx="1"/>
            <p:extLst>
              <p:ext uri="{D42A27DB-BD31-4B8C-83A1-F6EECF244321}">
                <p14:modId xmlns:p14="http://schemas.microsoft.com/office/powerpoint/2010/main" val="3323930518"/>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99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730463" y="393979"/>
            <a:ext cx="4736536" cy="3577945"/>
          </a:xfrm>
        </p:spPr>
        <p:txBody>
          <a:bodyPr anchor="b">
            <a:normAutofit/>
          </a:bodyPr>
          <a:lstStyle/>
          <a:p>
            <a:r>
              <a:rPr lang="en-US"/>
              <a:t>Entity Relationship Diagram (ERD)</a:t>
            </a:r>
          </a:p>
        </p:txBody>
      </p:sp>
      <p:pic>
        <p:nvPicPr>
          <p:cNvPr id="10" name="Content Placeholder 9" descr="A screenshot of a computer&#10;&#10;Description automatically generated">
            <a:extLst>
              <a:ext uri="{FF2B5EF4-FFF2-40B4-BE49-F238E27FC236}">
                <a16:creationId xmlns:a16="http://schemas.microsoft.com/office/drawing/2014/main" id="{65CE58EB-E26B-6AF0-34E6-F1108FFC69CC}"/>
              </a:ext>
            </a:extLst>
          </p:cNvPr>
          <p:cNvPicPr>
            <a:picLocks noGrp="1" noChangeAspect="1"/>
          </p:cNvPicPr>
          <p:nvPr>
            <p:ph idx="12"/>
          </p:nvPr>
        </p:nvPicPr>
        <p:blipFill>
          <a:blip r:embed="rId3"/>
          <a:stretch>
            <a:fillRect/>
          </a:stretch>
        </p:blipFill>
        <p:spPr>
          <a:xfrm>
            <a:off x="6241137" y="107778"/>
            <a:ext cx="4410943" cy="6649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326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58864" y="102021"/>
            <a:ext cx="9779183" cy="1744415"/>
          </a:xfrm>
        </p:spPr>
        <p:txBody>
          <a:bodyPr anchor="b">
            <a:normAutofit/>
          </a:bodyPr>
          <a:lstStyle/>
          <a:p>
            <a:pPr algn="ctr"/>
            <a:r>
              <a:rPr lang="en-US"/>
              <a:t>Use Cases</a:t>
            </a:r>
            <a:endParaRPr lang="ms-MY"/>
          </a:p>
        </p:txBody>
      </p:sp>
      <p:graphicFrame>
        <p:nvGraphicFramePr>
          <p:cNvPr id="19" name="Content Placeholder 2">
            <a:extLst>
              <a:ext uri="{FF2B5EF4-FFF2-40B4-BE49-F238E27FC236}">
                <a16:creationId xmlns:a16="http://schemas.microsoft.com/office/drawing/2014/main" id="{61B91BB6-1D5B-6C29-ED42-71752BCD4C8B}"/>
              </a:ext>
            </a:extLst>
          </p:cNvPr>
          <p:cNvGraphicFramePr>
            <a:graphicFrameLocks noGrp="1"/>
          </p:cNvGraphicFramePr>
          <p:nvPr>
            <p:ph idx="1"/>
            <p:extLst>
              <p:ext uri="{D42A27DB-BD31-4B8C-83A1-F6EECF244321}">
                <p14:modId xmlns:p14="http://schemas.microsoft.com/office/powerpoint/2010/main" val="3104960023"/>
              </p:ext>
            </p:extLst>
          </p:nvPr>
        </p:nvGraphicFramePr>
        <p:xfrm>
          <a:off x="-562690" y="2028755"/>
          <a:ext cx="12793315" cy="3073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277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136526"/>
            <a:ext cx="9779183" cy="808039"/>
          </a:xfrm>
        </p:spPr>
        <p:txBody>
          <a:bodyPr anchor="b">
            <a:normAutofit/>
          </a:bodyPr>
          <a:lstStyle/>
          <a:p>
            <a:r>
              <a:rPr lang="en-US"/>
              <a:t>Sequence Diagram</a:t>
            </a:r>
          </a:p>
        </p:txBody>
      </p:sp>
      <p:sp>
        <p:nvSpPr>
          <p:cNvPr id="17" name="Content Placeholder 2">
            <a:extLst>
              <a:ext uri="{FF2B5EF4-FFF2-40B4-BE49-F238E27FC236}">
                <a16:creationId xmlns:a16="http://schemas.microsoft.com/office/drawing/2014/main" id="{9B5DDE7C-335B-FD23-E1E6-CDCB99B7878C}"/>
              </a:ext>
            </a:extLst>
          </p:cNvPr>
          <p:cNvSpPr>
            <a:spLocks noGrp="1"/>
          </p:cNvSpPr>
          <p:nvPr>
            <p:ph idx="1"/>
          </p:nvPr>
        </p:nvSpPr>
        <p:spPr>
          <a:xfrm>
            <a:off x="842522" y="1715039"/>
            <a:ext cx="3223741" cy="408461"/>
          </a:xfrm>
        </p:spPr>
        <p:txBody>
          <a:bodyPr vert="horz" lIns="91440" tIns="45720" rIns="91440" bIns="45720" rtlCol="0" anchor="t">
            <a:normAutofit/>
          </a:bodyPr>
          <a:lstStyle/>
          <a:p>
            <a:r>
              <a:rPr lang="en-US" sz="2000">
                <a:ea typeface="+mn-lt"/>
                <a:cs typeface="+mn-lt"/>
              </a:rPr>
              <a:t>Register user</a:t>
            </a:r>
            <a:endParaRPr lang="en-US" sz="2000"/>
          </a:p>
          <a:p>
            <a:endParaRPr lang="en-US" sz="2000">
              <a:latin typeface="Tenorite"/>
            </a:endParaRPr>
          </a:p>
          <a:p>
            <a:endParaRPr lang="en-US" sz="1500">
              <a:latin typeface="Tenorite"/>
            </a:endParaRPr>
          </a:p>
        </p:txBody>
      </p:sp>
      <p:pic>
        <p:nvPicPr>
          <p:cNvPr id="3" name="Picture 2" descr="A screenshot of a computer screen&#10;&#10;Description automatically generated">
            <a:extLst>
              <a:ext uri="{FF2B5EF4-FFF2-40B4-BE49-F238E27FC236}">
                <a16:creationId xmlns:a16="http://schemas.microsoft.com/office/drawing/2014/main" id="{BF5A2750-24D9-891C-0EDC-190CE3CD37F0}"/>
              </a:ext>
            </a:extLst>
          </p:cNvPr>
          <p:cNvPicPr>
            <a:picLocks noChangeAspect="1"/>
          </p:cNvPicPr>
          <p:nvPr/>
        </p:nvPicPr>
        <p:blipFill>
          <a:blip r:embed="rId3"/>
          <a:stretch>
            <a:fillRect/>
          </a:stretch>
        </p:blipFill>
        <p:spPr>
          <a:xfrm>
            <a:off x="450726" y="1949823"/>
            <a:ext cx="5642785" cy="4572001"/>
          </a:xfrm>
          <a:prstGeom prst="rect">
            <a:avLst/>
          </a:prstGeom>
        </p:spPr>
      </p:pic>
      <p:sp>
        <p:nvSpPr>
          <p:cNvPr id="5" name="Content Placeholder 2">
            <a:extLst>
              <a:ext uri="{FF2B5EF4-FFF2-40B4-BE49-F238E27FC236}">
                <a16:creationId xmlns:a16="http://schemas.microsoft.com/office/drawing/2014/main" id="{E183043D-6F70-A40C-A55E-9712B4450437}"/>
              </a:ext>
            </a:extLst>
          </p:cNvPr>
          <p:cNvSpPr txBox="1">
            <a:spLocks/>
          </p:cNvSpPr>
          <p:nvPr/>
        </p:nvSpPr>
        <p:spPr>
          <a:xfrm>
            <a:off x="6743540" y="1710557"/>
            <a:ext cx="3223741" cy="4084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enorite"/>
              </a:rPr>
              <a:t>Login user</a:t>
            </a:r>
          </a:p>
        </p:txBody>
      </p:sp>
      <p:pic>
        <p:nvPicPr>
          <p:cNvPr id="6" name="Picture 5" descr="A screenshot of a computer&#10;&#10;Description automatically generated">
            <a:extLst>
              <a:ext uri="{FF2B5EF4-FFF2-40B4-BE49-F238E27FC236}">
                <a16:creationId xmlns:a16="http://schemas.microsoft.com/office/drawing/2014/main" id="{569231FC-1629-1293-9DEB-32AD101C8081}"/>
              </a:ext>
            </a:extLst>
          </p:cNvPr>
          <p:cNvPicPr>
            <a:picLocks noChangeAspect="1"/>
          </p:cNvPicPr>
          <p:nvPr/>
        </p:nvPicPr>
        <p:blipFill>
          <a:blip r:embed="rId4"/>
          <a:stretch>
            <a:fillRect/>
          </a:stretch>
        </p:blipFill>
        <p:spPr>
          <a:xfrm>
            <a:off x="6348920" y="2117912"/>
            <a:ext cx="5276395" cy="4392706"/>
          </a:xfrm>
          <a:prstGeom prst="rect">
            <a:avLst/>
          </a:prstGeom>
        </p:spPr>
      </p:pic>
    </p:spTree>
    <p:extLst>
      <p:ext uri="{BB962C8B-B14F-4D97-AF65-F5344CB8AC3E}">
        <p14:creationId xmlns:p14="http://schemas.microsoft.com/office/powerpoint/2010/main" val="100533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egi Empat Tepat 15">
            <a:extLst>
              <a:ext uri="{FF2B5EF4-FFF2-40B4-BE49-F238E27FC236}">
                <a16:creationId xmlns:a16="http://schemas.microsoft.com/office/drawing/2014/main" id="{5BE3B372-7652-EC37-D0E4-B8F495D26307}"/>
              </a:ext>
            </a:extLst>
          </p:cNvPr>
          <p:cNvSpPr/>
          <p:nvPr/>
        </p:nvSpPr>
        <p:spPr>
          <a:xfrm>
            <a:off x="845948" y="3635644"/>
            <a:ext cx="5469609" cy="25572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5" name="Segi Empat Tepat 14">
            <a:extLst>
              <a:ext uri="{FF2B5EF4-FFF2-40B4-BE49-F238E27FC236}">
                <a16:creationId xmlns:a16="http://schemas.microsoft.com/office/drawing/2014/main" id="{7550D09A-BB8B-DB26-1BFE-A64E43000183}"/>
              </a:ext>
            </a:extLst>
          </p:cNvPr>
          <p:cNvSpPr/>
          <p:nvPr/>
        </p:nvSpPr>
        <p:spPr>
          <a:xfrm>
            <a:off x="7917051" y="-25831"/>
            <a:ext cx="4281406" cy="68838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4" name="Segi Empat Tepat 3">
            <a:extLst>
              <a:ext uri="{FF2B5EF4-FFF2-40B4-BE49-F238E27FC236}">
                <a16:creationId xmlns:a16="http://schemas.microsoft.com/office/drawing/2014/main" id="{DB8BF085-A7F7-0691-FCAC-620931F1854D}"/>
              </a:ext>
            </a:extLst>
          </p:cNvPr>
          <p:cNvSpPr/>
          <p:nvPr/>
        </p:nvSpPr>
        <p:spPr>
          <a:xfrm>
            <a:off x="845949" y="1394848"/>
            <a:ext cx="9899541" cy="14142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844611" y="-347796"/>
            <a:ext cx="9601200" cy="1653371"/>
          </a:xfrm>
        </p:spPr>
        <p:txBody>
          <a:bodyPr/>
          <a:lstStyle/>
          <a:p>
            <a:r>
              <a:rPr lang="en-US"/>
              <a:t>Scope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844611" y="1397594"/>
            <a:ext cx="9617413" cy="2662302"/>
          </a:xfrm>
        </p:spPr>
        <p:txBody>
          <a:bodyPr vert="horz" lIns="91440" tIns="45720" rIns="91440" bIns="45720" rtlCol="0" anchor="t">
            <a:normAutofit/>
          </a:bodyPr>
          <a:lstStyle/>
          <a:p>
            <a:r>
              <a:rPr lang="en-US" dirty="0">
                <a:solidFill>
                  <a:schemeClr val="bg1"/>
                </a:solidFill>
                <a:ea typeface="+mn-lt"/>
                <a:cs typeface="+mn-lt"/>
              </a:rPr>
              <a:t>The system able integrates data on student interactions, submissions, and participation to analyze performance and engagement, providing real-time and historical reports through a user-friendly, multi-device accessible interface, with dashboards highlighting key indicators for educators to inform interventions and teaching strategies.</a:t>
            </a:r>
            <a:endParaRPr lang="en-US" dirty="0">
              <a:solidFill>
                <a:schemeClr val="bg1"/>
              </a:solidFill>
            </a:endParaRPr>
          </a:p>
        </p:txBody>
      </p:sp>
      <p:pic>
        <p:nvPicPr>
          <p:cNvPr id="2" name="Grafik 1" descr="Bullseye with solid fill">
            <a:extLst>
              <a:ext uri="{FF2B5EF4-FFF2-40B4-BE49-F238E27FC236}">
                <a16:creationId xmlns:a16="http://schemas.microsoft.com/office/drawing/2014/main" id="{4A953B41-B831-BC40-6F22-606EE57A92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4563" y="479156"/>
            <a:ext cx="914400" cy="914400"/>
          </a:xfrm>
          <a:prstGeom prst="rect">
            <a:avLst/>
          </a:prstGeom>
        </p:spPr>
      </p:pic>
      <p:sp>
        <p:nvSpPr>
          <p:cNvPr id="7" name="Title 5">
            <a:extLst>
              <a:ext uri="{FF2B5EF4-FFF2-40B4-BE49-F238E27FC236}">
                <a16:creationId xmlns:a16="http://schemas.microsoft.com/office/drawing/2014/main" id="{0ADB98AF-FE18-3439-A2E6-02EA7FBDCE23}"/>
              </a:ext>
            </a:extLst>
          </p:cNvPr>
          <p:cNvSpPr txBox="1">
            <a:spLocks/>
          </p:cNvSpPr>
          <p:nvPr/>
        </p:nvSpPr>
        <p:spPr>
          <a:xfrm>
            <a:off x="842028" y="1980824"/>
            <a:ext cx="9601200" cy="1653371"/>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r>
              <a:rPr lang="en-US"/>
              <a:t>Goal</a:t>
            </a:r>
            <a:endParaRPr lang="en-US" b="0"/>
          </a:p>
        </p:txBody>
      </p:sp>
      <p:sp>
        <p:nvSpPr>
          <p:cNvPr id="12" name="Kotak Teks 11">
            <a:extLst>
              <a:ext uri="{FF2B5EF4-FFF2-40B4-BE49-F238E27FC236}">
                <a16:creationId xmlns:a16="http://schemas.microsoft.com/office/drawing/2014/main" id="{717ECB27-4D30-D68B-0DC1-01291C78AE1E}"/>
              </a:ext>
            </a:extLst>
          </p:cNvPr>
          <p:cNvSpPr txBox="1"/>
          <p:nvPr/>
        </p:nvSpPr>
        <p:spPr>
          <a:xfrm>
            <a:off x="843366" y="3633061"/>
            <a:ext cx="582994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The system identifies areas where students need additional support, helping them improve academically while providing lecturers with actionable insights to adjust teaching strategies and interventions, and monitoring student engagement by analyzing Learning Management System interactions to recommend ways to increase participation.</a:t>
            </a:r>
            <a:endParaRPr lang="ms-MY" dirty="0">
              <a:solidFill>
                <a:schemeClr val="bg1"/>
              </a:solidFill>
            </a:endParaRPr>
          </a:p>
        </p:txBody>
      </p:sp>
      <p:pic>
        <p:nvPicPr>
          <p:cNvPr id="14" name="Picture 15" descr="A diagram of a student management&#10;&#10;Description automatically generated">
            <a:extLst>
              <a:ext uri="{FF2B5EF4-FFF2-40B4-BE49-F238E27FC236}">
                <a16:creationId xmlns:a16="http://schemas.microsoft.com/office/drawing/2014/main" id="{FB04208C-1219-0BE3-D427-D3A219996052}"/>
              </a:ext>
            </a:extLst>
          </p:cNvPr>
          <p:cNvPicPr>
            <a:picLocks noChangeAspect="1"/>
          </p:cNvPicPr>
          <p:nvPr/>
        </p:nvPicPr>
        <p:blipFill>
          <a:blip r:embed="rId5"/>
          <a:srcRect l="2116" t="3307" r="2649" b="3782"/>
          <a:stretch/>
        </p:blipFill>
        <p:spPr>
          <a:xfrm>
            <a:off x="6405219" y="3049343"/>
            <a:ext cx="5679331" cy="3364479"/>
          </a:xfrm>
          <a:prstGeom prst="rect">
            <a:avLst/>
          </a:prstGeom>
          <a:ln>
            <a:noFill/>
          </a:ln>
          <a:effectLst>
            <a:outerShdw blurRad="292100" dist="139700" dir="2700000" algn="tl" rotWithShape="0">
              <a:srgbClr val="333333">
                <a:alpha val="65000"/>
              </a:srgbClr>
            </a:outerShdw>
          </a:effectLst>
        </p:spPr>
      </p:pic>
      <p:pic>
        <p:nvPicPr>
          <p:cNvPr id="17" name="Grafik 16" descr="Target with solid fill">
            <a:extLst>
              <a:ext uri="{FF2B5EF4-FFF2-40B4-BE49-F238E27FC236}">
                <a16:creationId xmlns:a16="http://schemas.microsoft.com/office/drawing/2014/main" id="{3796F5A3-A71E-BFD7-C3A6-601F2C86E6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16071" y="2810359"/>
            <a:ext cx="901485" cy="856282"/>
          </a:xfrm>
          <a:prstGeom prst="rect">
            <a:avLst/>
          </a:prstGeom>
        </p:spPr>
      </p:pic>
    </p:spTree>
    <p:extLst>
      <p:ext uri="{BB962C8B-B14F-4D97-AF65-F5344CB8AC3E}">
        <p14:creationId xmlns:p14="http://schemas.microsoft.com/office/powerpoint/2010/main" val="3827992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136526"/>
            <a:ext cx="9779183" cy="1053428"/>
          </a:xfrm>
        </p:spPr>
        <p:txBody>
          <a:bodyPr anchor="b">
            <a:normAutofit/>
          </a:bodyPr>
          <a:lstStyle/>
          <a:p>
            <a:r>
              <a:rPr lang="en-US"/>
              <a:t>Sequence Diagram</a:t>
            </a:r>
          </a:p>
        </p:txBody>
      </p:sp>
      <p:sp>
        <p:nvSpPr>
          <p:cNvPr id="17" name="Content Placeholder 2">
            <a:extLst>
              <a:ext uri="{FF2B5EF4-FFF2-40B4-BE49-F238E27FC236}">
                <a16:creationId xmlns:a16="http://schemas.microsoft.com/office/drawing/2014/main" id="{9B5DDE7C-335B-FD23-E1E6-CDCB99B7878C}"/>
              </a:ext>
            </a:extLst>
          </p:cNvPr>
          <p:cNvSpPr>
            <a:spLocks noGrp="1"/>
          </p:cNvSpPr>
          <p:nvPr>
            <p:ph idx="1"/>
          </p:nvPr>
        </p:nvSpPr>
        <p:spPr>
          <a:xfrm>
            <a:off x="842522" y="1715039"/>
            <a:ext cx="3223741" cy="408461"/>
          </a:xfrm>
        </p:spPr>
        <p:txBody>
          <a:bodyPr vert="horz" lIns="91440" tIns="45720" rIns="91440" bIns="45720" rtlCol="0" anchor="t">
            <a:normAutofit/>
          </a:bodyPr>
          <a:lstStyle/>
          <a:p>
            <a:r>
              <a:rPr lang="en-US" sz="2000">
                <a:latin typeface="Tenorite"/>
              </a:rPr>
              <a:t>Integrate Data</a:t>
            </a:r>
          </a:p>
        </p:txBody>
      </p:sp>
      <p:sp>
        <p:nvSpPr>
          <p:cNvPr id="5" name="Content Placeholder 2">
            <a:extLst>
              <a:ext uri="{FF2B5EF4-FFF2-40B4-BE49-F238E27FC236}">
                <a16:creationId xmlns:a16="http://schemas.microsoft.com/office/drawing/2014/main" id="{E183043D-6F70-A40C-A55E-9712B4450437}"/>
              </a:ext>
            </a:extLst>
          </p:cNvPr>
          <p:cNvSpPr txBox="1">
            <a:spLocks/>
          </p:cNvSpPr>
          <p:nvPr/>
        </p:nvSpPr>
        <p:spPr>
          <a:xfrm>
            <a:off x="6093599" y="1710557"/>
            <a:ext cx="3223741" cy="408461"/>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Analytics data and Reporting</a:t>
            </a:r>
            <a:endParaRPr lang="en-US"/>
          </a:p>
        </p:txBody>
      </p:sp>
      <p:pic>
        <p:nvPicPr>
          <p:cNvPr id="4" name="Picture 3" descr="A screenshot of a computer&#10;&#10;Description automatically generated">
            <a:extLst>
              <a:ext uri="{FF2B5EF4-FFF2-40B4-BE49-F238E27FC236}">
                <a16:creationId xmlns:a16="http://schemas.microsoft.com/office/drawing/2014/main" id="{C88188F8-D3CC-0BD7-219D-D834608FB72F}"/>
              </a:ext>
            </a:extLst>
          </p:cNvPr>
          <p:cNvPicPr>
            <a:picLocks noChangeAspect="1"/>
          </p:cNvPicPr>
          <p:nvPr/>
        </p:nvPicPr>
        <p:blipFill>
          <a:blip r:embed="rId3"/>
          <a:stretch>
            <a:fillRect/>
          </a:stretch>
        </p:blipFill>
        <p:spPr>
          <a:xfrm>
            <a:off x="287893" y="1916205"/>
            <a:ext cx="4803038" cy="4740089"/>
          </a:xfrm>
          <a:prstGeom prst="rect">
            <a:avLst/>
          </a:prstGeom>
        </p:spPr>
      </p:pic>
      <p:pic>
        <p:nvPicPr>
          <p:cNvPr id="7" name="Picture 6" descr="A diagram of a project&#10;&#10;Description automatically generated">
            <a:extLst>
              <a:ext uri="{FF2B5EF4-FFF2-40B4-BE49-F238E27FC236}">
                <a16:creationId xmlns:a16="http://schemas.microsoft.com/office/drawing/2014/main" id="{D229BFF4-737F-0BBC-FB3B-909B21F6E9CB}"/>
              </a:ext>
            </a:extLst>
          </p:cNvPr>
          <p:cNvPicPr>
            <a:picLocks noChangeAspect="1"/>
          </p:cNvPicPr>
          <p:nvPr/>
        </p:nvPicPr>
        <p:blipFill>
          <a:blip r:embed="rId4"/>
          <a:stretch>
            <a:fillRect/>
          </a:stretch>
        </p:blipFill>
        <p:spPr>
          <a:xfrm>
            <a:off x="5837118" y="2353232"/>
            <a:ext cx="6176732" cy="3866032"/>
          </a:xfrm>
          <a:prstGeom prst="rect">
            <a:avLst/>
          </a:prstGeom>
        </p:spPr>
      </p:pic>
    </p:spTree>
    <p:extLst>
      <p:ext uri="{BB962C8B-B14F-4D97-AF65-F5344CB8AC3E}">
        <p14:creationId xmlns:p14="http://schemas.microsoft.com/office/powerpoint/2010/main" val="2330011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470068" y="175272"/>
            <a:ext cx="9779183" cy="1092174"/>
          </a:xfrm>
        </p:spPr>
        <p:txBody>
          <a:bodyPr anchor="b">
            <a:normAutofit/>
          </a:bodyPr>
          <a:lstStyle/>
          <a:p>
            <a:r>
              <a:rPr lang="en-US"/>
              <a:t>Sequence Diagram</a:t>
            </a:r>
          </a:p>
        </p:txBody>
      </p:sp>
      <p:sp>
        <p:nvSpPr>
          <p:cNvPr id="17" name="Content Placeholder 2">
            <a:extLst>
              <a:ext uri="{FF2B5EF4-FFF2-40B4-BE49-F238E27FC236}">
                <a16:creationId xmlns:a16="http://schemas.microsoft.com/office/drawing/2014/main" id="{9B5DDE7C-335B-FD23-E1E6-CDCB99B7878C}"/>
              </a:ext>
            </a:extLst>
          </p:cNvPr>
          <p:cNvSpPr>
            <a:spLocks noGrp="1"/>
          </p:cNvSpPr>
          <p:nvPr>
            <p:ph idx="1"/>
          </p:nvPr>
        </p:nvSpPr>
        <p:spPr>
          <a:xfrm>
            <a:off x="842522" y="1715039"/>
            <a:ext cx="3223741" cy="408461"/>
          </a:xfrm>
        </p:spPr>
        <p:txBody>
          <a:bodyPr vert="horz" lIns="91440" tIns="45720" rIns="91440" bIns="45720" rtlCol="0" anchor="t">
            <a:normAutofit/>
          </a:bodyPr>
          <a:lstStyle/>
          <a:p>
            <a:r>
              <a:rPr lang="en-US" sz="2000">
                <a:ea typeface="+mn-lt"/>
                <a:cs typeface="+mn-lt"/>
              </a:rPr>
              <a:t>Dashboard posting</a:t>
            </a:r>
            <a:endParaRPr lang="en-US"/>
          </a:p>
        </p:txBody>
      </p:sp>
      <p:sp>
        <p:nvSpPr>
          <p:cNvPr id="5" name="Content Placeholder 2">
            <a:extLst>
              <a:ext uri="{FF2B5EF4-FFF2-40B4-BE49-F238E27FC236}">
                <a16:creationId xmlns:a16="http://schemas.microsoft.com/office/drawing/2014/main" id="{E183043D-6F70-A40C-A55E-9712B4450437}"/>
              </a:ext>
            </a:extLst>
          </p:cNvPr>
          <p:cNvSpPr txBox="1">
            <a:spLocks/>
          </p:cNvSpPr>
          <p:nvPr/>
        </p:nvSpPr>
        <p:spPr>
          <a:xfrm>
            <a:off x="6821981" y="1710557"/>
            <a:ext cx="3223741" cy="4084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Real-time chatting</a:t>
            </a:r>
            <a:endParaRPr lang="ms-MY"/>
          </a:p>
        </p:txBody>
      </p:sp>
      <p:pic>
        <p:nvPicPr>
          <p:cNvPr id="3" name="Picture 2" descr="A screenshot of a computer screen&#10;&#10;Description automatically generated">
            <a:extLst>
              <a:ext uri="{FF2B5EF4-FFF2-40B4-BE49-F238E27FC236}">
                <a16:creationId xmlns:a16="http://schemas.microsoft.com/office/drawing/2014/main" id="{CCC09B7F-A28C-C9A3-F709-7746D2203972}"/>
              </a:ext>
            </a:extLst>
          </p:cNvPr>
          <p:cNvPicPr>
            <a:picLocks noChangeAspect="1"/>
          </p:cNvPicPr>
          <p:nvPr/>
        </p:nvPicPr>
        <p:blipFill>
          <a:blip r:embed="rId3"/>
          <a:stretch>
            <a:fillRect/>
          </a:stretch>
        </p:blipFill>
        <p:spPr>
          <a:xfrm>
            <a:off x="-384326" y="2274794"/>
            <a:ext cx="6337977" cy="4235824"/>
          </a:xfrm>
          <a:prstGeom prst="rect">
            <a:avLst/>
          </a:prstGeom>
        </p:spPr>
      </p:pic>
      <p:pic>
        <p:nvPicPr>
          <p:cNvPr id="6" name="Picture 5" descr="A diagram of a chat system&#10;&#10;Description automatically generated">
            <a:extLst>
              <a:ext uri="{FF2B5EF4-FFF2-40B4-BE49-F238E27FC236}">
                <a16:creationId xmlns:a16="http://schemas.microsoft.com/office/drawing/2014/main" id="{E001E95C-B318-4EA6-4B8D-E034724EA5B4}"/>
              </a:ext>
            </a:extLst>
          </p:cNvPr>
          <p:cNvPicPr>
            <a:picLocks noChangeAspect="1"/>
          </p:cNvPicPr>
          <p:nvPr/>
        </p:nvPicPr>
        <p:blipFill>
          <a:blip r:embed="rId4"/>
          <a:stretch>
            <a:fillRect/>
          </a:stretch>
        </p:blipFill>
        <p:spPr>
          <a:xfrm>
            <a:off x="6093763" y="2274794"/>
            <a:ext cx="5797914" cy="4235824"/>
          </a:xfrm>
          <a:prstGeom prst="rect">
            <a:avLst/>
          </a:prstGeom>
        </p:spPr>
      </p:pic>
    </p:spTree>
    <p:extLst>
      <p:ext uri="{BB962C8B-B14F-4D97-AF65-F5344CB8AC3E}">
        <p14:creationId xmlns:p14="http://schemas.microsoft.com/office/powerpoint/2010/main" val="492573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629610" y="-591856"/>
            <a:ext cx="9779183" cy="1570038"/>
          </a:xfrm>
        </p:spPr>
        <p:txBody>
          <a:bodyPr anchor="b">
            <a:normAutofit/>
          </a:bodyPr>
          <a:lstStyle/>
          <a:p>
            <a:r>
              <a:rPr lang="en-US"/>
              <a:t>Sequence Diagram</a:t>
            </a:r>
          </a:p>
        </p:txBody>
      </p:sp>
      <p:sp>
        <p:nvSpPr>
          <p:cNvPr id="17" name="Content Placeholder 2">
            <a:extLst>
              <a:ext uri="{FF2B5EF4-FFF2-40B4-BE49-F238E27FC236}">
                <a16:creationId xmlns:a16="http://schemas.microsoft.com/office/drawing/2014/main" id="{9B5DDE7C-335B-FD23-E1E6-CDCB99B7878C}"/>
              </a:ext>
            </a:extLst>
          </p:cNvPr>
          <p:cNvSpPr>
            <a:spLocks noGrp="1"/>
          </p:cNvSpPr>
          <p:nvPr>
            <p:ph idx="1"/>
          </p:nvPr>
        </p:nvSpPr>
        <p:spPr>
          <a:xfrm>
            <a:off x="853728" y="1121127"/>
            <a:ext cx="4789494" cy="450214"/>
          </a:xfrm>
        </p:spPr>
        <p:txBody>
          <a:bodyPr vert="horz" lIns="91440" tIns="45720" rIns="91440" bIns="45720" rtlCol="0" anchor="t">
            <a:normAutofit/>
          </a:bodyPr>
          <a:lstStyle/>
          <a:p>
            <a:r>
              <a:rPr lang="en-US" sz="2000">
                <a:ea typeface="+mn-lt"/>
                <a:cs typeface="+mn-lt"/>
              </a:rPr>
              <a:t>Provide Feedback on Course Elements</a:t>
            </a:r>
            <a:endParaRPr lang="en-US"/>
          </a:p>
        </p:txBody>
      </p:sp>
      <p:pic>
        <p:nvPicPr>
          <p:cNvPr id="4" name="Picture 3">
            <a:extLst>
              <a:ext uri="{FF2B5EF4-FFF2-40B4-BE49-F238E27FC236}">
                <a16:creationId xmlns:a16="http://schemas.microsoft.com/office/drawing/2014/main" id="{D9363F77-3FC5-225A-F69C-7AC923A38235}"/>
              </a:ext>
            </a:extLst>
          </p:cNvPr>
          <p:cNvPicPr>
            <a:picLocks noChangeAspect="1"/>
          </p:cNvPicPr>
          <p:nvPr/>
        </p:nvPicPr>
        <p:blipFill>
          <a:blip r:embed="rId3"/>
          <a:stretch>
            <a:fillRect/>
          </a:stretch>
        </p:blipFill>
        <p:spPr>
          <a:xfrm>
            <a:off x="1521922" y="1450929"/>
            <a:ext cx="8010376" cy="5271371"/>
          </a:xfrm>
          <a:prstGeom prst="rect">
            <a:avLst/>
          </a:prstGeom>
        </p:spPr>
      </p:pic>
    </p:spTree>
    <p:extLst>
      <p:ext uri="{BB962C8B-B14F-4D97-AF65-F5344CB8AC3E}">
        <p14:creationId xmlns:p14="http://schemas.microsoft.com/office/powerpoint/2010/main" val="1092426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629610" y="128390"/>
            <a:ext cx="9779183" cy="849792"/>
          </a:xfrm>
        </p:spPr>
        <p:txBody>
          <a:bodyPr anchor="b">
            <a:normAutofit/>
          </a:bodyPr>
          <a:lstStyle/>
          <a:p>
            <a:r>
              <a:rPr lang="en-US"/>
              <a:t>Use Case Diagram</a:t>
            </a:r>
          </a:p>
        </p:txBody>
      </p:sp>
      <p:pic>
        <p:nvPicPr>
          <p:cNvPr id="6" name="Content Placeholder 5" descr="A diagram of a person&amp;#39;s diagram&#10;&#10;Description automatically generated">
            <a:extLst>
              <a:ext uri="{FF2B5EF4-FFF2-40B4-BE49-F238E27FC236}">
                <a16:creationId xmlns:a16="http://schemas.microsoft.com/office/drawing/2014/main" id="{87062C2C-BC84-9B97-7AFE-7495741C1C76}"/>
              </a:ext>
            </a:extLst>
          </p:cNvPr>
          <p:cNvPicPr>
            <a:picLocks noGrp="1" noChangeAspect="1"/>
          </p:cNvPicPr>
          <p:nvPr>
            <p:ph idx="1"/>
          </p:nvPr>
        </p:nvPicPr>
        <p:blipFill>
          <a:blip r:embed="rId3"/>
          <a:stretch>
            <a:fillRect/>
          </a:stretch>
        </p:blipFill>
        <p:spPr>
          <a:xfrm>
            <a:off x="2325871" y="988804"/>
            <a:ext cx="6376838" cy="5475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91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629610" y="128390"/>
            <a:ext cx="9779183" cy="849792"/>
          </a:xfrm>
        </p:spPr>
        <p:txBody>
          <a:bodyPr anchor="b">
            <a:normAutofit/>
          </a:bodyPr>
          <a:lstStyle/>
          <a:p>
            <a:r>
              <a:rPr lang="en-US"/>
              <a:t>Dataflow Diagram</a:t>
            </a:r>
          </a:p>
        </p:txBody>
      </p:sp>
      <p:pic>
        <p:nvPicPr>
          <p:cNvPr id="5" name="Content Placeholder 4" descr="A diagram of a company&#10;&#10;Description automatically generated">
            <a:extLst>
              <a:ext uri="{FF2B5EF4-FFF2-40B4-BE49-F238E27FC236}">
                <a16:creationId xmlns:a16="http://schemas.microsoft.com/office/drawing/2014/main" id="{64D8699C-9FC6-9A1B-8573-B19E8E3B3F99}"/>
              </a:ext>
            </a:extLst>
          </p:cNvPr>
          <p:cNvPicPr>
            <a:picLocks noGrp="1" noChangeAspect="1"/>
          </p:cNvPicPr>
          <p:nvPr>
            <p:ph idx="1"/>
          </p:nvPr>
        </p:nvPicPr>
        <p:blipFill>
          <a:blip r:embed="rId3"/>
          <a:stretch>
            <a:fillRect/>
          </a:stretch>
        </p:blipFill>
        <p:spPr>
          <a:xfrm>
            <a:off x="3653215" y="975450"/>
            <a:ext cx="4471560" cy="57536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7400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a:t>Thank you</a:t>
            </a:r>
          </a:p>
        </p:txBody>
      </p:sp>
    </p:spTree>
    <p:extLst>
      <p:ext uri="{BB962C8B-B14F-4D97-AF65-F5344CB8AC3E}">
        <p14:creationId xmlns:p14="http://schemas.microsoft.com/office/powerpoint/2010/main" val="160967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45085"/>
            <a:ext cx="9779183" cy="1600835"/>
          </a:xfrm>
        </p:spPr>
        <p:txBody>
          <a:bodyPr anchor="b">
            <a:normAutofit/>
          </a:bodyPr>
          <a:lstStyle/>
          <a:p>
            <a:r>
              <a:rPr lang="en-US"/>
              <a:t>Key Context Object</a:t>
            </a:r>
            <a:endParaRPr lang="en-US" b="0"/>
          </a:p>
        </p:txBody>
      </p:sp>
      <p:graphicFrame>
        <p:nvGraphicFramePr>
          <p:cNvPr id="8" name="Content Placeholder 2">
            <a:extLst>
              <a:ext uri="{FF2B5EF4-FFF2-40B4-BE49-F238E27FC236}">
                <a16:creationId xmlns:a16="http://schemas.microsoft.com/office/drawing/2014/main" id="{4F239AAC-F4F5-9695-43BE-1AFEDAC79057}"/>
              </a:ext>
            </a:extLst>
          </p:cNvPr>
          <p:cNvGraphicFramePr>
            <a:graphicFrameLocks noGrp="1"/>
          </p:cNvGraphicFramePr>
          <p:nvPr>
            <p:ph idx="14"/>
            <p:extLst>
              <p:ext uri="{D42A27DB-BD31-4B8C-83A1-F6EECF244321}">
                <p14:modId xmlns:p14="http://schemas.microsoft.com/office/powerpoint/2010/main" val="824170758"/>
              </p:ext>
            </p:extLst>
          </p:nvPr>
        </p:nvGraphicFramePr>
        <p:xfrm>
          <a:off x="1166087" y="2652713"/>
          <a:ext cx="9780587" cy="3436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84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0AE3-222D-6223-713C-1A7F774EFF0D}"/>
              </a:ext>
            </a:extLst>
          </p:cNvPr>
          <p:cNvSpPr>
            <a:spLocks noGrp="1"/>
          </p:cNvSpPr>
          <p:nvPr>
            <p:ph type="title"/>
          </p:nvPr>
        </p:nvSpPr>
        <p:spPr>
          <a:xfrm>
            <a:off x="1158864" y="102021"/>
            <a:ext cx="9779183" cy="1744415"/>
          </a:xfrm>
        </p:spPr>
        <p:txBody>
          <a:bodyPr anchor="b">
            <a:normAutofit/>
          </a:bodyPr>
          <a:lstStyle/>
          <a:p>
            <a:r>
              <a:rPr lang="en-US"/>
              <a:t>System Features </a:t>
            </a:r>
          </a:p>
        </p:txBody>
      </p:sp>
      <p:graphicFrame>
        <p:nvGraphicFramePr>
          <p:cNvPr id="5" name="Content Placeholder 2">
            <a:extLst>
              <a:ext uri="{FF2B5EF4-FFF2-40B4-BE49-F238E27FC236}">
                <a16:creationId xmlns:a16="http://schemas.microsoft.com/office/drawing/2014/main" id="{14B7E414-98AD-DCF3-90C2-8543A19C73CE}"/>
              </a:ext>
            </a:extLst>
          </p:cNvPr>
          <p:cNvGraphicFramePr>
            <a:graphicFrameLocks noGrp="1"/>
          </p:cNvGraphicFramePr>
          <p:nvPr>
            <p:ph idx="1"/>
            <p:extLst>
              <p:ext uri="{D42A27DB-BD31-4B8C-83A1-F6EECF244321}">
                <p14:modId xmlns:p14="http://schemas.microsoft.com/office/powerpoint/2010/main" val="3281696745"/>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70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0AE3-222D-6223-713C-1A7F774EFF0D}"/>
              </a:ext>
            </a:extLst>
          </p:cNvPr>
          <p:cNvSpPr>
            <a:spLocks noGrp="1"/>
          </p:cNvSpPr>
          <p:nvPr>
            <p:ph type="ctrTitle"/>
          </p:nvPr>
        </p:nvSpPr>
        <p:spPr>
          <a:xfrm>
            <a:off x="1167494" y="252549"/>
            <a:ext cx="6220278" cy="3262811"/>
          </a:xfrm>
        </p:spPr>
        <p:txBody>
          <a:bodyPr anchor="b">
            <a:normAutofit/>
          </a:bodyPr>
          <a:lstStyle/>
          <a:p>
            <a:r>
              <a:rPr lang="en-US"/>
              <a:t>Development Context</a:t>
            </a:r>
          </a:p>
        </p:txBody>
      </p:sp>
      <p:sp>
        <p:nvSpPr>
          <p:cNvPr id="15" name="Content Placeholder 2">
            <a:extLst>
              <a:ext uri="{FF2B5EF4-FFF2-40B4-BE49-F238E27FC236}">
                <a16:creationId xmlns:a16="http://schemas.microsoft.com/office/drawing/2014/main" id="{EA5CD440-99B2-E26E-E972-A4FA56B8FA6E}"/>
              </a:ext>
            </a:extLst>
          </p:cNvPr>
          <p:cNvSpPr>
            <a:spLocks noGrp="1"/>
          </p:cNvSpPr>
          <p:nvPr>
            <p:ph type="subTitle" idx="1"/>
          </p:nvPr>
        </p:nvSpPr>
        <p:spPr>
          <a:xfrm>
            <a:off x="1167493" y="3685939"/>
            <a:ext cx="6220277" cy="2919512"/>
          </a:xfrm>
        </p:spPr>
        <p:txBody>
          <a:bodyPr vert="horz" lIns="91440" tIns="45720" rIns="91440" bIns="45720" rtlCol="0" anchor="t">
            <a:normAutofit/>
          </a:bodyPr>
          <a:lstStyle/>
          <a:p>
            <a:pPr indent="-283210"/>
            <a:r>
              <a:rPr lang="en-US" sz="1500" b="1"/>
              <a:t>Project Manager</a:t>
            </a:r>
            <a:r>
              <a:rPr lang="en-US" sz="1500"/>
              <a:t>: Oversees project timelines and deliverables.</a:t>
            </a:r>
          </a:p>
          <a:p>
            <a:pPr indent="-283210"/>
            <a:r>
              <a:rPr lang="en-US" sz="1500" b="1"/>
              <a:t>Software Engineer</a:t>
            </a:r>
            <a:r>
              <a:rPr lang="en-US" sz="1500"/>
              <a:t>: Develops and implements system features.</a:t>
            </a:r>
          </a:p>
          <a:p>
            <a:pPr indent="-283210"/>
            <a:r>
              <a:rPr lang="en-US" sz="1500" b="1"/>
              <a:t>Agile Development Process</a:t>
            </a:r>
            <a:r>
              <a:rPr lang="en-US" sz="1500"/>
              <a:t>: Iterative development methodology.</a:t>
            </a:r>
          </a:p>
          <a:p>
            <a:pPr indent="-283210"/>
            <a:r>
              <a:rPr lang="en-US" sz="1500" b="1"/>
              <a:t>Project Milestones</a:t>
            </a:r>
            <a:r>
              <a:rPr lang="en-US" sz="1500"/>
              <a:t>: Key goals for system development.</a:t>
            </a:r>
          </a:p>
          <a:p>
            <a:pPr indent="-283210"/>
            <a:r>
              <a:rPr lang="en-US" sz="1500" b="1"/>
              <a:t>Go-Live Date</a:t>
            </a:r>
            <a:r>
              <a:rPr lang="en-US" sz="1500"/>
              <a:t>: Planned system launch.</a:t>
            </a:r>
          </a:p>
          <a:p>
            <a:pPr indent="-283210"/>
            <a:r>
              <a:rPr lang="en-US" sz="1500" b="1"/>
              <a:t>JavaScript, CSS, PHP, MySQL</a:t>
            </a:r>
            <a:r>
              <a:rPr lang="en-US" sz="1500"/>
              <a:t>: Frontend and Backend.</a:t>
            </a:r>
          </a:p>
        </p:txBody>
      </p:sp>
    </p:spTree>
    <p:extLst>
      <p:ext uri="{BB962C8B-B14F-4D97-AF65-F5344CB8AC3E}">
        <p14:creationId xmlns:p14="http://schemas.microsoft.com/office/powerpoint/2010/main" val="339281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a:t>Elicitation Plan</a:t>
            </a:r>
          </a:p>
        </p:txBody>
      </p:sp>
      <p:sp>
        <p:nvSpPr>
          <p:cNvPr id="5" name="Subtitle 4">
            <a:extLst>
              <a:ext uri="{FF2B5EF4-FFF2-40B4-BE49-F238E27FC236}">
                <a16:creationId xmlns:a16="http://schemas.microsoft.com/office/drawing/2014/main" id="{07325184-70C9-8591-7C24-C50A2FD13855}"/>
              </a:ext>
            </a:extLst>
          </p:cNvPr>
          <p:cNvSpPr>
            <a:spLocks noGrp="1"/>
          </p:cNvSpPr>
          <p:nvPr>
            <p:ph type="subTitle" idx="1"/>
          </p:nvPr>
        </p:nvSpPr>
        <p:spPr/>
        <p:txBody>
          <a:bodyPr/>
          <a:lstStyle/>
          <a:p>
            <a:r>
              <a:rPr lang="en-US"/>
              <a:t>Using Kano Model</a:t>
            </a:r>
          </a:p>
        </p:txBody>
      </p:sp>
    </p:spTree>
    <p:extLst>
      <p:ext uri="{BB962C8B-B14F-4D97-AF65-F5344CB8AC3E}">
        <p14:creationId xmlns:p14="http://schemas.microsoft.com/office/powerpoint/2010/main" val="411715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nchor="b">
            <a:normAutofit/>
          </a:bodyPr>
          <a:lstStyle/>
          <a:p>
            <a:r>
              <a:rPr lang="en-US"/>
              <a:t>Elicitation for Dissatisfiers </a:t>
            </a:r>
          </a:p>
        </p:txBody>
      </p:sp>
      <p:graphicFrame>
        <p:nvGraphicFramePr>
          <p:cNvPr id="7" name="Content Placeholder 2">
            <a:extLst>
              <a:ext uri="{FF2B5EF4-FFF2-40B4-BE49-F238E27FC236}">
                <a16:creationId xmlns:a16="http://schemas.microsoft.com/office/drawing/2014/main" id="{C92131A2-5D32-8249-729A-EDF9C229A756}"/>
              </a:ext>
            </a:extLst>
          </p:cNvPr>
          <p:cNvGraphicFramePr>
            <a:graphicFrameLocks noGrp="1"/>
          </p:cNvGraphicFramePr>
          <p:nvPr>
            <p:ph idx="14"/>
            <p:extLst>
              <p:ext uri="{D42A27DB-BD31-4B8C-83A1-F6EECF244321}">
                <p14:modId xmlns:p14="http://schemas.microsoft.com/office/powerpoint/2010/main" val="642622985"/>
              </p:ext>
            </p:extLst>
          </p:nvPr>
        </p:nvGraphicFramePr>
        <p:xfrm>
          <a:off x="1166087" y="2652713"/>
          <a:ext cx="9780587" cy="3436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933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ctrTitle"/>
          </p:nvPr>
        </p:nvSpPr>
        <p:spPr>
          <a:xfrm>
            <a:off x="1167494" y="177553"/>
            <a:ext cx="6245912" cy="3269447"/>
          </a:xfrm>
        </p:spPr>
        <p:txBody>
          <a:bodyPr anchor="b">
            <a:normAutofit/>
          </a:bodyPr>
          <a:lstStyle/>
          <a:p>
            <a:r>
              <a:rPr lang="en-US"/>
              <a:t>Elicitation for Satisfiers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type="subTitle" idx="1"/>
          </p:nvPr>
        </p:nvSpPr>
        <p:spPr>
          <a:xfrm>
            <a:off x="1167494" y="3492896"/>
            <a:ext cx="6245912" cy="912850"/>
          </a:xfrm>
        </p:spPr>
        <p:txBody>
          <a:bodyPr vert="horz" lIns="91440" tIns="45720" rIns="91440" bIns="45720" rtlCol="0" anchor="ctr">
            <a:normAutofit/>
          </a:bodyPr>
          <a:lstStyle/>
          <a:p>
            <a:pPr indent="-283210"/>
            <a:r>
              <a:rPr lang="en-US" sz="1300"/>
              <a:t>Interviews: Continue conducting interviews to understand the performance-related features expected by users. Such interviews shall aim at aspects like ease of operation, speed, and flexibility, which are crucial determinants of user satisfaction. </a:t>
            </a:r>
          </a:p>
        </p:txBody>
      </p:sp>
    </p:spTree>
    <p:extLst>
      <p:ext uri="{BB962C8B-B14F-4D97-AF65-F5344CB8AC3E}">
        <p14:creationId xmlns:p14="http://schemas.microsoft.com/office/powerpoint/2010/main" val="267613273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7188B1-CB43-4216-A332-EE7733BC22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CE52C7A-8834-4F18-859F-7167A187E13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Skrin Lebar</PresentationFormat>
  <Slides>35</Slides>
  <Notes>25</Notes>
  <HiddenSlides>0</HiddenSlides>
  <ScaleCrop>false</ScaleCrop>
  <HeadingPairs>
    <vt:vector size="4" baseType="variant">
      <vt:variant>
        <vt:lpstr>Tema</vt:lpstr>
      </vt:variant>
      <vt:variant>
        <vt:i4>1</vt:i4>
      </vt:variant>
      <vt:variant>
        <vt:lpstr>Tajuk Slaid</vt:lpstr>
      </vt:variant>
      <vt:variant>
        <vt:i4>35</vt:i4>
      </vt:variant>
    </vt:vector>
  </HeadingPairs>
  <TitlesOfParts>
    <vt:vector size="36" baseType="lpstr">
      <vt:lpstr>Custom</vt:lpstr>
      <vt:lpstr>Group 6 Presentation</vt:lpstr>
      <vt:lpstr>Member</vt:lpstr>
      <vt:lpstr>Scope</vt:lpstr>
      <vt:lpstr>Key Context Object</vt:lpstr>
      <vt:lpstr>System Features </vt:lpstr>
      <vt:lpstr>Development Context</vt:lpstr>
      <vt:lpstr>Elicitation Plan</vt:lpstr>
      <vt:lpstr>Elicitation for Dissatisfiers </vt:lpstr>
      <vt:lpstr>Elicitation for Satisfiers</vt:lpstr>
      <vt:lpstr>Elicitation for Delighters </vt:lpstr>
      <vt:lpstr>Interview question and scenario</vt:lpstr>
      <vt:lpstr>Elicitation Execution</vt:lpstr>
      <vt:lpstr>Observation </vt:lpstr>
      <vt:lpstr>Interview (Participant Profile)</vt:lpstr>
      <vt:lpstr>Interview (Student perspective)</vt:lpstr>
      <vt:lpstr>Interview (Student perspective)</vt:lpstr>
      <vt:lpstr>Interview (Developer perspective)</vt:lpstr>
      <vt:lpstr>Software Requirements Specification </vt:lpstr>
      <vt:lpstr>Definitions, Acronyms, and Abbreviations</vt:lpstr>
      <vt:lpstr>Persembahan PowerPoint</vt:lpstr>
      <vt:lpstr>Persembahan PowerPoint</vt:lpstr>
      <vt:lpstr>User Characteristics</vt:lpstr>
      <vt:lpstr>Context Diagram</vt:lpstr>
      <vt:lpstr>Functional Requirements</vt:lpstr>
      <vt:lpstr>Quality Requirements</vt:lpstr>
      <vt:lpstr>Constraints</vt:lpstr>
      <vt:lpstr>Entity Relationship Diagram (ERD)</vt:lpstr>
      <vt:lpstr>Use Cases</vt:lpstr>
      <vt:lpstr>Sequence Diagram</vt:lpstr>
      <vt:lpstr>Sequence Diagram</vt:lpstr>
      <vt:lpstr>Sequence Diagram</vt:lpstr>
      <vt:lpstr>Sequence Diagram</vt:lpstr>
      <vt:lpstr>Use Case Diagram</vt:lpstr>
      <vt:lpstr>Dataflow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122</cp:revision>
  <dcterms:created xsi:type="dcterms:W3CDTF">2024-09-12T10:20:18Z</dcterms:created>
  <dcterms:modified xsi:type="dcterms:W3CDTF">2024-09-12T12:40:22Z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