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7" r:id="rId9"/>
    <p:sldId id="260" r:id="rId10"/>
    <p:sldId id="266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B031"/>
    <a:srgbClr val="E93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BCD1C0-BABD-E249-BC43-1D486D11249A}" v="28" dt="2024-10-21T05:55:31.3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45" autoAdjust="0"/>
    <p:restoredTop sz="94712"/>
  </p:normalViewPr>
  <p:slideViewPr>
    <p:cSldViewPr snapToGrid="0" snapToObjects="1">
      <p:cViewPr varScale="1">
        <p:scale>
          <a:sx n="100" d="100"/>
          <a:sy n="100" d="100"/>
        </p:scale>
        <p:origin x="17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ente Monfort Salvador" userId="59f9836a-f29c-4b2f-a254-f336cbae1621" providerId="ADAL" clId="{CDBCD1C0-BABD-E249-BC43-1D486D11249A}"/>
    <pc:docChg chg="undo custSel addSld delSld modSld">
      <pc:chgData name="Vicente Monfort Salvador" userId="59f9836a-f29c-4b2f-a254-f336cbae1621" providerId="ADAL" clId="{CDBCD1C0-BABD-E249-BC43-1D486D11249A}" dt="2024-10-21T05:55:43.751" v="605" actId="1582"/>
      <pc:docMkLst>
        <pc:docMk/>
      </pc:docMkLst>
      <pc:sldChg chg="modSp mod">
        <pc:chgData name="Vicente Monfort Salvador" userId="59f9836a-f29c-4b2f-a254-f336cbae1621" providerId="ADAL" clId="{CDBCD1C0-BABD-E249-BC43-1D486D11249A}" dt="2024-10-19T08:53:03.752" v="158" actId="20577"/>
        <pc:sldMkLst>
          <pc:docMk/>
          <pc:sldMk cId="973410605" sldId="260"/>
        </pc:sldMkLst>
        <pc:spChg chg="mod">
          <ac:chgData name="Vicente Monfort Salvador" userId="59f9836a-f29c-4b2f-a254-f336cbae1621" providerId="ADAL" clId="{CDBCD1C0-BABD-E249-BC43-1D486D11249A}" dt="2024-10-19T08:53:03.752" v="158" actId="20577"/>
          <ac:spMkLst>
            <pc:docMk/>
            <pc:sldMk cId="973410605" sldId="260"/>
            <ac:spMk id="3" creationId="{1AAD8EDE-761B-FB73-94BD-83C514634445}"/>
          </ac:spMkLst>
        </pc:spChg>
      </pc:sldChg>
      <pc:sldChg chg="del">
        <pc:chgData name="Vicente Monfort Salvador" userId="59f9836a-f29c-4b2f-a254-f336cbae1621" providerId="ADAL" clId="{CDBCD1C0-BABD-E249-BC43-1D486D11249A}" dt="2024-10-19T08:46:14.075" v="78" actId="2696"/>
        <pc:sldMkLst>
          <pc:docMk/>
          <pc:sldMk cId="3141643922" sldId="261"/>
        </pc:sldMkLst>
      </pc:sldChg>
      <pc:sldChg chg="del">
        <pc:chgData name="Vicente Monfort Salvador" userId="59f9836a-f29c-4b2f-a254-f336cbae1621" providerId="ADAL" clId="{CDBCD1C0-BABD-E249-BC43-1D486D11249A}" dt="2024-10-19T08:46:16.436" v="79" actId="2696"/>
        <pc:sldMkLst>
          <pc:docMk/>
          <pc:sldMk cId="2385234261" sldId="262"/>
        </pc:sldMkLst>
      </pc:sldChg>
      <pc:sldChg chg="addSp modSp del mod">
        <pc:chgData name="Vicente Monfort Salvador" userId="59f9836a-f29c-4b2f-a254-f336cbae1621" providerId="ADAL" clId="{CDBCD1C0-BABD-E249-BC43-1D486D11249A}" dt="2024-10-19T08:46:19.579" v="80" actId="2696"/>
        <pc:sldMkLst>
          <pc:docMk/>
          <pc:sldMk cId="364786222" sldId="263"/>
        </pc:sldMkLst>
        <pc:spChg chg="add mod">
          <ac:chgData name="Vicente Monfort Salvador" userId="59f9836a-f29c-4b2f-a254-f336cbae1621" providerId="ADAL" clId="{CDBCD1C0-BABD-E249-BC43-1D486D11249A}" dt="2024-10-17T10:33:55.620" v="77" actId="113"/>
          <ac:spMkLst>
            <pc:docMk/>
            <pc:sldMk cId="364786222" sldId="263"/>
            <ac:spMk id="6" creationId="{A3A37EF6-5428-F757-84B5-965489ACFEA2}"/>
          </ac:spMkLst>
        </pc:spChg>
        <pc:picChg chg="mod">
          <ac:chgData name="Vicente Monfort Salvador" userId="59f9836a-f29c-4b2f-a254-f336cbae1621" providerId="ADAL" clId="{CDBCD1C0-BABD-E249-BC43-1D486D11249A}" dt="2024-10-17T10:31:26.648" v="0" actId="1076"/>
          <ac:picMkLst>
            <pc:docMk/>
            <pc:sldMk cId="364786222" sldId="263"/>
            <ac:picMk id="5" creationId="{B5317882-A083-AFD8-C423-836CE3798F11}"/>
          </ac:picMkLst>
        </pc:picChg>
        <pc:cxnChg chg="add mod">
          <ac:chgData name="Vicente Monfort Salvador" userId="59f9836a-f29c-4b2f-a254-f336cbae1621" providerId="ADAL" clId="{CDBCD1C0-BABD-E249-BC43-1D486D11249A}" dt="2024-10-17T10:33:46.662" v="76" actId="692"/>
          <ac:cxnSpMkLst>
            <pc:docMk/>
            <pc:sldMk cId="364786222" sldId="263"/>
            <ac:cxnSpMk id="4" creationId="{3F396164-77B1-109F-D5B5-6DCA4589C212}"/>
          </ac:cxnSpMkLst>
        </pc:cxnChg>
      </pc:sldChg>
      <pc:sldChg chg="addSp modSp del mod">
        <pc:chgData name="Vicente Monfort Salvador" userId="59f9836a-f29c-4b2f-a254-f336cbae1621" providerId="ADAL" clId="{CDBCD1C0-BABD-E249-BC43-1D486D11249A}" dt="2024-10-19T09:01:21.225" v="485" actId="2696"/>
        <pc:sldMkLst>
          <pc:docMk/>
          <pc:sldMk cId="314690725" sldId="264"/>
        </pc:sldMkLst>
        <pc:spChg chg="add mod">
          <ac:chgData name="Vicente Monfort Salvador" userId="59f9836a-f29c-4b2f-a254-f336cbae1621" providerId="ADAL" clId="{CDBCD1C0-BABD-E249-BC43-1D486D11249A}" dt="2024-10-19T08:57:49.447" v="358" actId="1076"/>
          <ac:spMkLst>
            <pc:docMk/>
            <pc:sldMk cId="314690725" sldId="264"/>
            <ac:spMk id="2" creationId="{EA70959C-FCB5-0FAB-BB82-169291E07E02}"/>
          </ac:spMkLst>
        </pc:spChg>
        <pc:picChg chg="mod">
          <ac:chgData name="Vicente Monfort Salvador" userId="59f9836a-f29c-4b2f-a254-f336cbae1621" providerId="ADAL" clId="{CDBCD1C0-BABD-E249-BC43-1D486D11249A}" dt="2024-10-19T08:57:42.056" v="355" actId="1076"/>
          <ac:picMkLst>
            <pc:docMk/>
            <pc:sldMk cId="314690725" sldId="264"/>
            <ac:picMk id="5" creationId="{A021AEC4-921D-ED10-9C9D-DC87A2B50621}"/>
          </ac:picMkLst>
        </pc:picChg>
      </pc:sldChg>
      <pc:sldChg chg="del">
        <pc:chgData name="Vicente Monfort Salvador" userId="59f9836a-f29c-4b2f-a254-f336cbae1621" providerId="ADAL" clId="{CDBCD1C0-BABD-E249-BC43-1D486D11249A}" dt="2024-10-19T09:11:37.067" v="589" actId="2696"/>
        <pc:sldMkLst>
          <pc:docMk/>
          <pc:sldMk cId="2533134587" sldId="265"/>
        </pc:sldMkLst>
      </pc:sldChg>
      <pc:sldChg chg="addSp modSp new mod">
        <pc:chgData name="Vicente Monfort Salvador" userId="59f9836a-f29c-4b2f-a254-f336cbae1621" providerId="ADAL" clId="{CDBCD1C0-BABD-E249-BC43-1D486D11249A}" dt="2024-10-19T08:58:32.827" v="404" actId="20577"/>
        <pc:sldMkLst>
          <pc:docMk/>
          <pc:sldMk cId="1044131950" sldId="266"/>
        </pc:sldMkLst>
        <pc:spChg chg="mod">
          <ac:chgData name="Vicente Monfort Salvador" userId="59f9836a-f29c-4b2f-a254-f336cbae1621" providerId="ADAL" clId="{CDBCD1C0-BABD-E249-BC43-1D486D11249A}" dt="2024-10-19T08:58:32.827" v="404" actId="20577"/>
          <ac:spMkLst>
            <pc:docMk/>
            <pc:sldMk cId="1044131950" sldId="266"/>
            <ac:spMk id="2" creationId="{584EE8EF-A616-3582-F3D3-FBC01AFDDA87}"/>
          </ac:spMkLst>
        </pc:spChg>
        <pc:spChg chg="mod">
          <ac:chgData name="Vicente Monfort Salvador" userId="59f9836a-f29c-4b2f-a254-f336cbae1621" providerId="ADAL" clId="{CDBCD1C0-BABD-E249-BC43-1D486D11249A}" dt="2024-10-19T08:53:53.997" v="282" actId="20577"/>
          <ac:spMkLst>
            <pc:docMk/>
            <pc:sldMk cId="1044131950" sldId="266"/>
            <ac:spMk id="3" creationId="{5D56A119-DF3C-4F0B-C287-D559589FE2C0}"/>
          </ac:spMkLst>
        </pc:spChg>
        <pc:picChg chg="add mod">
          <ac:chgData name="Vicente Monfort Salvador" userId="59f9836a-f29c-4b2f-a254-f336cbae1621" providerId="ADAL" clId="{CDBCD1C0-BABD-E249-BC43-1D486D11249A}" dt="2024-10-19T08:55:19.566" v="316" actId="27614"/>
          <ac:picMkLst>
            <pc:docMk/>
            <pc:sldMk cId="1044131950" sldId="266"/>
            <ac:picMk id="5" creationId="{0234F617-A560-01C3-EBC0-4B4B7D79A4F4}"/>
          </ac:picMkLst>
        </pc:picChg>
      </pc:sldChg>
      <pc:sldChg chg="addSp delSp modSp new mod">
        <pc:chgData name="Vicente Monfort Salvador" userId="59f9836a-f29c-4b2f-a254-f336cbae1621" providerId="ADAL" clId="{CDBCD1C0-BABD-E249-BC43-1D486D11249A}" dt="2024-10-19T08:52:52.900" v="146" actId="20577"/>
        <pc:sldMkLst>
          <pc:docMk/>
          <pc:sldMk cId="2085983459" sldId="267"/>
        </pc:sldMkLst>
        <pc:spChg chg="del">
          <ac:chgData name="Vicente Monfort Salvador" userId="59f9836a-f29c-4b2f-a254-f336cbae1621" providerId="ADAL" clId="{CDBCD1C0-BABD-E249-BC43-1D486D11249A}" dt="2024-10-19T08:50:58.778" v="126"/>
          <ac:spMkLst>
            <pc:docMk/>
            <pc:sldMk cId="2085983459" sldId="267"/>
            <ac:spMk id="2" creationId="{943AE899-0A48-9051-6C4E-9C3C64E82BFD}"/>
          </ac:spMkLst>
        </pc:spChg>
        <pc:spChg chg="mod">
          <ac:chgData name="Vicente Monfort Salvador" userId="59f9836a-f29c-4b2f-a254-f336cbae1621" providerId="ADAL" clId="{CDBCD1C0-BABD-E249-BC43-1D486D11249A}" dt="2024-10-19T08:52:52.900" v="146" actId="20577"/>
          <ac:spMkLst>
            <pc:docMk/>
            <pc:sldMk cId="2085983459" sldId="267"/>
            <ac:spMk id="3" creationId="{BE62FE1E-8226-E499-9C7E-9B6030B331C7}"/>
          </ac:spMkLst>
        </pc:spChg>
        <pc:spChg chg="add del mod">
          <ac:chgData name="Vicente Monfort Salvador" userId="59f9836a-f29c-4b2f-a254-f336cbae1621" providerId="ADAL" clId="{CDBCD1C0-BABD-E249-BC43-1D486D11249A}" dt="2024-10-19T08:52:28.019" v="134"/>
          <ac:spMkLst>
            <pc:docMk/>
            <pc:sldMk cId="2085983459" sldId="267"/>
            <ac:spMk id="8" creationId="{8E6CCEBD-B30A-1FC1-91B6-52592E3B9814}"/>
          </ac:spMkLst>
        </pc:spChg>
        <pc:picChg chg="add del mod">
          <ac:chgData name="Vicente Monfort Salvador" userId="59f9836a-f29c-4b2f-a254-f336cbae1621" providerId="ADAL" clId="{CDBCD1C0-BABD-E249-BC43-1D486D11249A}" dt="2024-10-19T08:52:26.198" v="133" actId="478"/>
          <ac:picMkLst>
            <pc:docMk/>
            <pc:sldMk cId="2085983459" sldId="267"/>
            <ac:picMk id="5" creationId="{EBF6D44E-9E97-8A09-F511-187DC81D65E3}"/>
          </ac:picMkLst>
        </pc:picChg>
        <pc:picChg chg="add mod">
          <ac:chgData name="Vicente Monfort Salvador" userId="59f9836a-f29c-4b2f-a254-f336cbae1621" providerId="ADAL" clId="{CDBCD1C0-BABD-E249-BC43-1D486D11249A}" dt="2024-10-19T08:51:28.178" v="132"/>
          <ac:picMkLst>
            <pc:docMk/>
            <pc:sldMk cId="2085983459" sldId="267"/>
            <ac:picMk id="6" creationId="{B92A93F7-88F9-EDB5-54F8-E38803DB657E}"/>
          </ac:picMkLst>
        </pc:picChg>
        <pc:picChg chg="add mod">
          <ac:chgData name="Vicente Monfort Salvador" userId="59f9836a-f29c-4b2f-a254-f336cbae1621" providerId="ADAL" clId="{CDBCD1C0-BABD-E249-BC43-1D486D11249A}" dt="2024-10-19T08:52:29.358" v="136" actId="962"/>
          <ac:picMkLst>
            <pc:docMk/>
            <pc:sldMk cId="2085983459" sldId="267"/>
            <ac:picMk id="10" creationId="{FC824805-40A8-8AA0-9E52-29E4D67AA9CC}"/>
          </ac:picMkLst>
        </pc:picChg>
      </pc:sldChg>
      <pc:sldChg chg="addSp modSp new mod">
        <pc:chgData name="Vicente Monfort Salvador" userId="59f9836a-f29c-4b2f-a254-f336cbae1621" providerId="ADAL" clId="{CDBCD1C0-BABD-E249-BC43-1D486D11249A}" dt="2024-10-19T08:58:39.437" v="413" actId="20577"/>
        <pc:sldMkLst>
          <pc:docMk/>
          <pc:sldMk cId="1365706603" sldId="268"/>
        </pc:sldMkLst>
        <pc:spChg chg="mod">
          <ac:chgData name="Vicente Monfort Salvador" userId="59f9836a-f29c-4b2f-a254-f336cbae1621" providerId="ADAL" clId="{CDBCD1C0-BABD-E249-BC43-1D486D11249A}" dt="2024-10-19T08:58:39.437" v="413" actId="20577"/>
          <ac:spMkLst>
            <pc:docMk/>
            <pc:sldMk cId="1365706603" sldId="268"/>
            <ac:spMk id="2" creationId="{E7846A7B-6EEE-945E-673E-BCB796F3D487}"/>
          </ac:spMkLst>
        </pc:spChg>
        <pc:spChg chg="mod">
          <ac:chgData name="Vicente Monfort Salvador" userId="59f9836a-f29c-4b2f-a254-f336cbae1621" providerId="ADAL" clId="{CDBCD1C0-BABD-E249-BC43-1D486D11249A}" dt="2024-10-19T08:55:34.559" v="320" actId="27636"/>
          <ac:spMkLst>
            <pc:docMk/>
            <pc:sldMk cId="1365706603" sldId="268"/>
            <ac:spMk id="3" creationId="{1DAC7905-E807-5AC8-4110-A45A24F2D277}"/>
          </ac:spMkLst>
        </pc:spChg>
        <pc:picChg chg="add mod">
          <ac:chgData name="Vicente Monfort Salvador" userId="59f9836a-f29c-4b2f-a254-f336cbae1621" providerId="ADAL" clId="{CDBCD1C0-BABD-E249-BC43-1D486D11249A}" dt="2024-10-19T08:56:50.927" v="354" actId="962"/>
          <ac:picMkLst>
            <pc:docMk/>
            <pc:sldMk cId="1365706603" sldId="268"/>
            <ac:picMk id="5" creationId="{59971CE7-1EAC-727D-83D0-C9D8ADE859D3}"/>
          </ac:picMkLst>
        </pc:picChg>
      </pc:sldChg>
      <pc:sldChg chg="addSp modSp new mod">
        <pc:chgData name="Vicente Monfort Salvador" userId="59f9836a-f29c-4b2f-a254-f336cbae1621" providerId="ADAL" clId="{CDBCD1C0-BABD-E249-BC43-1D486D11249A}" dt="2024-10-19T09:00:17.598" v="457" actId="20577"/>
        <pc:sldMkLst>
          <pc:docMk/>
          <pc:sldMk cId="944153067" sldId="269"/>
        </pc:sldMkLst>
        <pc:spChg chg="mod">
          <ac:chgData name="Vicente Monfort Salvador" userId="59f9836a-f29c-4b2f-a254-f336cbae1621" providerId="ADAL" clId="{CDBCD1C0-BABD-E249-BC43-1D486D11249A}" dt="2024-10-19T09:00:17.598" v="457" actId="20577"/>
          <ac:spMkLst>
            <pc:docMk/>
            <pc:sldMk cId="944153067" sldId="269"/>
            <ac:spMk id="2" creationId="{123C907C-2C0F-42BA-4815-D034E757D4C2}"/>
          </ac:spMkLst>
        </pc:spChg>
        <pc:spChg chg="mod">
          <ac:chgData name="Vicente Monfort Salvador" userId="59f9836a-f29c-4b2f-a254-f336cbae1621" providerId="ADAL" clId="{CDBCD1C0-BABD-E249-BC43-1D486D11249A}" dt="2024-10-19T08:58:10.837" v="381" actId="20577"/>
          <ac:spMkLst>
            <pc:docMk/>
            <pc:sldMk cId="944153067" sldId="269"/>
            <ac:spMk id="3" creationId="{EB59D7F4-32A1-5CD7-F0DB-37FABA190EAE}"/>
          </ac:spMkLst>
        </pc:spChg>
        <pc:picChg chg="add mod modCrop">
          <ac:chgData name="Vicente Monfort Salvador" userId="59f9836a-f29c-4b2f-a254-f336cbae1621" providerId="ADAL" clId="{CDBCD1C0-BABD-E249-BC43-1D486D11249A}" dt="2024-10-19T09:00:11.336" v="449" actId="732"/>
          <ac:picMkLst>
            <pc:docMk/>
            <pc:sldMk cId="944153067" sldId="269"/>
            <ac:picMk id="4" creationId="{3134C15D-0E8B-08BC-FDE8-085A60893D10}"/>
          </ac:picMkLst>
        </pc:picChg>
      </pc:sldChg>
      <pc:sldChg chg="addSp delSp modSp add mod">
        <pc:chgData name="Vicente Monfort Salvador" userId="59f9836a-f29c-4b2f-a254-f336cbae1621" providerId="ADAL" clId="{CDBCD1C0-BABD-E249-BC43-1D486D11249A}" dt="2024-10-19T09:01:13.322" v="484"/>
        <pc:sldMkLst>
          <pc:docMk/>
          <pc:sldMk cId="1439385889" sldId="270"/>
        </pc:sldMkLst>
        <pc:spChg chg="mod">
          <ac:chgData name="Vicente Monfort Salvador" userId="59f9836a-f29c-4b2f-a254-f336cbae1621" providerId="ADAL" clId="{CDBCD1C0-BABD-E249-BC43-1D486D11249A}" dt="2024-10-19T09:00:39.151" v="469" actId="20577"/>
          <ac:spMkLst>
            <pc:docMk/>
            <pc:sldMk cId="1439385889" sldId="270"/>
            <ac:spMk id="2" creationId="{1CEA5099-EA8B-6FA4-D2DB-9E6993AA4556}"/>
          </ac:spMkLst>
        </pc:spChg>
        <pc:spChg chg="add del mod">
          <ac:chgData name="Vicente Monfort Salvador" userId="59f9836a-f29c-4b2f-a254-f336cbae1621" providerId="ADAL" clId="{CDBCD1C0-BABD-E249-BC43-1D486D11249A}" dt="2024-10-19T09:00:47.647" v="475"/>
          <ac:spMkLst>
            <pc:docMk/>
            <pc:sldMk cId="1439385889" sldId="270"/>
            <ac:spMk id="5" creationId="{DDA016DA-B833-F612-C426-EF0AD9B17149}"/>
          </ac:spMkLst>
        </pc:spChg>
        <pc:spChg chg="add del mod">
          <ac:chgData name="Vicente Monfort Salvador" userId="59f9836a-f29c-4b2f-a254-f336cbae1621" providerId="ADAL" clId="{CDBCD1C0-BABD-E249-BC43-1D486D11249A}" dt="2024-10-19T09:01:13.322" v="484"/>
          <ac:spMkLst>
            <pc:docMk/>
            <pc:sldMk cId="1439385889" sldId="270"/>
            <ac:spMk id="6" creationId="{CC4DAF3B-A795-3357-ECCE-56A4E93EE78C}"/>
          </ac:spMkLst>
        </pc:spChg>
        <pc:spChg chg="add del mod">
          <ac:chgData name="Vicente Monfort Salvador" userId="59f9836a-f29c-4b2f-a254-f336cbae1621" providerId="ADAL" clId="{CDBCD1C0-BABD-E249-BC43-1D486D11249A}" dt="2024-10-19T09:01:11.383" v="482"/>
          <ac:spMkLst>
            <pc:docMk/>
            <pc:sldMk cId="1439385889" sldId="270"/>
            <ac:spMk id="7" creationId="{8B87ED57-8C83-A480-613F-C81E3864E824}"/>
          </ac:spMkLst>
        </pc:spChg>
        <pc:picChg chg="del">
          <ac:chgData name="Vicente Monfort Salvador" userId="59f9836a-f29c-4b2f-a254-f336cbae1621" providerId="ADAL" clId="{CDBCD1C0-BABD-E249-BC43-1D486D11249A}" dt="2024-10-19T09:00:43.447" v="470" actId="478"/>
          <ac:picMkLst>
            <pc:docMk/>
            <pc:sldMk cId="1439385889" sldId="270"/>
            <ac:picMk id="4" creationId="{9B6CB68C-7B56-EE17-49C3-827AF750B65F}"/>
          </ac:picMkLst>
        </pc:picChg>
        <pc:picChg chg="add mod modCrop">
          <ac:chgData name="Vicente Monfort Salvador" userId="59f9836a-f29c-4b2f-a254-f336cbae1621" providerId="ADAL" clId="{CDBCD1C0-BABD-E249-BC43-1D486D11249A}" dt="2024-10-19T09:01:10.243" v="480" actId="1076"/>
          <ac:picMkLst>
            <pc:docMk/>
            <pc:sldMk cId="1439385889" sldId="270"/>
            <ac:picMk id="8" creationId="{F3279584-40B2-B0B0-659B-53B15D65D8C3}"/>
          </ac:picMkLst>
        </pc:picChg>
      </pc:sldChg>
      <pc:sldChg chg="add del">
        <pc:chgData name="Vicente Monfort Salvador" userId="59f9836a-f29c-4b2f-a254-f336cbae1621" providerId="ADAL" clId="{CDBCD1C0-BABD-E249-BC43-1D486D11249A}" dt="2024-10-19T09:00:32.542" v="458" actId="2696"/>
        <pc:sldMkLst>
          <pc:docMk/>
          <pc:sldMk cId="2456685764" sldId="270"/>
        </pc:sldMkLst>
      </pc:sldChg>
      <pc:sldChg chg="add del">
        <pc:chgData name="Vicente Monfort Salvador" userId="59f9836a-f29c-4b2f-a254-f336cbae1621" providerId="ADAL" clId="{CDBCD1C0-BABD-E249-BC43-1D486D11249A}" dt="2024-10-19T08:59:22.530" v="445"/>
        <pc:sldMkLst>
          <pc:docMk/>
          <pc:sldMk cId="3114317887" sldId="270"/>
        </pc:sldMkLst>
      </pc:sldChg>
      <pc:sldChg chg="add del">
        <pc:chgData name="Vicente Monfort Salvador" userId="59f9836a-f29c-4b2f-a254-f336cbae1621" providerId="ADAL" clId="{CDBCD1C0-BABD-E249-BC43-1D486D11249A}" dt="2024-10-19T08:59:17.460" v="443"/>
        <pc:sldMkLst>
          <pc:docMk/>
          <pc:sldMk cId="3144753402" sldId="270"/>
        </pc:sldMkLst>
      </pc:sldChg>
      <pc:sldChg chg="add del">
        <pc:chgData name="Vicente Monfort Salvador" userId="59f9836a-f29c-4b2f-a254-f336cbae1621" providerId="ADAL" clId="{CDBCD1C0-BABD-E249-BC43-1D486D11249A}" dt="2024-10-19T09:00:47.404" v="473"/>
        <pc:sldMkLst>
          <pc:docMk/>
          <pc:sldMk cId="3053330710" sldId="271"/>
        </pc:sldMkLst>
      </pc:sldChg>
      <pc:sldChg chg="addSp delSp modSp new mod">
        <pc:chgData name="Vicente Monfort Salvador" userId="59f9836a-f29c-4b2f-a254-f336cbae1621" providerId="ADAL" clId="{CDBCD1C0-BABD-E249-BC43-1D486D11249A}" dt="2024-10-21T05:55:43.751" v="605" actId="1582"/>
        <pc:sldMkLst>
          <pc:docMk/>
          <pc:sldMk cId="3743162275" sldId="271"/>
        </pc:sldMkLst>
        <pc:spChg chg="mod">
          <ac:chgData name="Vicente Monfort Salvador" userId="59f9836a-f29c-4b2f-a254-f336cbae1621" providerId="ADAL" clId="{CDBCD1C0-BABD-E249-BC43-1D486D11249A}" dt="2024-10-19T09:11:45.074" v="591" actId="20577"/>
          <ac:spMkLst>
            <pc:docMk/>
            <pc:sldMk cId="3743162275" sldId="271"/>
            <ac:spMk id="2" creationId="{C167F56A-B537-5F28-69CC-2418F133DE19}"/>
          </ac:spMkLst>
        </pc:spChg>
        <pc:spChg chg="mod">
          <ac:chgData name="Vicente Monfort Salvador" userId="59f9836a-f29c-4b2f-a254-f336cbae1621" providerId="ADAL" clId="{CDBCD1C0-BABD-E249-BC43-1D486D11249A}" dt="2024-10-19T09:03:12.229" v="508" actId="20577"/>
          <ac:spMkLst>
            <pc:docMk/>
            <pc:sldMk cId="3743162275" sldId="271"/>
            <ac:spMk id="3" creationId="{F5A9B3D3-8555-09BA-E8ED-14C3EDD7ED20}"/>
          </ac:spMkLst>
        </pc:spChg>
        <pc:picChg chg="add del mod">
          <ac:chgData name="Vicente Monfort Salvador" userId="59f9836a-f29c-4b2f-a254-f336cbae1621" providerId="ADAL" clId="{CDBCD1C0-BABD-E249-BC43-1D486D11249A}" dt="2024-10-21T05:55:07.219" v="594" actId="478"/>
          <ac:picMkLst>
            <pc:docMk/>
            <pc:sldMk cId="3743162275" sldId="271"/>
            <ac:picMk id="5" creationId="{8114C438-2BFD-7263-8D40-2D5462005AAA}"/>
          </ac:picMkLst>
        </pc:picChg>
        <pc:picChg chg="add mod">
          <ac:chgData name="Vicente Monfort Salvador" userId="59f9836a-f29c-4b2f-a254-f336cbae1621" providerId="ADAL" clId="{CDBCD1C0-BABD-E249-BC43-1D486D11249A}" dt="2024-10-21T05:55:21.913" v="599" actId="962"/>
          <ac:picMkLst>
            <pc:docMk/>
            <pc:sldMk cId="3743162275" sldId="271"/>
            <ac:picMk id="6" creationId="{80CD6DC0-DF3E-F9B7-8C56-61183EA2A166}"/>
          </ac:picMkLst>
        </pc:picChg>
        <pc:picChg chg="add del mod">
          <ac:chgData name="Vicente Monfort Salvador" userId="59f9836a-f29c-4b2f-a254-f336cbae1621" providerId="ADAL" clId="{CDBCD1C0-BABD-E249-BC43-1D486D11249A}" dt="2024-10-21T05:55:08.764" v="595" actId="478"/>
          <ac:picMkLst>
            <pc:docMk/>
            <pc:sldMk cId="3743162275" sldId="271"/>
            <ac:picMk id="7" creationId="{40119A08-8774-61B8-4CD5-7A177E69A649}"/>
          </ac:picMkLst>
        </pc:picChg>
        <pc:picChg chg="add mod">
          <ac:chgData name="Vicente Monfort Salvador" userId="59f9836a-f29c-4b2f-a254-f336cbae1621" providerId="ADAL" clId="{CDBCD1C0-BABD-E249-BC43-1D486D11249A}" dt="2024-10-21T05:55:43.751" v="605" actId="1582"/>
          <ac:picMkLst>
            <pc:docMk/>
            <pc:sldMk cId="3743162275" sldId="271"/>
            <ac:picMk id="9" creationId="{06D54511-84F3-7E97-5817-399D832BAA4C}"/>
          </ac:picMkLst>
        </pc:picChg>
      </pc:sldChg>
      <pc:sldChg chg="addSp delSp modSp add mod">
        <pc:chgData name="Vicente Monfort Salvador" userId="59f9836a-f29c-4b2f-a254-f336cbae1621" providerId="ADAL" clId="{CDBCD1C0-BABD-E249-BC43-1D486D11249A}" dt="2024-10-19T09:11:48.834" v="593" actId="20577"/>
        <pc:sldMkLst>
          <pc:docMk/>
          <pc:sldMk cId="312583291" sldId="272"/>
        </pc:sldMkLst>
        <pc:spChg chg="mod">
          <ac:chgData name="Vicente Monfort Salvador" userId="59f9836a-f29c-4b2f-a254-f336cbae1621" providerId="ADAL" clId="{CDBCD1C0-BABD-E249-BC43-1D486D11249A}" dt="2024-10-19T09:11:48.834" v="593" actId="20577"/>
          <ac:spMkLst>
            <pc:docMk/>
            <pc:sldMk cId="312583291" sldId="272"/>
            <ac:spMk id="2" creationId="{41FAC281-9951-DB7D-A681-4CC09C13EAF8}"/>
          </ac:spMkLst>
        </pc:spChg>
        <pc:picChg chg="del">
          <ac:chgData name="Vicente Monfort Salvador" userId="59f9836a-f29c-4b2f-a254-f336cbae1621" providerId="ADAL" clId="{CDBCD1C0-BABD-E249-BC43-1D486D11249A}" dt="2024-10-19T09:10:42.852" v="576" actId="478"/>
          <ac:picMkLst>
            <pc:docMk/>
            <pc:sldMk cId="312583291" sldId="272"/>
            <ac:picMk id="5" creationId="{4393B452-7FB0-CB53-AF00-707867766F70}"/>
          </ac:picMkLst>
        </pc:picChg>
        <pc:picChg chg="add mod">
          <ac:chgData name="Vicente Monfort Salvador" userId="59f9836a-f29c-4b2f-a254-f336cbae1621" providerId="ADAL" clId="{CDBCD1C0-BABD-E249-BC43-1D486D11249A}" dt="2024-10-19T09:10:58.300" v="582" actId="1076"/>
          <ac:picMkLst>
            <pc:docMk/>
            <pc:sldMk cId="312583291" sldId="272"/>
            <ac:picMk id="6" creationId="{9C2F15C1-1731-9E9E-9769-EC1C7D9C8B4B}"/>
          </ac:picMkLst>
        </pc:picChg>
        <pc:picChg chg="del">
          <ac:chgData name="Vicente Monfort Salvador" userId="59f9836a-f29c-4b2f-a254-f336cbae1621" providerId="ADAL" clId="{CDBCD1C0-BABD-E249-BC43-1D486D11249A}" dt="2024-10-19T09:10:44.168" v="577" actId="478"/>
          <ac:picMkLst>
            <pc:docMk/>
            <pc:sldMk cId="312583291" sldId="272"/>
            <ac:picMk id="7" creationId="{46B277AF-019F-6B71-87BE-92FF0D60AF99}"/>
          </ac:picMkLst>
        </pc:picChg>
        <pc:picChg chg="add mod">
          <ac:chgData name="Vicente Monfort Salvador" userId="59f9836a-f29c-4b2f-a254-f336cbae1621" providerId="ADAL" clId="{CDBCD1C0-BABD-E249-BC43-1D486D11249A}" dt="2024-10-19T09:11:23.915" v="588" actId="1582"/>
          <ac:picMkLst>
            <pc:docMk/>
            <pc:sldMk cId="312583291" sldId="272"/>
            <ac:picMk id="9" creationId="{63BE55E8-EF77-0CD8-0593-DF0E65BAC64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rgbClr val="D2B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244" y="0"/>
            <a:ext cx="3886365" cy="1153209"/>
          </a:xfrm>
          <a:prstGeom prst="rect">
            <a:avLst/>
          </a:prstGeom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C2584DF7-0824-BD0E-1009-0540899F6ADE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E93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s-ES_tradnl" dirty="0"/>
              <a:t>				  Desarrollo de Aplicaciones Web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9B1A39-F62C-FED9-42A4-F8274A7998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85627"/>
            <a:ext cx="1928922" cy="5723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/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_trad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064712"/>
            <a:ext cx="4937760" cy="477933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064712"/>
            <a:ext cx="4937760" cy="480438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0" name="Título 8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1092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69440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805722"/>
            <a:ext cx="4937760" cy="41548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069440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1805722"/>
            <a:ext cx="4937760" cy="41548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2" name="Título 8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1092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E93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 anchorCtr="0"/>
          <a:lstStyle/>
          <a:p>
            <a:r>
              <a:rPr lang="es-ES_tradnl" dirty="0"/>
              <a:t>Desarrollo de Aplicaciones Web</a:t>
            </a:r>
          </a:p>
        </p:txBody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D2B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078" y="6287222"/>
            <a:ext cx="1928922" cy="572373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C5AD6967-5F7C-17F9-BB71-8BB7036CC59A}"/>
              </a:ext>
            </a:extLst>
          </p:cNvPr>
          <p:cNvSpPr txBox="1">
            <a:spLocks/>
          </p:cNvSpPr>
          <p:nvPr userDrawn="1"/>
        </p:nvSpPr>
        <p:spPr>
          <a:xfrm>
            <a:off x="4989443" y="6348045"/>
            <a:ext cx="5039138" cy="45072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_tradnl" sz="2800" dirty="0">
                <a:solidFill>
                  <a:schemeClr val="tx1"/>
                </a:solidFill>
              </a:rPr>
              <a:t>Programación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5" y="0"/>
            <a:ext cx="12191985" cy="4915076"/>
          </a:xfrm>
          <a:solidFill>
            <a:srgbClr val="E93C32"/>
          </a:solidFill>
        </p:spPr>
        <p:txBody>
          <a:bodyPr lIns="457200" tIns="457200" anchor="ctr" anchorCtr="0"/>
          <a:lstStyle>
            <a:lvl1pPr marL="0" indent="0" algn="ctr">
              <a:buNone/>
              <a:defRPr sz="3200" baseline="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 dirty="0"/>
              <a:t>Gracias por vuestra atención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D2B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 anchorCtr="0"/>
          <a:lstStyle/>
          <a:p>
            <a:r>
              <a:rPr lang="es-ES_tradnl" dirty="0"/>
              <a:t>Desarrollo de Aplicaciones Web</a:t>
            </a:r>
          </a:p>
        </p:txBody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244" y="0"/>
            <a:ext cx="3886365" cy="1153209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E93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s-ES_tradnl" dirty="0"/>
              <a:t>				  Desarrollo de Aplicaciones Web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D2B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109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_tradnl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56513"/>
            <a:ext cx="10058400" cy="481258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001578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85627"/>
            <a:ext cx="1928922" cy="572373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D0841180-A8DE-4DF5-2FCB-BCE2703CB864}"/>
              </a:ext>
            </a:extLst>
          </p:cNvPr>
          <p:cNvSpPr txBox="1">
            <a:spLocks/>
          </p:cNvSpPr>
          <p:nvPr userDrawn="1"/>
        </p:nvSpPr>
        <p:spPr>
          <a:xfrm>
            <a:off x="7026966" y="6400800"/>
            <a:ext cx="5039138" cy="45072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ES_tradnl" sz="2800" dirty="0">
                <a:solidFill>
                  <a:schemeClr val="bg1"/>
                </a:solidFill>
              </a:rPr>
              <a:t>Programación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2" r:id="rId3"/>
    <p:sldLayoutId id="2147483653" r:id="rId4"/>
    <p:sldLayoutId id="2147483654" r:id="rId5"/>
    <p:sldLayoutId id="2147483656" r:id="rId6"/>
    <p:sldLayoutId id="2147483657" r:id="rId7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4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58B11-7508-5428-4EF3-6098AC1A7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PROGRAMACIÓN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6CAF77-178A-7C68-D31B-535292C3EA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ESTRUCTURAS DE DATOS - PHP</a:t>
            </a:r>
          </a:p>
        </p:txBody>
      </p:sp>
    </p:spTree>
    <p:extLst>
      <p:ext uri="{BB962C8B-B14F-4D97-AF65-F5344CB8AC3E}">
        <p14:creationId xmlns:p14="http://schemas.microsoft.com/office/powerpoint/2010/main" val="3580316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95C8E-46D3-EF3C-749D-3F43752FA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CEA5099-EA8B-6FA4-D2DB-9E6993AA4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foreach</a:t>
            </a:r>
            <a:r>
              <a:rPr lang="es-ES" dirty="0"/>
              <a:t> - 1 dimensión asociativo</a:t>
            </a:r>
          </a:p>
          <a:p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7253EABF-7E98-3152-60DF-F6FEC2427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Recorrido de un array</a:t>
            </a:r>
          </a:p>
        </p:txBody>
      </p:sp>
      <p:pic>
        <p:nvPicPr>
          <p:cNvPr id="8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F3279584-40B2-B0B0-659B-53B15D65D8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9359"/>
          <a:stretch/>
        </p:blipFill>
        <p:spPr>
          <a:xfrm>
            <a:off x="1582546" y="2385392"/>
            <a:ext cx="8920089" cy="243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385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C167F56A-B537-5F28-69CC-2418F133D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foreach</a:t>
            </a:r>
            <a:r>
              <a:rPr lang="es-ES" dirty="0"/>
              <a:t> – 2 dimensiones indexado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5A9B3D3-8555-09BA-E8ED-14C3EDD7E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Recorrido de un array</a:t>
            </a:r>
          </a:p>
        </p:txBody>
      </p:sp>
      <p:pic>
        <p:nvPicPr>
          <p:cNvPr id="6" name="Imagen 5" descr="Pantalla de computadora con letras&#10;&#10;Descripción generada automáticamente con confianza media">
            <a:extLst>
              <a:ext uri="{FF2B5EF4-FFF2-40B4-BE49-F238E27FC236}">
                <a16:creationId xmlns:a16="http://schemas.microsoft.com/office/drawing/2014/main" id="{80CD6DC0-DF3E-F9B7-8C56-61183EA2A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298" y="1670456"/>
            <a:ext cx="5181600" cy="4470400"/>
          </a:xfrm>
          <a:prstGeom prst="rect">
            <a:avLst/>
          </a:prstGeom>
        </p:spPr>
      </p:pic>
      <p:pic>
        <p:nvPicPr>
          <p:cNvPr id="9" name="Imagen 8" descr="Tabla&#10;&#10;Descripción generada automáticamente">
            <a:extLst>
              <a:ext uri="{FF2B5EF4-FFF2-40B4-BE49-F238E27FC236}">
                <a16:creationId xmlns:a16="http://schemas.microsoft.com/office/drawing/2014/main" id="{06D54511-84F3-7E97-5817-399D832BA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198" y="1267875"/>
            <a:ext cx="2984500" cy="4737100"/>
          </a:xfrm>
          <a:prstGeom prst="rect">
            <a:avLst/>
          </a:prstGeom>
          <a:ln w="57150">
            <a:solidFill>
              <a:srgbClr val="D2B031"/>
            </a:solidFill>
          </a:ln>
        </p:spPr>
      </p:pic>
    </p:spTree>
    <p:extLst>
      <p:ext uri="{BB962C8B-B14F-4D97-AF65-F5344CB8AC3E}">
        <p14:creationId xmlns:p14="http://schemas.microsoft.com/office/powerpoint/2010/main" val="3743162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74922-B29E-1468-8B18-6B180522B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41FAC281-9951-DB7D-A681-4CC09C13E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foreach</a:t>
            </a:r>
            <a:r>
              <a:rPr lang="es-ES" dirty="0"/>
              <a:t> – 2 dimensiones asociativo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2D76E17C-164E-E8BF-4AFE-48EC9CE2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Recorrido de un array</a:t>
            </a:r>
          </a:p>
        </p:txBody>
      </p:sp>
      <p:pic>
        <p:nvPicPr>
          <p:cNvPr id="6" name="Imagen 5" descr="Pantalla de computadora con letras&#10;&#10;Descripción generada automáticamente con confianza media">
            <a:extLst>
              <a:ext uri="{FF2B5EF4-FFF2-40B4-BE49-F238E27FC236}">
                <a16:creationId xmlns:a16="http://schemas.microsoft.com/office/drawing/2014/main" id="{9C2F15C1-1731-9E9E-9769-EC1C7D9C8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343" y="1748530"/>
            <a:ext cx="3712222" cy="4052957"/>
          </a:xfrm>
          <a:prstGeom prst="rect">
            <a:avLst/>
          </a:prstGeom>
        </p:spPr>
      </p:pic>
      <p:pic>
        <p:nvPicPr>
          <p:cNvPr id="9" name="Imagen 8" descr="Imagen que contiene Tabla&#10;&#10;Descripción generada automáticamente">
            <a:extLst>
              <a:ext uri="{FF2B5EF4-FFF2-40B4-BE49-F238E27FC236}">
                <a16:creationId xmlns:a16="http://schemas.microsoft.com/office/drawing/2014/main" id="{63BE55E8-EF77-0CD8-0593-DF0E65BAC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804" y="2027703"/>
            <a:ext cx="2400300" cy="2870200"/>
          </a:xfrm>
          <a:prstGeom prst="rect">
            <a:avLst/>
          </a:prstGeom>
          <a:ln w="57150">
            <a:solidFill>
              <a:srgbClr val="D2B031"/>
            </a:solidFill>
          </a:ln>
        </p:spPr>
      </p:pic>
    </p:spTree>
    <p:extLst>
      <p:ext uri="{BB962C8B-B14F-4D97-AF65-F5344CB8AC3E}">
        <p14:creationId xmlns:p14="http://schemas.microsoft.com/office/powerpoint/2010/main" val="31258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nterfaz de usuario gráfica, Diagrama, Texto&#10;&#10;Descripción generada automáticamente">
            <a:extLst>
              <a:ext uri="{FF2B5EF4-FFF2-40B4-BE49-F238E27FC236}">
                <a16:creationId xmlns:a16="http://schemas.microsoft.com/office/drawing/2014/main" id="{680E2320-A926-FFBA-FA98-54C329A66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080" y="1057275"/>
            <a:ext cx="9100166" cy="4811713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C335E01B-10E6-2BCA-46A6-FAE2C0B88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Arrays</a:t>
            </a:r>
            <a:r>
              <a:rPr lang="es-ES" dirty="0"/>
              <a:t> indexados</a:t>
            </a:r>
          </a:p>
        </p:txBody>
      </p:sp>
    </p:spTree>
    <p:extLst>
      <p:ext uri="{BB962C8B-B14F-4D97-AF65-F5344CB8AC3E}">
        <p14:creationId xmlns:p14="http://schemas.microsoft.com/office/powerpoint/2010/main" val="147161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CCE45953-EA30-9B60-C6D6-349CCDF8F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084" y="1057275"/>
            <a:ext cx="9924158" cy="4811713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87AC8851-E3CB-2A53-F322-64BF5537A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Acceder a un array</a:t>
            </a:r>
          </a:p>
        </p:txBody>
      </p:sp>
    </p:spTree>
    <p:extLst>
      <p:ext uri="{BB962C8B-B14F-4D97-AF65-F5344CB8AC3E}">
        <p14:creationId xmlns:p14="http://schemas.microsoft.com/office/powerpoint/2010/main" val="8902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7BAD6F22-9A13-4A30-D528-E7B6C1D9B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8337" y="1057275"/>
            <a:ext cx="9435651" cy="4811713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B471B6B8-97D5-16CA-4ED9-62D2704DC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Acceder a un array</a:t>
            </a:r>
          </a:p>
        </p:txBody>
      </p:sp>
    </p:spTree>
    <p:extLst>
      <p:ext uri="{BB962C8B-B14F-4D97-AF65-F5344CB8AC3E}">
        <p14:creationId xmlns:p14="http://schemas.microsoft.com/office/powerpoint/2010/main" val="3285847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E62FE1E-8226-E499-9C7E-9B6030B3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Arrays</a:t>
            </a:r>
            <a:r>
              <a:rPr lang="es-ES" dirty="0"/>
              <a:t> indexados multidimensionales</a:t>
            </a:r>
          </a:p>
        </p:txBody>
      </p:sp>
      <p:pic>
        <p:nvPicPr>
          <p:cNvPr id="10" name="Marcador de contenido 9" descr="Texto&#10;&#10;Descripción generada automáticamente">
            <a:extLst>
              <a:ext uri="{FF2B5EF4-FFF2-40B4-BE49-F238E27FC236}">
                <a16:creationId xmlns:a16="http://schemas.microsoft.com/office/drawing/2014/main" id="{FC824805-40A8-8AA0-9E52-29E4D67AA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246979"/>
            <a:ext cx="10058400" cy="2432304"/>
          </a:xfrm>
        </p:spPr>
      </p:pic>
    </p:spTree>
    <p:extLst>
      <p:ext uri="{BB962C8B-B14F-4D97-AF65-F5344CB8AC3E}">
        <p14:creationId xmlns:p14="http://schemas.microsoft.com/office/powerpoint/2010/main" val="208598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AE2CAD8B-B501-58A2-F380-758189915C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456" y="1057275"/>
            <a:ext cx="9815414" cy="4811713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1AAD8EDE-761B-FB73-94BD-83C514634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Arrays</a:t>
            </a:r>
            <a:r>
              <a:rPr lang="es-ES" dirty="0"/>
              <a:t> asociativos multidimensionales</a:t>
            </a:r>
          </a:p>
        </p:txBody>
      </p:sp>
    </p:spTree>
    <p:extLst>
      <p:ext uri="{BB962C8B-B14F-4D97-AF65-F5344CB8AC3E}">
        <p14:creationId xmlns:p14="http://schemas.microsoft.com/office/powerpoint/2010/main" val="973410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584EE8EF-A616-3582-F3D3-FBC01AFDD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for</a:t>
            </a:r>
            <a:r>
              <a:rPr lang="es-ES" dirty="0"/>
              <a:t> - 1 dimensión indexado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D56A119-DF3C-4F0B-C287-D559589FE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Recorrido de un array</a:t>
            </a:r>
          </a:p>
        </p:txBody>
      </p:sp>
      <p:pic>
        <p:nvPicPr>
          <p:cNvPr id="5" name="Imagen 4" descr="Texto&#10;&#10;Descripción generada automáticamente con confianza media">
            <a:extLst>
              <a:ext uri="{FF2B5EF4-FFF2-40B4-BE49-F238E27FC236}">
                <a16:creationId xmlns:a16="http://schemas.microsoft.com/office/drawing/2014/main" id="{0234F617-A560-01C3-EBC0-4B4B7D79A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2489200"/>
            <a:ext cx="53721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31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E7846A7B-6EEE-945E-673E-BCB796F3D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for</a:t>
            </a:r>
            <a:r>
              <a:rPr lang="es-ES" dirty="0"/>
              <a:t> - 2 dimensiones indexado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DAC7905-E807-5AC8-4110-A45A24F2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Recorrido de un array</a:t>
            </a:r>
          </a:p>
        </p:txBody>
      </p:sp>
      <p:pic>
        <p:nvPicPr>
          <p:cNvPr id="5" name="Imagen 4" descr="Pantalla de computadora con letras&#10;&#10;Descripción generada automáticamente con confianza media">
            <a:extLst>
              <a:ext uri="{FF2B5EF4-FFF2-40B4-BE49-F238E27FC236}">
                <a16:creationId xmlns:a16="http://schemas.microsoft.com/office/drawing/2014/main" id="{59971CE7-1EAC-727D-83D0-C9D8ADE85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700" y="1708150"/>
            <a:ext cx="60706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0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23C907C-2C0F-42BA-4815-D034E757D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foreach</a:t>
            </a:r>
            <a:r>
              <a:rPr lang="es-ES" dirty="0"/>
              <a:t> - 1 dimensión indexado</a:t>
            </a:r>
          </a:p>
          <a:p>
            <a:endParaRPr lang="es-E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B59D7F4-32A1-5CD7-F0DB-37FABA190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Recorrido de un array</a:t>
            </a:r>
          </a:p>
        </p:txBody>
      </p:sp>
      <p:pic>
        <p:nvPicPr>
          <p:cNvPr id="4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3134C15D-0E8B-08BC-FDE8-085A60893D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0365"/>
          <a:stretch/>
        </p:blipFill>
        <p:spPr>
          <a:xfrm>
            <a:off x="1666435" y="1574111"/>
            <a:ext cx="8920089" cy="238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530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7212BE74-6F1F-A44F-85F1-F9EC1A166A62}" vid="{4C84E4DE-E449-6243-8376-CBA82253AF5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D384AE386714F449278D885434A9404" ma:contentTypeVersion="13" ma:contentTypeDescription="Crear nuevo documento." ma:contentTypeScope="" ma:versionID="7091f5f468074af646a003146f413f15">
  <xsd:schema xmlns:xsd="http://www.w3.org/2001/XMLSchema" xmlns:xs="http://www.w3.org/2001/XMLSchema" xmlns:p="http://schemas.microsoft.com/office/2006/metadata/properties" xmlns:ns3="c768c2a1-6ad6-4d52-b53c-fb68000d7c06" xmlns:ns4="68c0cfbd-05e1-492d-a357-4346a7046869" targetNamespace="http://schemas.microsoft.com/office/2006/metadata/properties" ma:root="true" ma:fieldsID="000c31c405b380b2c3b9d7a3a73313f0" ns3:_="" ns4:_="">
    <xsd:import namespace="c768c2a1-6ad6-4d52-b53c-fb68000d7c06"/>
    <xsd:import namespace="68c0cfbd-05e1-492d-a357-4346a704686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68c2a1-6ad6-4d52-b53c-fb68000d7c0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c0cfbd-05e1-492d-a357-4346a70468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40B184-C5B9-4CE3-A6AD-365FB23F1677}">
  <ds:schemaRefs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68c0cfbd-05e1-492d-a357-4346a7046869"/>
    <ds:schemaRef ds:uri="c768c2a1-6ad6-4d52-b53c-fb68000d7c06"/>
  </ds:schemaRefs>
</ds:datastoreItem>
</file>

<file path=customXml/itemProps2.xml><?xml version="1.0" encoding="utf-8"?>
<ds:datastoreItem xmlns:ds="http://schemas.openxmlformats.org/officeDocument/2006/customXml" ds:itemID="{BFAA5955-9FED-4959-A294-71F3E2C8E6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0494D3-F6D9-413A-A196-FA92C5CD41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68c2a1-6ad6-4d52-b53c-fb68000d7c06"/>
    <ds:schemaRef ds:uri="68c0cfbd-05e1-492d-a357-4346a70468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Retrospección</Template>
  <TotalTime>40</TotalTime>
  <Words>76</Words>
  <Application>Microsoft Macintosh PowerPoint</Application>
  <PresentationFormat>Panorámica</PresentationFormat>
  <Paragraphs>19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Retrospección</vt:lpstr>
      <vt:lpstr>PROGRAMACIÓN</vt:lpstr>
      <vt:lpstr>Arrays indexados</vt:lpstr>
      <vt:lpstr>Acceder a un array</vt:lpstr>
      <vt:lpstr>Acceder a un array</vt:lpstr>
      <vt:lpstr>Arrays indexados multidimensionales</vt:lpstr>
      <vt:lpstr>Arrays asociativos multidimensionales</vt:lpstr>
      <vt:lpstr>Recorrido de un array</vt:lpstr>
      <vt:lpstr>Recorrido de un array</vt:lpstr>
      <vt:lpstr>Recorrido de un array</vt:lpstr>
      <vt:lpstr>Recorrido de un array</vt:lpstr>
      <vt:lpstr>Recorrido de un array</vt:lpstr>
      <vt:lpstr>Recorrido de un array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Vicente Monfort Salvador</dc:creator>
  <cp:lastModifiedBy>Vicente Monfort Salvador</cp:lastModifiedBy>
  <cp:revision>1</cp:revision>
  <dcterms:created xsi:type="dcterms:W3CDTF">2024-10-17T06:01:36Z</dcterms:created>
  <dcterms:modified xsi:type="dcterms:W3CDTF">2024-10-21T05:55:49Z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0x0101005D384AE386714F449278D885434A9404</vt:lpwstr>
  </property>
</Properties>
</file>