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Volume of genre greater than 1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Games Sold vs User Score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Games sold by publisher vs Meta Score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AhpDecisionMakerE1C5D604D9ED4048B2F483846F3CDC24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a66064ac-b077-48be-b7b3-1ef94eff88e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d57a4c8de3d4392" /><Relationship Type="http://schemas.openxmlformats.org/officeDocument/2006/relationships/slideLayout" Target="/ppt/slideLayouts/slideLayout8.xml" Id="R5c7d77a912aa4481" /><Relationship Type="http://schemas.openxmlformats.org/officeDocument/2006/relationships/hyperlink" Target="https://app.powerbi.com/groups/me/reports/a66064ac-b077-48be-b7b3-1ef94eff88e7/?pbi_source=PowerPoint" TargetMode="External" Id="RelId0" /><Relationship Type="http://schemas.openxmlformats.org/officeDocument/2006/relationships/image" Target="/ppt/media/image4.png" Id="imgId16836539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460a441ac3c4170" /><Relationship Type="http://schemas.openxmlformats.org/officeDocument/2006/relationships/slideLayout" Target="/ppt/slideLayouts/slideLayout8.xml" Id="R68b4d1d2d4714e85" /><Relationship Type="http://schemas.openxmlformats.org/officeDocument/2006/relationships/hyperlink" Target="https://app.powerbi.com/groups/me/reports/a66064ac-b077-48be-b7b3-1ef94eff88e7/?pbi_source=PowerPoint" TargetMode="External" Id="RelId1" /><Relationship Type="http://schemas.openxmlformats.org/officeDocument/2006/relationships/image" Target="/ppt/media/image5.png" Id="imgId168365395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Nintendo Switch Game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06/05/2025 16:50:56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03/05/2025 16:44:30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shape ,shape ,shape ,shape ,shape ,shape ,shape ,actionButton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365394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33350"/>
            <a:ext cx="12192000" cy="65817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Start Screen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shape ,shape ,shape ,shape ,shape ,shape ,shape ,shape ,shape ,textbox ,Volume of genre greater than 1 ,card ,card ,textbox ,actionButton ,textbox ,Top 5 Games Sold vs User Score ,Top 5 Games sold by publisher vs Meta Score ,image ,AhpDecisionMakerE1C5D604D9ED4048B2F483846F3CDC24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6836539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133350"/>
            <a:ext cx="12192000" cy="65817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Dashboard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7151eb3-00ab-470c-b25c-644c7691e891}" enabled="1" method="Privileged" siteId="{3ded2960-214a-46ff-8cf4-611f125e239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