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 b="1">
                <a:solidFill>
                  <a:srgbClr val="0066CC"/>
                </a:solidFill>
              </a:defRPr>
            </a:pPr>
            <a:r>
              <a:t>Title: A.P.J. Abdul Kalam: Life and Legacy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  <a:r>
              <a:t>Subtitle: The Journey of India’s ‘Missile Man’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>
                <a:solidFill>
                  <a:srgbClr val="323232"/>
                </a:solidFill>
              </a:defRPr>
            </a:pPr>
            <a:r>
              <a:t>Born on October 15, 1931, in Rameswaram, Tamil Nadu.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Renowned as an aerospace scientist and the 11th President of India (2002-2007).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Remembered for his visionary leadership and contributions to India's space and missile programs.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Early Life and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>
                <a:solidFill>
                  <a:srgbClr val="323232"/>
                </a:solidFill>
              </a:defRPr>
            </a:pPr>
            <a:r>
              <a:t>Comes from a humble Tamil Muslim family; instilled with values of hard work and education.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Faced financial hardships but excelled academically; obtained a degree in aerospace engineering from MIT (Madras Institute of Technology).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Inspired by his father and teachers, who nurtured his love for science.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Scientific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>
                <a:solidFill>
                  <a:srgbClr val="323232"/>
                </a:solidFill>
              </a:defRPr>
            </a:pPr>
            <a:r>
              <a:t>Played a pivotal role in India’s missile development program, earning the title “Missile Man.”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Key projects include the development of the Agni and Prithvi missiles.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Contributed to the Indian Space Research Organisation (ISRO) and the successful launch of the SLV-3 satellite.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Presidency and Vision for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>
                <a:solidFill>
                  <a:srgbClr val="323232"/>
                </a:solidFill>
              </a:defRPr>
            </a:pPr>
            <a:r>
              <a:t>Served as the President of India from 2002 to 2007; known for his approachable and humble demeanor.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Advocated for youth empowerment and scientific advancements through initiatives like "Vision 2020."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Focused on transforming India into a developed nation through technology and innovation.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Legacy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>
                <a:solidFill>
                  <a:srgbClr val="323232"/>
                </a:solidFill>
              </a:defRPr>
            </a:pPr>
            <a:r>
              <a:t>Inspired millions with his writings, including "Wings of Fire" and "Ignited Minds."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Influenced future generations to dream big, emphasizing learning and perseverance.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Remembered posthumously for his values, vision, and dedication to nation-building.</a:t>
            </a:r>
          </a:p>
          <a:p>
            <a:pPr>
              <a:defRPr sz="2600" b="1">
                <a:solidFill>
                  <a:srgbClr val="0066CC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5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Conclusion /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400">
                <a:solidFill>
                  <a:srgbClr val="323232"/>
                </a:solidFill>
              </a:defRPr>
            </a:pPr>
            <a:r>
              <a:t>A.P.J. Abdul Kalam’s life illustrates the power of determination and humility in achieving great heights.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His vision continues to inspire young minds to contribute to society through science and innovation.</a:t>
            </a:r>
          </a:p>
          <a:p>
            <a:pPr lvl="1">
              <a:defRPr sz="2400">
                <a:solidFill>
                  <a:srgbClr val="323232"/>
                </a:solidFill>
              </a:defRPr>
            </a:pPr>
            <a:r>
              <a:t>An enduring legacy that emphasizes collaboration, education, and nation-building for future generations.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640080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6464"/>
                </a:solidFill>
              </a:defRPr>
            </a:pPr>
            <a:r>
              <a:t>AutoDeck AI | Auto-Generated Deck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