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5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 b="1">
                <a:solidFill>
                  <a:srgbClr val="0066CC"/>
                </a:solidFill>
              </a:defRPr>
            </a:pPr>
            <a:r>
              <a:t>Title: The Rise of Kabaddi: A Traditional Sport in Modern Times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  <a:r>
              <a:t>Subtitle: Exploring the popularity, rules, and cultural significance of Kabaddi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274320" y="6400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AutoDeck AI | Auto-Generated Deck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5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 b="1">
                <a:solidFill>
                  <a:srgbClr val="0066CC"/>
                </a:solidFill>
              </a:defRPr>
            </a:pPr>
            <a:r>
              <a:t>Brief Introduction to Kabaddi: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Traditional contact team sport with roots in South Asia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Played between two teams of seven players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Objective: Raiding and defending within a limited timeframe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  <a:r>
              <a:t>Historical Context: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Stemming from ancient India, popularized in the 20th century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National sport of Bangladesh, widely followed in India and neighboring countries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274320" y="6400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AutoDeck AI | Auto-Generated Deck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5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Key Rules and Gameplay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 b="1">
                <a:solidFill>
                  <a:srgbClr val="0066CC"/>
                </a:solidFill>
              </a:defRPr>
            </a:pPr>
            <a:r>
              <a:t>Basic Game Structure: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Teams alternate roles of raiding and defending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A raider must tag opponents and return within 30 seconds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  <a:r>
              <a:t>Scoring System: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Points awarded for each successful tag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Defenders score points for stopping the raider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  <a:r>
              <a:t>Player Dynamics: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Tactical gameplay focused on strength, agility, and strategy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274320" y="6400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AutoDeck AI | Auto-Generated Deck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5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Popularity and Cultural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 b="1">
                <a:solidFill>
                  <a:srgbClr val="0066CC"/>
                </a:solidFill>
              </a:defRPr>
            </a:pPr>
            <a:r>
              <a:t>Kabaddi's Popularity Surge: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Third most viewed sport in India, after cricket and football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Major leagues like the Pro Kabaddi League enhancing visibility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  <a:r>
              <a:t>Cultural Roots: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Traditional sport reflecting rural Indian heritage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Strengthens community bonds and promotes teamwork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274320" y="6400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AutoDeck AI | Auto-Generated Deck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5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Major Variants of Kabaddi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 b="1">
                <a:solidFill>
                  <a:srgbClr val="0066CC"/>
                </a:solidFill>
              </a:defRPr>
            </a:pPr>
            <a:r>
              <a:t>Types of Kabaddi: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  <a:r>
              <a:t>Punjabi Kabaddi (Circle Style): Played outdoors on a circular field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  <a:r>
              <a:t>Standard/Rectangular Style: Indoor play prevalent in professional leagues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  <a:r>
              <a:t>International Presence: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Featured in multi-sport events like the Asian Games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Growing interest and participation globally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274320" y="6400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AutoDeck AI | Auto-Generated Deck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5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Trends and Future of Kabaddi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 b="1">
                <a:solidFill>
                  <a:srgbClr val="0066CC"/>
                </a:solidFill>
              </a:defRPr>
            </a:pPr>
            <a:r>
              <a:t>Emerging Trends: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Increasing investment in professional leagues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Rising athlete profiles and sponsorship opportunities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  <a:r>
              <a:t>Future Prospects: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Potential for more international competitions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Expanding fan base beyond South Asia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274320" y="6400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AutoDeck AI | Auto-Generated Deck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5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Conclusion /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 b="1">
                <a:solidFill>
                  <a:srgbClr val="0066CC"/>
                </a:solidFill>
              </a:defRPr>
            </a:pPr>
            <a:r>
              <a:t>Kabaddi as a Dynamic Sport: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Combines physical prowess with strategic thinking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  <a:r>
              <a:t>Cultural Impact: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A sport that fosters community, tradition, and competitive spirit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  <a:r>
              <a:t>Looking Ahead: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Continued growth and global recognition essential for its future appeal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This outline encapsulates the essence of Kabaddi while providing a structured approach for a professional presentation.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6400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AutoDeck AI | Auto-Generated Deck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