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62" r:id="rId4"/>
  </p:sldMasterIdLst>
  <p:notesMasterIdLst>
    <p:notesMasterId r:id="rId29"/>
  </p:notesMasterIdLst>
  <p:handoutMasterIdLst>
    <p:handoutMasterId r:id="rId30"/>
  </p:handoutMasterIdLst>
  <p:sldIdLst>
    <p:sldId id="257" r:id="rId5"/>
    <p:sldId id="343" r:id="rId6"/>
    <p:sldId id="344" r:id="rId7"/>
    <p:sldId id="346" r:id="rId8"/>
    <p:sldId id="347" r:id="rId9"/>
    <p:sldId id="345" r:id="rId10"/>
    <p:sldId id="348" r:id="rId11"/>
    <p:sldId id="349" r:id="rId12"/>
    <p:sldId id="350" r:id="rId13"/>
    <p:sldId id="351" r:id="rId14"/>
    <p:sldId id="352" r:id="rId15"/>
    <p:sldId id="353" r:id="rId16"/>
    <p:sldId id="363" r:id="rId17"/>
    <p:sldId id="364" r:id="rId18"/>
    <p:sldId id="354" r:id="rId19"/>
    <p:sldId id="358" r:id="rId20"/>
    <p:sldId id="355" r:id="rId21"/>
    <p:sldId id="356" r:id="rId22"/>
    <p:sldId id="357" r:id="rId23"/>
    <p:sldId id="359" r:id="rId24"/>
    <p:sldId id="360" r:id="rId25"/>
    <p:sldId id="361" r:id="rId26"/>
    <p:sldId id="362" r:id="rId27"/>
    <p:sldId id="334" r:id="rId28"/>
  </p:sldIdLst>
  <p:sldSz cx="9144000" cy="5143500" type="screen16x9"/>
  <p:notesSz cx="6858000" cy="9144000"/>
  <p:custDataLst>
    <p:tags r:id="rId3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838B"/>
    <a:srgbClr val="E0E0E0"/>
    <a:srgbClr val="65C6EB"/>
    <a:srgbClr val="C6EFFF"/>
    <a:srgbClr val="F1868B"/>
    <a:srgbClr val="65C7EC"/>
    <a:srgbClr val="FFE87E"/>
    <a:srgbClr val="A6DA95"/>
    <a:srgbClr val="F2868B"/>
    <a:srgbClr val="FDE7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015" autoAdjust="0"/>
  </p:normalViewPr>
  <p:slideViewPr>
    <p:cSldViewPr snapToGrid="0">
      <p:cViewPr varScale="1">
        <p:scale>
          <a:sx n="86" d="100"/>
          <a:sy n="86" d="100"/>
        </p:scale>
        <p:origin x="936" y="1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25974"/>
    </p:cViewPr>
  </p:sorterViewPr>
  <p:notesViewPr>
    <p:cSldViewPr snapToGrid="0">
      <p:cViewPr varScale="1">
        <p:scale>
          <a:sx n="47" d="100"/>
          <a:sy n="47" d="100"/>
        </p:scale>
        <p:origin x="289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E3446-C668-0D46-A475-03A018C9F99C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FBF56-9358-E64E-A12C-E94F23D7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56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D2418-5498-496B-9B3E-912B9D6443B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A5EBE-E194-4A8A-BBBE-6B90DE988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01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58E2-F1C3-4D5B-851C-6899E4934E2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97BD-E148-454F-B544-7653E29E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74410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58E2-F1C3-4D5B-851C-6899E4934E2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97BD-E148-454F-B544-7653E29E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7007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58E2-F1C3-4D5B-851C-6899E4934E2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97BD-E148-454F-B544-7653E29ECE6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102405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58E2-F1C3-4D5B-851C-6899E4934E2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97BD-E148-454F-B544-7653E29E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92688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58E2-F1C3-4D5B-851C-6899E4934E2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97BD-E148-454F-B544-7653E29ECE6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0308840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58E2-F1C3-4D5B-851C-6899E4934E2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97BD-E148-454F-B544-7653E29E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84049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58E2-F1C3-4D5B-851C-6899E4934E2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97BD-E148-454F-B544-7653E29E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72102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58E2-F1C3-4D5B-851C-6899E4934E2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97BD-E148-454F-B544-7653E29E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61528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Client/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7200" y="1310123"/>
            <a:ext cx="54864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sng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Insert Title Here				 </a:t>
            </a:r>
            <a:br>
              <a:rPr lang="en-US" dirty="0"/>
            </a:br>
            <a:r>
              <a:rPr lang="en-US" dirty="0"/>
              <a:t>in two lines						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2855768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1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3084022"/>
            <a:ext cx="3190875" cy="14931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267200" y="3348038"/>
            <a:ext cx="3190875" cy="13977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Date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270754" y="1926880"/>
            <a:ext cx="1645233" cy="1316432"/>
          </a:xfrm>
          <a:prstGeom prst="rect">
            <a:avLst/>
          </a:prstGeom>
        </p:spPr>
      </p:pic>
      <p:sp>
        <p:nvSpPr>
          <p:cNvPr id="16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2368073" y="1953704"/>
            <a:ext cx="1181854" cy="1231492"/>
          </a:xfr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38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13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0" y="3621"/>
            <a:ext cx="9146399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189" algn="l"/>
              </a:tabLst>
              <a:defRPr lang="en-US" sz="2400" u="sng" dirty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137105" y="4979487"/>
            <a:ext cx="52814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>
                <a:solidFill>
                  <a:srgbClr val="646363"/>
                </a:solidFill>
                <a:sym typeface="Arial"/>
              </a:rPr>
              <a:t>© 2018  Wipro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7786287" y="4979487"/>
            <a:ext cx="40188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>
                <a:solidFill>
                  <a:srgbClr val="646363"/>
                </a:solidFill>
                <a:sym typeface="Arial"/>
              </a:rPr>
              <a:t>wipro.com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8309214" y="4979487"/>
            <a:ext cx="45403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>
                <a:solidFill>
                  <a:srgbClr val="646363"/>
                </a:solidFill>
                <a:sym typeface="Arial"/>
              </a:rPr>
              <a:t>confidential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8903495" y="496391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400" kern="0" dirty="0">
              <a:solidFill>
                <a:srgbClr val="FFFFFF"/>
              </a:solidFill>
              <a:sym typeface="Arial"/>
            </a:endParaRPr>
          </a:p>
        </p:txBody>
      </p:sp>
      <p:cxnSp>
        <p:nvCxnSpPr>
          <p:cNvPr id="17" name="Lige forbindelse 8"/>
          <p:cNvCxnSpPr>
            <a:cxnSpLocks/>
          </p:cNvCxnSpPr>
          <p:nvPr userDrawn="1"/>
        </p:nvCxnSpPr>
        <p:spPr>
          <a:xfrm>
            <a:off x="7162799" y="4946247"/>
            <a:ext cx="1983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hape 257"/>
          <p:cNvSpPr txBox="1">
            <a:spLocks/>
          </p:cNvSpPr>
          <p:nvPr userDrawn="1"/>
        </p:nvSpPr>
        <p:spPr>
          <a:xfrm>
            <a:off x="8884289" y="4937885"/>
            <a:ext cx="197169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defTabSz="685800"/>
            <a:fld id="{86CB4B4D-7CA3-9044-876B-883B54F8677D}" type="slidenum">
              <a:rPr lang="en-GB" sz="600" kern="0" smtClean="0">
                <a:solidFill>
                  <a:srgbClr val="646363"/>
                </a:solidFill>
                <a:sym typeface="Arial"/>
              </a:rPr>
              <a:pPr defTabSz="685800"/>
              <a:t>‹#›</a:t>
            </a:fld>
            <a:endParaRPr lang="en-GB" sz="600" kern="0" dirty="0">
              <a:solidFill>
                <a:srgbClr val="646363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42982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hank you_optional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>
            <a:cxnSpLocks/>
          </p:cNvCxnSpPr>
          <p:nvPr userDrawn="1"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267199" y="2002166"/>
            <a:ext cx="54864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sng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Thank You						 </a:t>
            </a:r>
            <a:br>
              <a:rPr lang="en-US" dirty="0"/>
            </a:br>
            <a:r>
              <a:rPr lang="en-US" dirty="0"/>
              <a:t>for your time					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37856"/>
            <a:ext cx="2732400" cy="229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487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1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58E2-F1C3-4D5B-851C-6899E4934E2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97BD-E148-454F-B544-7653E29E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53260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804468" y="1709011"/>
            <a:ext cx="2189805" cy="17521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7199" y="1310123"/>
            <a:ext cx="54864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sng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Insert Title Here				 </a:t>
            </a:r>
            <a:br>
              <a:rPr lang="en-US" dirty="0"/>
            </a:br>
            <a:r>
              <a:rPr lang="en-US" dirty="0"/>
              <a:t>in two lines						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2855768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1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3084022"/>
            <a:ext cx="3190875" cy="14931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267200" y="3348038"/>
            <a:ext cx="3190875" cy="13977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6924710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resenter's Pictur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7200" y="1310123"/>
            <a:ext cx="54864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sng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Insert Title Here				 </a:t>
            </a:r>
            <a:br>
              <a:rPr lang="en-US" dirty="0"/>
            </a:br>
            <a:r>
              <a:rPr lang="en-US" dirty="0"/>
              <a:t>in two lines						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2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29863" y="3515143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1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5229863" y="3724346"/>
            <a:ext cx="3190875" cy="307903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 kumimoji="0" lang="en-US" sz="95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289307" y="3365500"/>
            <a:ext cx="774700" cy="7747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7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Presenter’s image</a:t>
            </a:r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804468" y="1709011"/>
            <a:ext cx="2189805" cy="1752170"/>
          </a:xfrm>
          <a:prstGeom prst="rect">
            <a:avLst/>
          </a:prstGeom>
        </p:spPr>
      </p:pic>
      <p:cxnSp>
        <p:nvCxnSpPr>
          <p:cNvPr id="39" name="Straight Connector 38"/>
          <p:cNvCxnSpPr/>
          <p:nvPr userDrawn="1"/>
        </p:nvCxnSpPr>
        <p:spPr>
          <a:xfrm>
            <a:off x="260350" y="-187203"/>
            <a:ext cx="0" cy="164592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 userDrawn="1"/>
        </p:nvCxnSpPr>
        <p:spPr>
          <a:xfrm>
            <a:off x="260350" y="5128988"/>
            <a:ext cx="0" cy="164592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0827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779308" y="1470758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28" name="Text Placeholder 38"/>
          <p:cNvSpPr>
            <a:spLocks noGrp="1"/>
          </p:cNvSpPr>
          <p:nvPr>
            <p:ph type="body" sz="quarter" idx="15" hasCustomPrompt="1"/>
          </p:nvPr>
        </p:nvSpPr>
        <p:spPr>
          <a:xfrm>
            <a:off x="230668" y="1373094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63070" y="254000"/>
            <a:ext cx="2191657" cy="519669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/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Agenda</a:t>
            </a:r>
          </a:p>
        </p:txBody>
      </p:sp>
      <p:sp>
        <p:nvSpPr>
          <p:cNvPr id="48" name="Text Placeholder 38"/>
          <p:cNvSpPr>
            <a:spLocks noGrp="1"/>
          </p:cNvSpPr>
          <p:nvPr>
            <p:ph type="body" sz="quarter" idx="16" hasCustomPrompt="1"/>
          </p:nvPr>
        </p:nvSpPr>
        <p:spPr>
          <a:xfrm>
            <a:off x="779308" y="1656945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49" name="Text Placeholder 38"/>
          <p:cNvSpPr>
            <a:spLocks noGrp="1"/>
          </p:cNvSpPr>
          <p:nvPr>
            <p:ph type="body" sz="quarter" idx="17" hasCustomPrompt="1"/>
          </p:nvPr>
        </p:nvSpPr>
        <p:spPr>
          <a:xfrm>
            <a:off x="779308" y="2347470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0" name="Text Placeholder 38"/>
          <p:cNvSpPr>
            <a:spLocks noGrp="1"/>
          </p:cNvSpPr>
          <p:nvPr>
            <p:ph type="body" sz="quarter" idx="18" hasCustomPrompt="1"/>
          </p:nvPr>
        </p:nvSpPr>
        <p:spPr>
          <a:xfrm>
            <a:off x="230668" y="2249806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1" name="Text Placeholder 38"/>
          <p:cNvSpPr>
            <a:spLocks noGrp="1"/>
          </p:cNvSpPr>
          <p:nvPr>
            <p:ph type="body" sz="quarter" idx="19" hasCustomPrompt="1"/>
          </p:nvPr>
        </p:nvSpPr>
        <p:spPr>
          <a:xfrm>
            <a:off x="779308" y="2533657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52" name="Text Placeholder 38"/>
          <p:cNvSpPr>
            <a:spLocks noGrp="1"/>
          </p:cNvSpPr>
          <p:nvPr>
            <p:ph type="body" sz="quarter" idx="20" hasCustomPrompt="1"/>
          </p:nvPr>
        </p:nvSpPr>
        <p:spPr>
          <a:xfrm>
            <a:off x="779308" y="3222736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3" name="Text Placeholder 38"/>
          <p:cNvSpPr>
            <a:spLocks noGrp="1"/>
          </p:cNvSpPr>
          <p:nvPr>
            <p:ph type="body" sz="quarter" idx="21" hasCustomPrompt="1"/>
          </p:nvPr>
        </p:nvSpPr>
        <p:spPr>
          <a:xfrm>
            <a:off x="230668" y="3125072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4" name="Text Placeholder 38"/>
          <p:cNvSpPr>
            <a:spLocks noGrp="1"/>
          </p:cNvSpPr>
          <p:nvPr>
            <p:ph type="body" sz="quarter" idx="22" hasCustomPrompt="1"/>
          </p:nvPr>
        </p:nvSpPr>
        <p:spPr>
          <a:xfrm>
            <a:off x="779308" y="3408923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55" name="Text Placeholder 38"/>
          <p:cNvSpPr>
            <a:spLocks noGrp="1"/>
          </p:cNvSpPr>
          <p:nvPr>
            <p:ph type="body" sz="quarter" idx="23" hasCustomPrompt="1"/>
          </p:nvPr>
        </p:nvSpPr>
        <p:spPr>
          <a:xfrm>
            <a:off x="779308" y="4057114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6" name="Text Placeholder 38"/>
          <p:cNvSpPr>
            <a:spLocks noGrp="1"/>
          </p:cNvSpPr>
          <p:nvPr>
            <p:ph type="body" sz="quarter" idx="24" hasCustomPrompt="1"/>
          </p:nvPr>
        </p:nvSpPr>
        <p:spPr>
          <a:xfrm>
            <a:off x="230668" y="3959450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7" name="Text Placeholder 38"/>
          <p:cNvSpPr>
            <a:spLocks noGrp="1"/>
          </p:cNvSpPr>
          <p:nvPr>
            <p:ph type="body" sz="quarter" idx="25" hasCustomPrompt="1"/>
          </p:nvPr>
        </p:nvSpPr>
        <p:spPr>
          <a:xfrm>
            <a:off x="779308" y="4243301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58" name="Text Placeholder 38"/>
          <p:cNvSpPr>
            <a:spLocks noGrp="1"/>
          </p:cNvSpPr>
          <p:nvPr>
            <p:ph type="body" sz="quarter" idx="26" hasCustomPrompt="1"/>
          </p:nvPr>
        </p:nvSpPr>
        <p:spPr>
          <a:xfrm>
            <a:off x="5164271" y="1470758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9" name="Text Placeholder 38"/>
          <p:cNvSpPr>
            <a:spLocks noGrp="1"/>
          </p:cNvSpPr>
          <p:nvPr>
            <p:ph type="body" sz="quarter" idx="27" hasCustomPrompt="1"/>
          </p:nvPr>
        </p:nvSpPr>
        <p:spPr>
          <a:xfrm>
            <a:off x="4615631" y="1373094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60" name="Text Placeholder 38"/>
          <p:cNvSpPr>
            <a:spLocks noGrp="1"/>
          </p:cNvSpPr>
          <p:nvPr>
            <p:ph type="body" sz="quarter" idx="28" hasCustomPrompt="1"/>
          </p:nvPr>
        </p:nvSpPr>
        <p:spPr>
          <a:xfrm>
            <a:off x="5164271" y="1656945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61" name="Text Placeholder 38"/>
          <p:cNvSpPr>
            <a:spLocks noGrp="1"/>
          </p:cNvSpPr>
          <p:nvPr>
            <p:ph type="body" sz="quarter" idx="29" hasCustomPrompt="1"/>
          </p:nvPr>
        </p:nvSpPr>
        <p:spPr>
          <a:xfrm>
            <a:off x="5164271" y="2347470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62" name="Text Placeholder 38"/>
          <p:cNvSpPr>
            <a:spLocks noGrp="1"/>
          </p:cNvSpPr>
          <p:nvPr>
            <p:ph type="body" sz="quarter" idx="30" hasCustomPrompt="1"/>
          </p:nvPr>
        </p:nvSpPr>
        <p:spPr>
          <a:xfrm>
            <a:off x="4615631" y="2249806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3" name="Text Placeholder 38"/>
          <p:cNvSpPr>
            <a:spLocks noGrp="1"/>
          </p:cNvSpPr>
          <p:nvPr>
            <p:ph type="body" sz="quarter" idx="31" hasCustomPrompt="1"/>
          </p:nvPr>
        </p:nvSpPr>
        <p:spPr>
          <a:xfrm>
            <a:off x="5164271" y="2533657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64" name="Text Placeholder 38"/>
          <p:cNvSpPr>
            <a:spLocks noGrp="1"/>
          </p:cNvSpPr>
          <p:nvPr>
            <p:ph type="body" sz="quarter" idx="32" hasCustomPrompt="1"/>
          </p:nvPr>
        </p:nvSpPr>
        <p:spPr>
          <a:xfrm>
            <a:off x="5164271" y="3222736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65" name="Text Placeholder 38"/>
          <p:cNvSpPr>
            <a:spLocks noGrp="1"/>
          </p:cNvSpPr>
          <p:nvPr>
            <p:ph type="body" sz="quarter" idx="33" hasCustomPrompt="1"/>
          </p:nvPr>
        </p:nvSpPr>
        <p:spPr>
          <a:xfrm>
            <a:off x="4615631" y="3125072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6" name="Text Placeholder 38"/>
          <p:cNvSpPr>
            <a:spLocks noGrp="1"/>
          </p:cNvSpPr>
          <p:nvPr>
            <p:ph type="body" sz="quarter" idx="34" hasCustomPrompt="1"/>
          </p:nvPr>
        </p:nvSpPr>
        <p:spPr>
          <a:xfrm>
            <a:off x="5164271" y="3408923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68" name="Rectangle 67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77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TextBox 77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79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38" name="Oval 37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25382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14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779308" y="1470758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28" name="Text Placeholder 38"/>
          <p:cNvSpPr>
            <a:spLocks noGrp="1"/>
          </p:cNvSpPr>
          <p:nvPr>
            <p:ph type="body" sz="quarter" idx="15" hasCustomPrompt="1"/>
          </p:nvPr>
        </p:nvSpPr>
        <p:spPr>
          <a:xfrm>
            <a:off x="230668" y="1373094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63070" y="97275"/>
            <a:ext cx="2191657" cy="519669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/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Agenda</a:t>
            </a:r>
          </a:p>
        </p:txBody>
      </p:sp>
      <p:sp>
        <p:nvSpPr>
          <p:cNvPr id="48" name="Text Placeholder 38"/>
          <p:cNvSpPr>
            <a:spLocks noGrp="1"/>
          </p:cNvSpPr>
          <p:nvPr>
            <p:ph type="body" sz="quarter" idx="16" hasCustomPrompt="1"/>
          </p:nvPr>
        </p:nvSpPr>
        <p:spPr>
          <a:xfrm>
            <a:off x="779308" y="1656945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49" name="Text Placeholder 38"/>
          <p:cNvSpPr>
            <a:spLocks noGrp="1"/>
          </p:cNvSpPr>
          <p:nvPr>
            <p:ph type="body" sz="quarter" idx="17" hasCustomPrompt="1"/>
          </p:nvPr>
        </p:nvSpPr>
        <p:spPr>
          <a:xfrm>
            <a:off x="779308" y="2347470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0" name="Text Placeholder 38"/>
          <p:cNvSpPr>
            <a:spLocks noGrp="1"/>
          </p:cNvSpPr>
          <p:nvPr>
            <p:ph type="body" sz="quarter" idx="18" hasCustomPrompt="1"/>
          </p:nvPr>
        </p:nvSpPr>
        <p:spPr>
          <a:xfrm>
            <a:off x="230668" y="2249806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1" name="Text Placeholder 38"/>
          <p:cNvSpPr>
            <a:spLocks noGrp="1"/>
          </p:cNvSpPr>
          <p:nvPr>
            <p:ph type="body" sz="quarter" idx="19" hasCustomPrompt="1"/>
          </p:nvPr>
        </p:nvSpPr>
        <p:spPr>
          <a:xfrm>
            <a:off x="779308" y="2533657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52" name="Text Placeholder 38"/>
          <p:cNvSpPr>
            <a:spLocks noGrp="1"/>
          </p:cNvSpPr>
          <p:nvPr>
            <p:ph type="body" sz="quarter" idx="20" hasCustomPrompt="1"/>
          </p:nvPr>
        </p:nvSpPr>
        <p:spPr>
          <a:xfrm>
            <a:off x="779308" y="3222736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3" name="Text Placeholder 38"/>
          <p:cNvSpPr>
            <a:spLocks noGrp="1"/>
          </p:cNvSpPr>
          <p:nvPr>
            <p:ph type="body" sz="quarter" idx="21" hasCustomPrompt="1"/>
          </p:nvPr>
        </p:nvSpPr>
        <p:spPr>
          <a:xfrm>
            <a:off x="230668" y="3125072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4" name="Text Placeholder 38"/>
          <p:cNvSpPr>
            <a:spLocks noGrp="1"/>
          </p:cNvSpPr>
          <p:nvPr>
            <p:ph type="body" sz="quarter" idx="22" hasCustomPrompt="1"/>
          </p:nvPr>
        </p:nvSpPr>
        <p:spPr>
          <a:xfrm>
            <a:off x="779308" y="3408923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55" name="Text Placeholder 38"/>
          <p:cNvSpPr>
            <a:spLocks noGrp="1"/>
          </p:cNvSpPr>
          <p:nvPr>
            <p:ph type="body" sz="quarter" idx="23" hasCustomPrompt="1"/>
          </p:nvPr>
        </p:nvSpPr>
        <p:spPr>
          <a:xfrm>
            <a:off x="779308" y="4057114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6" name="Text Placeholder 38"/>
          <p:cNvSpPr>
            <a:spLocks noGrp="1"/>
          </p:cNvSpPr>
          <p:nvPr>
            <p:ph type="body" sz="quarter" idx="24" hasCustomPrompt="1"/>
          </p:nvPr>
        </p:nvSpPr>
        <p:spPr>
          <a:xfrm>
            <a:off x="230668" y="3959450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7" name="Text Placeholder 38"/>
          <p:cNvSpPr>
            <a:spLocks noGrp="1"/>
          </p:cNvSpPr>
          <p:nvPr>
            <p:ph type="body" sz="quarter" idx="25" hasCustomPrompt="1"/>
          </p:nvPr>
        </p:nvSpPr>
        <p:spPr>
          <a:xfrm>
            <a:off x="779308" y="4243301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58" name="Text Placeholder 38"/>
          <p:cNvSpPr>
            <a:spLocks noGrp="1"/>
          </p:cNvSpPr>
          <p:nvPr>
            <p:ph type="body" sz="quarter" idx="26" hasCustomPrompt="1"/>
          </p:nvPr>
        </p:nvSpPr>
        <p:spPr>
          <a:xfrm>
            <a:off x="5164271" y="1470758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9" name="Text Placeholder 38"/>
          <p:cNvSpPr>
            <a:spLocks noGrp="1"/>
          </p:cNvSpPr>
          <p:nvPr>
            <p:ph type="body" sz="quarter" idx="27" hasCustomPrompt="1"/>
          </p:nvPr>
        </p:nvSpPr>
        <p:spPr>
          <a:xfrm>
            <a:off x="4615631" y="1373094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60" name="Text Placeholder 38"/>
          <p:cNvSpPr>
            <a:spLocks noGrp="1"/>
          </p:cNvSpPr>
          <p:nvPr>
            <p:ph type="body" sz="quarter" idx="28" hasCustomPrompt="1"/>
          </p:nvPr>
        </p:nvSpPr>
        <p:spPr>
          <a:xfrm>
            <a:off x="5164271" y="1656945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61" name="Text Placeholder 38"/>
          <p:cNvSpPr>
            <a:spLocks noGrp="1"/>
          </p:cNvSpPr>
          <p:nvPr>
            <p:ph type="body" sz="quarter" idx="29" hasCustomPrompt="1"/>
          </p:nvPr>
        </p:nvSpPr>
        <p:spPr>
          <a:xfrm>
            <a:off x="5164271" y="2347470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62" name="Text Placeholder 38"/>
          <p:cNvSpPr>
            <a:spLocks noGrp="1"/>
          </p:cNvSpPr>
          <p:nvPr>
            <p:ph type="body" sz="quarter" idx="30" hasCustomPrompt="1"/>
          </p:nvPr>
        </p:nvSpPr>
        <p:spPr>
          <a:xfrm>
            <a:off x="4615631" y="2249806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3" name="Text Placeholder 38"/>
          <p:cNvSpPr>
            <a:spLocks noGrp="1"/>
          </p:cNvSpPr>
          <p:nvPr>
            <p:ph type="body" sz="quarter" idx="31" hasCustomPrompt="1"/>
          </p:nvPr>
        </p:nvSpPr>
        <p:spPr>
          <a:xfrm>
            <a:off x="5164271" y="2533657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64" name="Text Placeholder 38"/>
          <p:cNvSpPr>
            <a:spLocks noGrp="1"/>
          </p:cNvSpPr>
          <p:nvPr>
            <p:ph type="body" sz="quarter" idx="32" hasCustomPrompt="1"/>
          </p:nvPr>
        </p:nvSpPr>
        <p:spPr>
          <a:xfrm>
            <a:off x="5164271" y="3222736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65" name="Text Placeholder 38"/>
          <p:cNvSpPr>
            <a:spLocks noGrp="1"/>
          </p:cNvSpPr>
          <p:nvPr>
            <p:ph type="body" sz="quarter" idx="33" hasCustomPrompt="1"/>
          </p:nvPr>
        </p:nvSpPr>
        <p:spPr>
          <a:xfrm>
            <a:off x="4615631" y="3125072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6" name="Text Placeholder 38"/>
          <p:cNvSpPr>
            <a:spLocks noGrp="1"/>
          </p:cNvSpPr>
          <p:nvPr>
            <p:ph type="body" sz="quarter" idx="34" hasCustomPrompt="1"/>
          </p:nvPr>
        </p:nvSpPr>
        <p:spPr>
          <a:xfrm>
            <a:off x="5164271" y="3408923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68" name="Rectangle 67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77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TextBox 77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79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38" name="Oval 37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32324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4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eyfade-jon-flobrant-193464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656749" y="0"/>
            <a:ext cx="6502359" cy="4702629"/>
          </a:xfrm>
          <a:prstGeom prst="rect">
            <a:avLst/>
          </a:prstGeom>
        </p:spPr>
      </p:pic>
      <p:sp>
        <p:nvSpPr>
          <p:cNvPr id="21" name="object 5"/>
          <p:cNvSpPr/>
          <p:nvPr userDrawn="1"/>
        </p:nvSpPr>
        <p:spPr>
          <a:xfrm>
            <a:off x="8432007" y="2232419"/>
            <a:ext cx="462845" cy="462846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6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5"/>
          <p:cNvSpPr/>
          <p:nvPr userDrawn="1"/>
        </p:nvSpPr>
        <p:spPr>
          <a:xfrm>
            <a:off x="7724016" y="3569542"/>
            <a:ext cx="391505" cy="391506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4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5"/>
          <p:cNvSpPr/>
          <p:nvPr userDrawn="1"/>
        </p:nvSpPr>
        <p:spPr>
          <a:xfrm>
            <a:off x="6081105" y="1637694"/>
            <a:ext cx="357794" cy="357794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5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5"/>
          <p:cNvSpPr/>
          <p:nvPr userDrawn="1"/>
        </p:nvSpPr>
        <p:spPr>
          <a:xfrm>
            <a:off x="5442627" y="3131136"/>
            <a:ext cx="347870" cy="347870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3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5"/>
          <p:cNvSpPr/>
          <p:nvPr userDrawn="1"/>
        </p:nvSpPr>
        <p:spPr>
          <a:xfrm>
            <a:off x="6381750" y="2509319"/>
            <a:ext cx="240507" cy="240507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tx2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254000" y="1765241"/>
            <a:ext cx="5534025" cy="2817517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3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Section name </a:t>
            </a:r>
            <a:br>
              <a:rPr lang="en-US" dirty="0"/>
            </a:br>
            <a:r>
              <a:rPr lang="en-US" dirty="0"/>
              <a:t>here in</a:t>
            </a:r>
            <a:br>
              <a:rPr lang="en-US" dirty="0"/>
            </a:br>
            <a:r>
              <a:rPr lang="en-US" dirty="0"/>
              <a:t>three lines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222446" y="428217"/>
            <a:ext cx="1052514" cy="84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448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er with Client/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eyfade-jon-flobrant-193464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656749" y="0"/>
            <a:ext cx="6502359" cy="4702629"/>
          </a:xfrm>
          <a:prstGeom prst="rect">
            <a:avLst/>
          </a:prstGeom>
        </p:spPr>
      </p:pic>
      <p:sp>
        <p:nvSpPr>
          <p:cNvPr id="21" name="object 5"/>
          <p:cNvSpPr/>
          <p:nvPr userDrawn="1"/>
        </p:nvSpPr>
        <p:spPr>
          <a:xfrm>
            <a:off x="8432007" y="2232419"/>
            <a:ext cx="462845" cy="462846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6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5"/>
          <p:cNvSpPr/>
          <p:nvPr userDrawn="1"/>
        </p:nvSpPr>
        <p:spPr>
          <a:xfrm>
            <a:off x="7724016" y="3569542"/>
            <a:ext cx="391505" cy="391506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4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5"/>
          <p:cNvSpPr/>
          <p:nvPr userDrawn="1"/>
        </p:nvSpPr>
        <p:spPr>
          <a:xfrm>
            <a:off x="6081105" y="1637694"/>
            <a:ext cx="357794" cy="357794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5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5"/>
          <p:cNvSpPr/>
          <p:nvPr userDrawn="1"/>
        </p:nvSpPr>
        <p:spPr>
          <a:xfrm>
            <a:off x="5442627" y="3131136"/>
            <a:ext cx="347870" cy="347870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3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5"/>
          <p:cNvSpPr/>
          <p:nvPr userDrawn="1"/>
        </p:nvSpPr>
        <p:spPr>
          <a:xfrm>
            <a:off x="6381750" y="2509319"/>
            <a:ext cx="240507" cy="240507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tx2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254000" y="1765241"/>
            <a:ext cx="5534025" cy="2817517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3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Section name </a:t>
            </a:r>
            <a:br>
              <a:rPr lang="en-US" dirty="0"/>
            </a:br>
            <a:r>
              <a:rPr lang="en-US" dirty="0"/>
              <a:t>here in</a:t>
            </a:r>
            <a:br>
              <a:rPr lang="en-US" dirty="0"/>
            </a:br>
            <a:r>
              <a:rPr lang="en-US" dirty="0"/>
              <a:t>three lines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222446" y="428217"/>
            <a:ext cx="1052514" cy="842169"/>
          </a:xfrm>
          <a:prstGeom prst="rect">
            <a:avLst/>
          </a:prstGeom>
        </p:spPr>
      </p:pic>
      <p:sp>
        <p:nvSpPr>
          <p:cNvPr id="1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544169" y="508000"/>
            <a:ext cx="647700" cy="6731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29896956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er with Client/Partner logo &amp; Optional B/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657347" y="0"/>
            <a:ext cx="6489051" cy="47000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black &amp; white image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222446" y="428217"/>
            <a:ext cx="1052514" cy="842169"/>
          </a:xfrm>
          <a:prstGeom prst="rect">
            <a:avLst/>
          </a:prstGeom>
        </p:spPr>
      </p:pic>
      <p:sp>
        <p:nvSpPr>
          <p:cNvPr id="1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544169" y="508000"/>
            <a:ext cx="647700" cy="6731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254000" y="1765241"/>
            <a:ext cx="5534025" cy="2817517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3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Section name </a:t>
            </a:r>
            <a:br>
              <a:rPr lang="en-US" dirty="0"/>
            </a:br>
            <a:r>
              <a:rPr lang="en-US" dirty="0"/>
              <a:t>here in</a:t>
            </a:r>
            <a:br>
              <a:rPr lang="en-US" dirty="0"/>
            </a:br>
            <a:r>
              <a:rPr lang="en-US" dirty="0"/>
              <a:t>three lines</a:t>
            </a:r>
          </a:p>
        </p:txBody>
      </p:sp>
    </p:spTree>
    <p:extLst>
      <p:ext uri="{BB962C8B-B14F-4D97-AF65-F5344CB8AC3E}">
        <p14:creationId xmlns:p14="http://schemas.microsoft.com/office/powerpoint/2010/main" val="9631198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8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er without image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4"/>
          <p:cNvSpPr/>
          <p:nvPr/>
        </p:nvSpPr>
        <p:spPr>
          <a:xfrm>
            <a:off x="-114300" y="-25400"/>
            <a:ext cx="4671298" cy="4076763"/>
          </a:xfrm>
          <a:custGeom>
            <a:avLst/>
            <a:gdLst/>
            <a:ahLst/>
            <a:cxnLst/>
            <a:rect l="l" t="t" r="r" b="b"/>
            <a:pathLst>
              <a:path w="10193348" h="8895999">
                <a:moveTo>
                  <a:pt x="8488661" y="0"/>
                </a:moveTo>
                <a:lnTo>
                  <a:pt x="1704683" y="0"/>
                </a:lnTo>
                <a:lnTo>
                  <a:pt x="1492780" y="195439"/>
                </a:lnTo>
                <a:lnTo>
                  <a:pt x="1209152" y="502960"/>
                </a:lnTo>
                <a:lnTo>
                  <a:pt x="955379" y="827176"/>
                </a:lnTo>
                <a:lnTo>
                  <a:pt x="731462" y="1166233"/>
                </a:lnTo>
                <a:lnTo>
                  <a:pt x="537401" y="1518274"/>
                </a:lnTo>
                <a:lnTo>
                  <a:pt x="373195" y="1881445"/>
                </a:lnTo>
                <a:lnTo>
                  <a:pt x="238844" y="2253892"/>
                </a:lnTo>
                <a:lnTo>
                  <a:pt x="134350" y="2633758"/>
                </a:lnTo>
                <a:lnTo>
                  <a:pt x="59711" y="3019189"/>
                </a:lnTo>
                <a:lnTo>
                  <a:pt x="14927" y="3408331"/>
                </a:lnTo>
                <a:lnTo>
                  <a:pt x="0" y="3799327"/>
                </a:lnTo>
                <a:lnTo>
                  <a:pt x="14927" y="4190324"/>
                </a:lnTo>
                <a:lnTo>
                  <a:pt x="59711" y="4579465"/>
                </a:lnTo>
                <a:lnTo>
                  <a:pt x="134350" y="4964896"/>
                </a:lnTo>
                <a:lnTo>
                  <a:pt x="238844" y="5344763"/>
                </a:lnTo>
                <a:lnTo>
                  <a:pt x="373195" y="5717209"/>
                </a:lnTo>
                <a:lnTo>
                  <a:pt x="537401" y="6080381"/>
                </a:lnTo>
                <a:lnTo>
                  <a:pt x="731462" y="6432423"/>
                </a:lnTo>
                <a:lnTo>
                  <a:pt x="955379" y="6771479"/>
                </a:lnTo>
                <a:lnTo>
                  <a:pt x="1209152" y="7095696"/>
                </a:lnTo>
                <a:lnTo>
                  <a:pt x="1492780" y="7403218"/>
                </a:lnTo>
                <a:lnTo>
                  <a:pt x="1800302" y="7686847"/>
                </a:lnTo>
                <a:lnTo>
                  <a:pt x="2124519" y="7940619"/>
                </a:lnTo>
                <a:lnTo>
                  <a:pt x="2463576" y="8164537"/>
                </a:lnTo>
                <a:lnTo>
                  <a:pt x="2815618" y="8358598"/>
                </a:lnTo>
                <a:lnTo>
                  <a:pt x="3178790" y="8522804"/>
                </a:lnTo>
                <a:lnTo>
                  <a:pt x="3551236" y="8657154"/>
                </a:lnTo>
                <a:lnTo>
                  <a:pt x="3931103" y="8761649"/>
                </a:lnTo>
                <a:lnTo>
                  <a:pt x="4316535" y="8836288"/>
                </a:lnTo>
                <a:lnTo>
                  <a:pt x="4705676" y="8881071"/>
                </a:lnTo>
                <a:lnTo>
                  <a:pt x="5096673" y="8895999"/>
                </a:lnTo>
                <a:lnTo>
                  <a:pt x="5487669" y="8881071"/>
                </a:lnTo>
                <a:lnTo>
                  <a:pt x="5876811" y="8836288"/>
                </a:lnTo>
                <a:lnTo>
                  <a:pt x="6262242" y="8761649"/>
                </a:lnTo>
                <a:lnTo>
                  <a:pt x="6642109" y="8657154"/>
                </a:lnTo>
                <a:lnTo>
                  <a:pt x="7014555" y="8522804"/>
                </a:lnTo>
                <a:lnTo>
                  <a:pt x="7377727" y="8358598"/>
                </a:lnTo>
                <a:lnTo>
                  <a:pt x="7729769" y="8164537"/>
                </a:lnTo>
                <a:lnTo>
                  <a:pt x="8068825" y="7940619"/>
                </a:lnTo>
                <a:lnTo>
                  <a:pt x="8393042" y="7686847"/>
                </a:lnTo>
                <a:lnTo>
                  <a:pt x="8700564" y="7403218"/>
                </a:lnTo>
                <a:lnTo>
                  <a:pt x="8984193" y="7095696"/>
                </a:lnTo>
                <a:lnTo>
                  <a:pt x="9237966" y="6771479"/>
                </a:lnTo>
                <a:lnTo>
                  <a:pt x="9461884" y="6432423"/>
                </a:lnTo>
                <a:lnTo>
                  <a:pt x="9655946" y="6080381"/>
                </a:lnTo>
                <a:lnTo>
                  <a:pt x="9820152" y="5717209"/>
                </a:lnTo>
                <a:lnTo>
                  <a:pt x="9954502" y="5344763"/>
                </a:lnTo>
                <a:lnTo>
                  <a:pt x="10058997" y="4964896"/>
                </a:lnTo>
                <a:lnTo>
                  <a:pt x="10133636" y="4579465"/>
                </a:lnTo>
                <a:lnTo>
                  <a:pt x="10178420" y="4190324"/>
                </a:lnTo>
                <a:lnTo>
                  <a:pt x="10193348" y="3799327"/>
                </a:lnTo>
                <a:lnTo>
                  <a:pt x="10178420" y="3408331"/>
                </a:lnTo>
                <a:lnTo>
                  <a:pt x="10133636" y="3019189"/>
                </a:lnTo>
                <a:lnTo>
                  <a:pt x="10058997" y="2633758"/>
                </a:lnTo>
                <a:lnTo>
                  <a:pt x="9954502" y="2253892"/>
                </a:lnTo>
                <a:lnTo>
                  <a:pt x="9820152" y="1881445"/>
                </a:lnTo>
                <a:lnTo>
                  <a:pt x="9655946" y="1518274"/>
                </a:lnTo>
                <a:lnTo>
                  <a:pt x="9461884" y="1166233"/>
                </a:lnTo>
                <a:lnTo>
                  <a:pt x="9237966" y="827176"/>
                </a:lnTo>
                <a:lnTo>
                  <a:pt x="8984193" y="502960"/>
                </a:lnTo>
                <a:lnTo>
                  <a:pt x="8700564" y="195439"/>
                </a:lnTo>
                <a:lnTo>
                  <a:pt x="8488661" y="0"/>
                </a:lnTo>
                <a:close/>
              </a:path>
            </a:pathLst>
          </a:custGeom>
          <a:solidFill>
            <a:srgbClr val="FFDB28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+mn-lt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713836" y="914400"/>
            <a:ext cx="6946900" cy="121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en-US" sz="3600" spc="-55" dirty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5394"/>
            <a: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  <a:t>Headline placeholder</a:t>
            </a:r>
            <a:b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i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t</a:t>
            </a:r>
            <a:r>
              <a:rPr lang="en-US" sz="3600" b="1" u="sng" spc="-85" dirty="0">
                <a:solidFill>
                  <a:srgbClr val="0D356E"/>
                </a:solidFill>
                <a:latin typeface="+mn-lt"/>
                <a:cs typeface="Arial"/>
              </a:rPr>
              <a:t>w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o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li</a:t>
            </a:r>
            <a:r>
              <a:rPr lang="en-US" sz="3600" b="1" u="sng" spc="-73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1" dirty="0">
                <a:solidFill>
                  <a:srgbClr val="0D356E"/>
                </a:solidFill>
                <a:latin typeface="+mn-lt"/>
                <a:cs typeface="Arial"/>
              </a:rPr>
              <a:t>es</a:t>
            </a:r>
            <a:endParaRPr lang="en-US" sz="3600" u="sng" dirty="0">
              <a:latin typeface="+mn-lt"/>
              <a:cs typeface="Arial"/>
            </a:endParaRPr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457" y="3844395"/>
            <a:ext cx="1314000" cy="1103406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4484252" y="2897813"/>
            <a:ext cx="3118452" cy="641536"/>
            <a:chOff x="4484252" y="2897813"/>
            <a:chExt cx="3118452" cy="641536"/>
          </a:xfrm>
        </p:grpSpPr>
        <p:sp>
          <p:nvSpPr>
            <p:cNvPr id="38" name="object 8"/>
            <p:cNvSpPr/>
            <p:nvPr userDrawn="1"/>
          </p:nvSpPr>
          <p:spPr>
            <a:xfrm>
              <a:off x="6962624" y="2898541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4127753" h="4127749">
                  <a:moveTo>
                    <a:pt x="2063876" y="0"/>
                  </a:moveTo>
                  <a:lnTo>
                    <a:pt x="1905544" y="6044"/>
                  </a:lnTo>
                  <a:lnTo>
                    <a:pt x="1747964" y="24179"/>
                  </a:lnTo>
                  <a:lnTo>
                    <a:pt x="1591885" y="54404"/>
                  </a:lnTo>
                  <a:lnTo>
                    <a:pt x="1438060" y="96719"/>
                  </a:lnTo>
                  <a:lnTo>
                    <a:pt x="1287239" y="151123"/>
                  </a:lnTo>
                  <a:lnTo>
                    <a:pt x="1140175" y="217618"/>
                  </a:lnTo>
                  <a:lnTo>
                    <a:pt x="997617" y="296202"/>
                  </a:lnTo>
                  <a:lnTo>
                    <a:pt x="860317" y="386876"/>
                  </a:lnTo>
                  <a:lnTo>
                    <a:pt x="729027" y="489640"/>
                  </a:lnTo>
                  <a:lnTo>
                    <a:pt x="604497" y="604494"/>
                  </a:lnTo>
                  <a:lnTo>
                    <a:pt x="489642" y="729024"/>
                  </a:lnTo>
                  <a:lnTo>
                    <a:pt x="386878" y="860314"/>
                  </a:lnTo>
                  <a:lnTo>
                    <a:pt x="296203" y="997614"/>
                  </a:lnTo>
                  <a:lnTo>
                    <a:pt x="217619" y="1140171"/>
                  </a:lnTo>
                  <a:lnTo>
                    <a:pt x="151124" y="1287236"/>
                  </a:lnTo>
                  <a:lnTo>
                    <a:pt x="96719" y="1438057"/>
                  </a:lnTo>
                  <a:lnTo>
                    <a:pt x="54404" y="1591882"/>
                  </a:lnTo>
                  <a:lnTo>
                    <a:pt x="24179" y="1747961"/>
                  </a:lnTo>
                  <a:lnTo>
                    <a:pt x="6044" y="1905542"/>
                  </a:lnTo>
                  <a:lnTo>
                    <a:pt x="0" y="2063874"/>
                  </a:lnTo>
                  <a:lnTo>
                    <a:pt x="6044" y="2222206"/>
                  </a:lnTo>
                  <a:lnTo>
                    <a:pt x="24179" y="2379787"/>
                  </a:lnTo>
                  <a:lnTo>
                    <a:pt x="54404" y="2535866"/>
                  </a:lnTo>
                  <a:lnTo>
                    <a:pt x="96719" y="2689691"/>
                  </a:lnTo>
                  <a:lnTo>
                    <a:pt x="151124" y="2840512"/>
                  </a:lnTo>
                  <a:lnTo>
                    <a:pt x="217619" y="2987577"/>
                  </a:lnTo>
                  <a:lnTo>
                    <a:pt x="296203" y="3130134"/>
                  </a:lnTo>
                  <a:lnTo>
                    <a:pt x="386878" y="3267434"/>
                  </a:lnTo>
                  <a:lnTo>
                    <a:pt x="489642" y="3398724"/>
                  </a:lnTo>
                  <a:lnTo>
                    <a:pt x="604497" y="3523254"/>
                  </a:lnTo>
                  <a:lnTo>
                    <a:pt x="729027" y="3638108"/>
                  </a:lnTo>
                  <a:lnTo>
                    <a:pt x="860317" y="3740872"/>
                  </a:lnTo>
                  <a:lnTo>
                    <a:pt x="997617" y="3831546"/>
                  </a:lnTo>
                  <a:lnTo>
                    <a:pt x="1140175" y="3910131"/>
                  </a:lnTo>
                  <a:lnTo>
                    <a:pt x="1287239" y="3976625"/>
                  </a:lnTo>
                  <a:lnTo>
                    <a:pt x="1438060" y="4031029"/>
                  </a:lnTo>
                  <a:lnTo>
                    <a:pt x="1591885" y="4073344"/>
                  </a:lnTo>
                  <a:lnTo>
                    <a:pt x="1747964" y="4103569"/>
                  </a:lnTo>
                  <a:lnTo>
                    <a:pt x="1905544" y="4121704"/>
                  </a:lnTo>
                  <a:lnTo>
                    <a:pt x="2063876" y="4127749"/>
                  </a:lnTo>
                  <a:lnTo>
                    <a:pt x="2222208" y="4121704"/>
                  </a:lnTo>
                  <a:lnTo>
                    <a:pt x="2379789" y="4103569"/>
                  </a:lnTo>
                  <a:lnTo>
                    <a:pt x="2535868" y="4073344"/>
                  </a:lnTo>
                  <a:lnTo>
                    <a:pt x="2689693" y="4031029"/>
                  </a:lnTo>
                  <a:lnTo>
                    <a:pt x="2840513" y="3976625"/>
                  </a:lnTo>
                  <a:lnTo>
                    <a:pt x="2987578" y="3910131"/>
                  </a:lnTo>
                  <a:lnTo>
                    <a:pt x="3130136" y="3831546"/>
                  </a:lnTo>
                  <a:lnTo>
                    <a:pt x="3267436" y="3740872"/>
                  </a:lnTo>
                  <a:lnTo>
                    <a:pt x="3398726" y="3638108"/>
                  </a:lnTo>
                  <a:lnTo>
                    <a:pt x="3523256" y="3523254"/>
                  </a:lnTo>
                  <a:lnTo>
                    <a:pt x="3638111" y="3398724"/>
                  </a:lnTo>
                  <a:lnTo>
                    <a:pt x="3740875" y="3267434"/>
                  </a:lnTo>
                  <a:lnTo>
                    <a:pt x="3831550" y="3130134"/>
                  </a:lnTo>
                  <a:lnTo>
                    <a:pt x="3910134" y="2987577"/>
                  </a:lnTo>
                  <a:lnTo>
                    <a:pt x="3976629" y="2840512"/>
                  </a:lnTo>
                  <a:lnTo>
                    <a:pt x="4031034" y="2689691"/>
                  </a:lnTo>
                  <a:lnTo>
                    <a:pt x="4073349" y="2535866"/>
                  </a:lnTo>
                  <a:lnTo>
                    <a:pt x="4103574" y="2379787"/>
                  </a:lnTo>
                  <a:lnTo>
                    <a:pt x="4121708" y="2222206"/>
                  </a:lnTo>
                  <a:lnTo>
                    <a:pt x="4127753" y="2063874"/>
                  </a:lnTo>
                  <a:lnTo>
                    <a:pt x="4121708" y="1905542"/>
                  </a:lnTo>
                  <a:lnTo>
                    <a:pt x="4103574" y="1747961"/>
                  </a:lnTo>
                  <a:lnTo>
                    <a:pt x="4073349" y="1591882"/>
                  </a:lnTo>
                  <a:lnTo>
                    <a:pt x="4031034" y="1438057"/>
                  </a:lnTo>
                  <a:lnTo>
                    <a:pt x="3976629" y="1287236"/>
                  </a:lnTo>
                  <a:lnTo>
                    <a:pt x="3910134" y="1140171"/>
                  </a:lnTo>
                  <a:lnTo>
                    <a:pt x="3831550" y="997614"/>
                  </a:lnTo>
                  <a:lnTo>
                    <a:pt x="3740875" y="860314"/>
                  </a:lnTo>
                  <a:lnTo>
                    <a:pt x="3638111" y="729024"/>
                  </a:lnTo>
                  <a:lnTo>
                    <a:pt x="3523256" y="604494"/>
                  </a:lnTo>
                  <a:lnTo>
                    <a:pt x="3398726" y="489640"/>
                  </a:lnTo>
                  <a:lnTo>
                    <a:pt x="3267436" y="386876"/>
                  </a:lnTo>
                  <a:lnTo>
                    <a:pt x="3130136" y="296202"/>
                  </a:lnTo>
                  <a:lnTo>
                    <a:pt x="2987578" y="217618"/>
                  </a:lnTo>
                  <a:lnTo>
                    <a:pt x="2840513" y="151123"/>
                  </a:lnTo>
                  <a:lnTo>
                    <a:pt x="2689693" y="96719"/>
                  </a:lnTo>
                  <a:lnTo>
                    <a:pt x="2535868" y="54404"/>
                  </a:lnTo>
                  <a:lnTo>
                    <a:pt x="2379789" y="24179"/>
                  </a:lnTo>
                  <a:lnTo>
                    <a:pt x="2222208" y="6044"/>
                  </a:lnTo>
                  <a:lnTo>
                    <a:pt x="2063876" y="0"/>
                  </a:lnTo>
                  <a:close/>
                </a:path>
              </a:pathLst>
            </a:custGeom>
            <a:solidFill>
              <a:schemeClr val="accent5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>
                <a:latin typeface="+mn-lt"/>
              </a:endParaRPr>
            </a:p>
          </p:txBody>
        </p:sp>
        <p:sp>
          <p:nvSpPr>
            <p:cNvPr id="39" name="object 10"/>
            <p:cNvSpPr/>
            <p:nvPr userDrawn="1"/>
          </p:nvSpPr>
          <p:spPr>
            <a:xfrm>
              <a:off x="5312263" y="2899917"/>
              <a:ext cx="637328" cy="637328"/>
            </a:xfrm>
            <a:custGeom>
              <a:avLst/>
              <a:gdLst/>
              <a:ahLst/>
              <a:cxnLst/>
              <a:rect l="l" t="t" r="r" b="b"/>
              <a:pathLst>
                <a:path w="1390729" h="1390729">
                  <a:moveTo>
                    <a:pt x="695364" y="0"/>
                  </a:moveTo>
                  <a:lnTo>
                    <a:pt x="642019" y="2036"/>
                  </a:lnTo>
                  <a:lnTo>
                    <a:pt x="588926" y="8146"/>
                  </a:lnTo>
                  <a:lnTo>
                    <a:pt x="536340" y="18330"/>
                  </a:lnTo>
                  <a:lnTo>
                    <a:pt x="484512" y="32586"/>
                  </a:lnTo>
                  <a:lnTo>
                    <a:pt x="433697" y="50916"/>
                  </a:lnTo>
                  <a:lnTo>
                    <a:pt x="384147" y="73320"/>
                  </a:lnTo>
                  <a:lnTo>
                    <a:pt x="336116" y="99796"/>
                  </a:lnTo>
                  <a:lnTo>
                    <a:pt x="289856" y="130346"/>
                  </a:lnTo>
                  <a:lnTo>
                    <a:pt x="245621" y="164970"/>
                  </a:lnTo>
                  <a:lnTo>
                    <a:pt x="203663" y="203667"/>
                  </a:lnTo>
                  <a:lnTo>
                    <a:pt x="164967" y="245623"/>
                  </a:lnTo>
                  <a:lnTo>
                    <a:pt x="130344" y="289858"/>
                  </a:lnTo>
                  <a:lnTo>
                    <a:pt x="99795" y="336117"/>
                  </a:lnTo>
                  <a:lnTo>
                    <a:pt x="73319" y="384148"/>
                  </a:lnTo>
                  <a:lnTo>
                    <a:pt x="50915" y="433698"/>
                  </a:lnTo>
                  <a:lnTo>
                    <a:pt x="32586" y="484512"/>
                  </a:lnTo>
                  <a:lnTo>
                    <a:pt x="18329" y="536339"/>
                  </a:lnTo>
                  <a:lnTo>
                    <a:pt x="8146" y="588926"/>
                  </a:lnTo>
                  <a:lnTo>
                    <a:pt x="2036" y="642018"/>
                  </a:lnTo>
                  <a:lnTo>
                    <a:pt x="0" y="695364"/>
                  </a:lnTo>
                  <a:lnTo>
                    <a:pt x="2036" y="748710"/>
                  </a:lnTo>
                  <a:lnTo>
                    <a:pt x="8146" y="801802"/>
                  </a:lnTo>
                  <a:lnTo>
                    <a:pt x="18329" y="854389"/>
                  </a:lnTo>
                  <a:lnTo>
                    <a:pt x="32586" y="906216"/>
                  </a:lnTo>
                  <a:lnTo>
                    <a:pt x="50915" y="957030"/>
                  </a:lnTo>
                  <a:lnTo>
                    <a:pt x="73319" y="1006580"/>
                  </a:lnTo>
                  <a:lnTo>
                    <a:pt x="99795" y="1054610"/>
                  </a:lnTo>
                  <a:lnTo>
                    <a:pt x="130344" y="1100870"/>
                  </a:lnTo>
                  <a:lnTo>
                    <a:pt x="164967" y="1145104"/>
                  </a:lnTo>
                  <a:lnTo>
                    <a:pt x="203663" y="1187061"/>
                  </a:lnTo>
                  <a:lnTo>
                    <a:pt x="245621" y="1225758"/>
                  </a:lnTo>
                  <a:lnTo>
                    <a:pt x="289856" y="1260381"/>
                  </a:lnTo>
                  <a:lnTo>
                    <a:pt x="336116" y="1290931"/>
                  </a:lnTo>
                  <a:lnTo>
                    <a:pt x="384147" y="1317408"/>
                  </a:lnTo>
                  <a:lnTo>
                    <a:pt x="433697" y="1339812"/>
                  </a:lnTo>
                  <a:lnTo>
                    <a:pt x="484512" y="1358142"/>
                  </a:lnTo>
                  <a:lnTo>
                    <a:pt x="536340" y="1372399"/>
                  </a:lnTo>
                  <a:lnTo>
                    <a:pt x="588926" y="1382582"/>
                  </a:lnTo>
                  <a:lnTo>
                    <a:pt x="642019" y="1388692"/>
                  </a:lnTo>
                  <a:lnTo>
                    <a:pt x="695364" y="1390729"/>
                  </a:lnTo>
                  <a:lnTo>
                    <a:pt x="748710" y="1388692"/>
                  </a:lnTo>
                  <a:lnTo>
                    <a:pt x="801802" y="1382582"/>
                  </a:lnTo>
                  <a:lnTo>
                    <a:pt x="854389" y="1372399"/>
                  </a:lnTo>
                  <a:lnTo>
                    <a:pt x="906215" y="1358142"/>
                  </a:lnTo>
                  <a:lnTo>
                    <a:pt x="957030" y="1339812"/>
                  </a:lnTo>
                  <a:lnTo>
                    <a:pt x="1006579" y="1317408"/>
                  </a:lnTo>
                  <a:lnTo>
                    <a:pt x="1054609" y="1290931"/>
                  </a:lnTo>
                  <a:lnTo>
                    <a:pt x="1100868" y="1260381"/>
                  </a:lnTo>
                  <a:lnTo>
                    <a:pt x="1145102" y="1225758"/>
                  </a:lnTo>
                  <a:lnTo>
                    <a:pt x="1187058" y="1187061"/>
                  </a:lnTo>
                  <a:lnTo>
                    <a:pt x="1225755" y="1145104"/>
                  </a:lnTo>
                  <a:lnTo>
                    <a:pt x="1260379" y="1100870"/>
                  </a:lnTo>
                  <a:lnTo>
                    <a:pt x="1290930" y="1054610"/>
                  </a:lnTo>
                  <a:lnTo>
                    <a:pt x="1317408" y="1006580"/>
                  </a:lnTo>
                  <a:lnTo>
                    <a:pt x="1339811" y="957030"/>
                  </a:lnTo>
                  <a:lnTo>
                    <a:pt x="1358142" y="906216"/>
                  </a:lnTo>
                  <a:lnTo>
                    <a:pt x="1372399" y="854389"/>
                  </a:lnTo>
                  <a:lnTo>
                    <a:pt x="1382583" y="801802"/>
                  </a:lnTo>
                  <a:lnTo>
                    <a:pt x="1388693" y="748710"/>
                  </a:lnTo>
                  <a:lnTo>
                    <a:pt x="1390729" y="695364"/>
                  </a:lnTo>
                  <a:lnTo>
                    <a:pt x="1388693" y="642018"/>
                  </a:lnTo>
                  <a:lnTo>
                    <a:pt x="1382583" y="588926"/>
                  </a:lnTo>
                  <a:lnTo>
                    <a:pt x="1372399" y="536339"/>
                  </a:lnTo>
                  <a:lnTo>
                    <a:pt x="1358142" y="484512"/>
                  </a:lnTo>
                  <a:lnTo>
                    <a:pt x="1339811" y="433698"/>
                  </a:lnTo>
                  <a:lnTo>
                    <a:pt x="1317408" y="384148"/>
                  </a:lnTo>
                  <a:lnTo>
                    <a:pt x="1290930" y="336117"/>
                  </a:lnTo>
                  <a:lnTo>
                    <a:pt x="1260379" y="289858"/>
                  </a:lnTo>
                  <a:lnTo>
                    <a:pt x="1225755" y="245623"/>
                  </a:lnTo>
                  <a:lnTo>
                    <a:pt x="1187058" y="203667"/>
                  </a:lnTo>
                  <a:lnTo>
                    <a:pt x="1145102" y="164970"/>
                  </a:lnTo>
                  <a:lnTo>
                    <a:pt x="1100868" y="130346"/>
                  </a:lnTo>
                  <a:lnTo>
                    <a:pt x="1054609" y="99796"/>
                  </a:lnTo>
                  <a:lnTo>
                    <a:pt x="1006579" y="73320"/>
                  </a:lnTo>
                  <a:lnTo>
                    <a:pt x="957030" y="50916"/>
                  </a:lnTo>
                  <a:lnTo>
                    <a:pt x="906215" y="32586"/>
                  </a:lnTo>
                  <a:lnTo>
                    <a:pt x="854389" y="18330"/>
                  </a:lnTo>
                  <a:lnTo>
                    <a:pt x="801802" y="8146"/>
                  </a:lnTo>
                  <a:lnTo>
                    <a:pt x="748710" y="2036"/>
                  </a:lnTo>
                  <a:lnTo>
                    <a:pt x="695364" y="0"/>
                  </a:lnTo>
                  <a:close/>
                </a:path>
              </a:pathLst>
            </a:custGeom>
            <a:solidFill>
              <a:schemeClr val="accent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>
                <a:latin typeface="+mn-lt"/>
              </a:endParaRPr>
            </a:p>
          </p:txBody>
        </p:sp>
        <p:sp>
          <p:nvSpPr>
            <p:cNvPr id="40" name="object 11"/>
            <p:cNvSpPr/>
            <p:nvPr userDrawn="1"/>
          </p:nvSpPr>
          <p:spPr>
            <a:xfrm>
              <a:off x="6136067" y="2898541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1263752" h="1263753">
                  <a:moveTo>
                    <a:pt x="631876" y="0"/>
                  </a:moveTo>
                  <a:lnTo>
                    <a:pt x="583400" y="1850"/>
                  </a:lnTo>
                  <a:lnTo>
                    <a:pt x="535155" y="7402"/>
                  </a:lnTo>
                  <a:lnTo>
                    <a:pt x="487369" y="16656"/>
                  </a:lnTo>
                  <a:lnTo>
                    <a:pt x="440274" y="29611"/>
                  </a:lnTo>
                  <a:lnTo>
                    <a:pt x="394098" y="46268"/>
                  </a:lnTo>
                  <a:lnTo>
                    <a:pt x="349072" y="66626"/>
                  </a:lnTo>
                  <a:lnTo>
                    <a:pt x="305426" y="90685"/>
                  </a:lnTo>
                  <a:lnTo>
                    <a:pt x="263390" y="118446"/>
                  </a:lnTo>
                  <a:lnTo>
                    <a:pt x="223194" y="149908"/>
                  </a:lnTo>
                  <a:lnTo>
                    <a:pt x="185067" y="185072"/>
                  </a:lnTo>
                  <a:lnTo>
                    <a:pt x="149904" y="223198"/>
                  </a:lnTo>
                  <a:lnTo>
                    <a:pt x="118443" y="263394"/>
                  </a:lnTo>
                  <a:lnTo>
                    <a:pt x="90683" y="305429"/>
                  </a:lnTo>
                  <a:lnTo>
                    <a:pt x="66624" y="349075"/>
                  </a:lnTo>
                  <a:lnTo>
                    <a:pt x="46266" y="394100"/>
                  </a:lnTo>
                  <a:lnTo>
                    <a:pt x="29610" y="440276"/>
                  </a:lnTo>
                  <a:lnTo>
                    <a:pt x="16656" y="487371"/>
                  </a:lnTo>
                  <a:lnTo>
                    <a:pt x="7402" y="535156"/>
                  </a:lnTo>
                  <a:lnTo>
                    <a:pt x="1850" y="583401"/>
                  </a:lnTo>
                  <a:lnTo>
                    <a:pt x="0" y="631876"/>
                  </a:lnTo>
                  <a:lnTo>
                    <a:pt x="1850" y="680351"/>
                  </a:lnTo>
                  <a:lnTo>
                    <a:pt x="7402" y="728596"/>
                  </a:lnTo>
                  <a:lnTo>
                    <a:pt x="16656" y="776381"/>
                  </a:lnTo>
                  <a:lnTo>
                    <a:pt x="29610" y="823477"/>
                  </a:lnTo>
                  <a:lnTo>
                    <a:pt x="46266" y="869652"/>
                  </a:lnTo>
                  <a:lnTo>
                    <a:pt x="66624" y="914677"/>
                  </a:lnTo>
                  <a:lnTo>
                    <a:pt x="90683" y="958323"/>
                  </a:lnTo>
                  <a:lnTo>
                    <a:pt x="118443" y="1000358"/>
                  </a:lnTo>
                  <a:lnTo>
                    <a:pt x="149904" y="1040554"/>
                  </a:lnTo>
                  <a:lnTo>
                    <a:pt x="185067" y="1078680"/>
                  </a:lnTo>
                  <a:lnTo>
                    <a:pt x="223194" y="1113844"/>
                  </a:lnTo>
                  <a:lnTo>
                    <a:pt x="263390" y="1145306"/>
                  </a:lnTo>
                  <a:lnTo>
                    <a:pt x="305426" y="1173067"/>
                  </a:lnTo>
                  <a:lnTo>
                    <a:pt x="349072" y="1197127"/>
                  </a:lnTo>
                  <a:lnTo>
                    <a:pt x="394098" y="1217485"/>
                  </a:lnTo>
                  <a:lnTo>
                    <a:pt x="440274" y="1234141"/>
                  </a:lnTo>
                  <a:lnTo>
                    <a:pt x="487369" y="1247096"/>
                  </a:lnTo>
                  <a:lnTo>
                    <a:pt x="535155" y="1256350"/>
                  </a:lnTo>
                  <a:lnTo>
                    <a:pt x="583400" y="1261902"/>
                  </a:lnTo>
                  <a:lnTo>
                    <a:pt x="631876" y="1263753"/>
                  </a:lnTo>
                  <a:lnTo>
                    <a:pt x="680351" y="1261902"/>
                  </a:lnTo>
                  <a:lnTo>
                    <a:pt x="728596" y="1256350"/>
                  </a:lnTo>
                  <a:lnTo>
                    <a:pt x="776382" y="1247096"/>
                  </a:lnTo>
                  <a:lnTo>
                    <a:pt x="823477" y="1234141"/>
                  </a:lnTo>
                  <a:lnTo>
                    <a:pt x="869653" y="1217485"/>
                  </a:lnTo>
                  <a:lnTo>
                    <a:pt x="914679" y="1197127"/>
                  </a:lnTo>
                  <a:lnTo>
                    <a:pt x="958325" y="1173067"/>
                  </a:lnTo>
                  <a:lnTo>
                    <a:pt x="1000361" y="1145306"/>
                  </a:lnTo>
                  <a:lnTo>
                    <a:pt x="1040557" y="1113844"/>
                  </a:lnTo>
                  <a:lnTo>
                    <a:pt x="1078684" y="1078680"/>
                  </a:lnTo>
                  <a:lnTo>
                    <a:pt x="1113847" y="1040554"/>
                  </a:lnTo>
                  <a:lnTo>
                    <a:pt x="1145308" y="1000358"/>
                  </a:lnTo>
                  <a:lnTo>
                    <a:pt x="1173068" y="958323"/>
                  </a:lnTo>
                  <a:lnTo>
                    <a:pt x="1197127" y="914677"/>
                  </a:lnTo>
                  <a:lnTo>
                    <a:pt x="1217485" y="869652"/>
                  </a:lnTo>
                  <a:lnTo>
                    <a:pt x="1234141" y="823477"/>
                  </a:lnTo>
                  <a:lnTo>
                    <a:pt x="1247096" y="776381"/>
                  </a:lnTo>
                  <a:lnTo>
                    <a:pt x="1256349" y="728596"/>
                  </a:lnTo>
                  <a:lnTo>
                    <a:pt x="1261901" y="680351"/>
                  </a:lnTo>
                  <a:lnTo>
                    <a:pt x="1263752" y="631876"/>
                  </a:lnTo>
                  <a:lnTo>
                    <a:pt x="1261901" y="583401"/>
                  </a:lnTo>
                  <a:lnTo>
                    <a:pt x="1256349" y="535156"/>
                  </a:lnTo>
                  <a:lnTo>
                    <a:pt x="1247096" y="487371"/>
                  </a:lnTo>
                  <a:lnTo>
                    <a:pt x="1234141" y="440276"/>
                  </a:lnTo>
                  <a:lnTo>
                    <a:pt x="1217485" y="394100"/>
                  </a:lnTo>
                  <a:lnTo>
                    <a:pt x="1197127" y="349075"/>
                  </a:lnTo>
                  <a:lnTo>
                    <a:pt x="1173068" y="305429"/>
                  </a:lnTo>
                  <a:lnTo>
                    <a:pt x="1145308" y="263394"/>
                  </a:lnTo>
                  <a:lnTo>
                    <a:pt x="1113847" y="223198"/>
                  </a:lnTo>
                  <a:lnTo>
                    <a:pt x="1078684" y="185072"/>
                  </a:lnTo>
                  <a:lnTo>
                    <a:pt x="1040557" y="149908"/>
                  </a:lnTo>
                  <a:lnTo>
                    <a:pt x="1000361" y="118446"/>
                  </a:lnTo>
                  <a:lnTo>
                    <a:pt x="958325" y="90685"/>
                  </a:lnTo>
                  <a:lnTo>
                    <a:pt x="914679" y="66626"/>
                  </a:lnTo>
                  <a:lnTo>
                    <a:pt x="869653" y="46268"/>
                  </a:lnTo>
                  <a:lnTo>
                    <a:pt x="823477" y="29611"/>
                  </a:lnTo>
                  <a:lnTo>
                    <a:pt x="776382" y="16656"/>
                  </a:lnTo>
                  <a:lnTo>
                    <a:pt x="728596" y="7402"/>
                  </a:lnTo>
                  <a:lnTo>
                    <a:pt x="680351" y="1850"/>
                  </a:lnTo>
                  <a:lnTo>
                    <a:pt x="631876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>
                <a:latin typeface="+mn-lt"/>
              </a:endParaRPr>
            </a:p>
          </p:txBody>
        </p:sp>
        <p:sp>
          <p:nvSpPr>
            <p:cNvPr id="41" name="object 9"/>
            <p:cNvSpPr/>
            <p:nvPr userDrawn="1"/>
          </p:nvSpPr>
          <p:spPr>
            <a:xfrm>
              <a:off x="4484252" y="2897813"/>
              <a:ext cx="641535" cy="641536"/>
            </a:xfrm>
            <a:custGeom>
              <a:avLst/>
              <a:gdLst/>
              <a:ahLst/>
              <a:cxnLst/>
              <a:rect l="l" t="t" r="r" b="b"/>
              <a:pathLst>
                <a:path w="1880363" h="1880367">
                  <a:moveTo>
                    <a:pt x="940185" y="0"/>
                  </a:moveTo>
                  <a:lnTo>
                    <a:pt x="868058" y="2753"/>
                  </a:lnTo>
                  <a:lnTo>
                    <a:pt x="796273" y="11014"/>
                  </a:lnTo>
                  <a:lnTo>
                    <a:pt x="725172" y="24783"/>
                  </a:lnTo>
                  <a:lnTo>
                    <a:pt x="655098" y="44059"/>
                  </a:lnTo>
                  <a:lnTo>
                    <a:pt x="586392" y="68843"/>
                  </a:lnTo>
                  <a:lnTo>
                    <a:pt x="519398" y="99134"/>
                  </a:lnTo>
                  <a:lnTo>
                    <a:pt x="454457" y="134933"/>
                  </a:lnTo>
                  <a:lnTo>
                    <a:pt x="391911" y="176239"/>
                  </a:lnTo>
                  <a:lnTo>
                    <a:pt x="332102" y="223052"/>
                  </a:lnTo>
                  <a:lnTo>
                    <a:pt x="275373" y="275373"/>
                  </a:lnTo>
                  <a:lnTo>
                    <a:pt x="223052" y="332102"/>
                  </a:lnTo>
                  <a:lnTo>
                    <a:pt x="176239" y="391910"/>
                  </a:lnTo>
                  <a:lnTo>
                    <a:pt x="134933" y="454456"/>
                  </a:lnTo>
                  <a:lnTo>
                    <a:pt x="99134" y="519397"/>
                  </a:lnTo>
                  <a:lnTo>
                    <a:pt x="68843" y="586391"/>
                  </a:lnTo>
                  <a:lnTo>
                    <a:pt x="44059" y="655097"/>
                  </a:lnTo>
                  <a:lnTo>
                    <a:pt x="24783" y="725171"/>
                  </a:lnTo>
                  <a:lnTo>
                    <a:pt x="11014" y="796271"/>
                  </a:lnTo>
                  <a:lnTo>
                    <a:pt x="2753" y="868056"/>
                  </a:lnTo>
                  <a:lnTo>
                    <a:pt x="0" y="940183"/>
                  </a:lnTo>
                  <a:lnTo>
                    <a:pt x="2753" y="1012310"/>
                  </a:lnTo>
                  <a:lnTo>
                    <a:pt x="11014" y="1084095"/>
                  </a:lnTo>
                  <a:lnTo>
                    <a:pt x="24783" y="1155196"/>
                  </a:lnTo>
                  <a:lnTo>
                    <a:pt x="44059" y="1225270"/>
                  </a:lnTo>
                  <a:lnTo>
                    <a:pt x="68843" y="1293975"/>
                  </a:lnTo>
                  <a:lnTo>
                    <a:pt x="99134" y="1360969"/>
                  </a:lnTo>
                  <a:lnTo>
                    <a:pt x="134933" y="1425911"/>
                  </a:lnTo>
                  <a:lnTo>
                    <a:pt x="176239" y="1488456"/>
                  </a:lnTo>
                  <a:lnTo>
                    <a:pt x="223052" y="1548265"/>
                  </a:lnTo>
                  <a:lnTo>
                    <a:pt x="275373" y="1604993"/>
                  </a:lnTo>
                  <a:lnTo>
                    <a:pt x="332102" y="1657314"/>
                  </a:lnTo>
                  <a:lnTo>
                    <a:pt x="391911" y="1704128"/>
                  </a:lnTo>
                  <a:lnTo>
                    <a:pt x="454457" y="1745434"/>
                  </a:lnTo>
                  <a:lnTo>
                    <a:pt x="519398" y="1781232"/>
                  </a:lnTo>
                  <a:lnTo>
                    <a:pt x="586392" y="1811523"/>
                  </a:lnTo>
                  <a:lnTo>
                    <a:pt x="655098" y="1836307"/>
                  </a:lnTo>
                  <a:lnTo>
                    <a:pt x="725172" y="1855583"/>
                  </a:lnTo>
                  <a:lnTo>
                    <a:pt x="796273" y="1869352"/>
                  </a:lnTo>
                  <a:lnTo>
                    <a:pt x="868058" y="1877613"/>
                  </a:lnTo>
                  <a:lnTo>
                    <a:pt x="940185" y="1880367"/>
                  </a:lnTo>
                  <a:lnTo>
                    <a:pt x="1012312" y="1877613"/>
                  </a:lnTo>
                  <a:lnTo>
                    <a:pt x="1084097" y="1869352"/>
                  </a:lnTo>
                  <a:lnTo>
                    <a:pt x="1155197" y="1855583"/>
                  </a:lnTo>
                  <a:lnTo>
                    <a:pt x="1225271" y="1836307"/>
                  </a:lnTo>
                  <a:lnTo>
                    <a:pt x="1293976" y="1811523"/>
                  </a:lnTo>
                  <a:lnTo>
                    <a:pt x="1360970" y="1781232"/>
                  </a:lnTo>
                  <a:lnTo>
                    <a:pt x="1425911" y="1745434"/>
                  </a:lnTo>
                  <a:lnTo>
                    <a:pt x="1488456" y="1704128"/>
                  </a:lnTo>
                  <a:lnTo>
                    <a:pt x="1548264" y="1657314"/>
                  </a:lnTo>
                  <a:lnTo>
                    <a:pt x="1604992" y="1604993"/>
                  </a:lnTo>
                  <a:lnTo>
                    <a:pt x="1657313" y="1548265"/>
                  </a:lnTo>
                  <a:lnTo>
                    <a:pt x="1704126" y="1488456"/>
                  </a:lnTo>
                  <a:lnTo>
                    <a:pt x="1745432" y="1425911"/>
                  </a:lnTo>
                  <a:lnTo>
                    <a:pt x="1781230" y="1360969"/>
                  </a:lnTo>
                  <a:lnTo>
                    <a:pt x="1811521" y="1293975"/>
                  </a:lnTo>
                  <a:lnTo>
                    <a:pt x="1836304" y="1225270"/>
                  </a:lnTo>
                  <a:lnTo>
                    <a:pt x="1855580" y="1155196"/>
                  </a:lnTo>
                  <a:lnTo>
                    <a:pt x="1869349" y="1084095"/>
                  </a:lnTo>
                  <a:lnTo>
                    <a:pt x="1877610" y="1012310"/>
                  </a:lnTo>
                  <a:lnTo>
                    <a:pt x="1880363" y="940183"/>
                  </a:lnTo>
                  <a:lnTo>
                    <a:pt x="1877610" y="868056"/>
                  </a:lnTo>
                  <a:lnTo>
                    <a:pt x="1869349" y="796271"/>
                  </a:lnTo>
                  <a:lnTo>
                    <a:pt x="1855580" y="725171"/>
                  </a:lnTo>
                  <a:lnTo>
                    <a:pt x="1836304" y="655097"/>
                  </a:lnTo>
                  <a:lnTo>
                    <a:pt x="1811521" y="586391"/>
                  </a:lnTo>
                  <a:lnTo>
                    <a:pt x="1781230" y="519397"/>
                  </a:lnTo>
                  <a:lnTo>
                    <a:pt x="1745432" y="454456"/>
                  </a:lnTo>
                  <a:lnTo>
                    <a:pt x="1704126" y="391910"/>
                  </a:lnTo>
                  <a:lnTo>
                    <a:pt x="1657313" y="332102"/>
                  </a:lnTo>
                  <a:lnTo>
                    <a:pt x="1604992" y="275373"/>
                  </a:lnTo>
                  <a:lnTo>
                    <a:pt x="1548264" y="223052"/>
                  </a:lnTo>
                  <a:lnTo>
                    <a:pt x="1488456" y="176239"/>
                  </a:lnTo>
                  <a:lnTo>
                    <a:pt x="1425911" y="134933"/>
                  </a:lnTo>
                  <a:lnTo>
                    <a:pt x="1360970" y="99134"/>
                  </a:lnTo>
                  <a:lnTo>
                    <a:pt x="1293976" y="68843"/>
                  </a:lnTo>
                  <a:lnTo>
                    <a:pt x="1225271" y="44059"/>
                  </a:lnTo>
                  <a:lnTo>
                    <a:pt x="1155197" y="24783"/>
                  </a:lnTo>
                  <a:lnTo>
                    <a:pt x="1084097" y="11014"/>
                  </a:lnTo>
                  <a:lnTo>
                    <a:pt x="1012312" y="2753"/>
                  </a:lnTo>
                  <a:lnTo>
                    <a:pt x="940185" y="0"/>
                  </a:lnTo>
                  <a:close/>
                </a:path>
              </a:pathLst>
            </a:custGeom>
            <a:solidFill>
              <a:schemeClr val="accent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>
                <a:latin typeface="+mn-lt"/>
              </a:endParaRPr>
            </a:p>
          </p:txBody>
        </p:sp>
      </p:grpSp>
      <p:sp>
        <p:nvSpPr>
          <p:cNvPr id="1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66700" y="2316262"/>
            <a:ext cx="4314029" cy="381217"/>
          </a:xfrm>
        </p:spPr>
        <p:txBody>
          <a:bodyPr/>
          <a:lstStyle>
            <a:lvl1pPr marL="15394" indent="0" algn="ctr" defTabSz="4572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050" b="1" kern="1200" dirty="0">
                <a:solidFill>
                  <a:srgbClr val="0D356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b="1" dirty="0" err="1">
                <a:solidFill>
                  <a:srgbClr val="0D356E"/>
                </a:solidFill>
                <a:latin typeface="+mn-lt"/>
                <a:cs typeface="Arial"/>
              </a:rPr>
              <a:t>Subheadline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or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supportive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text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86266" y="2774490"/>
            <a:ext cx="4051300" cy="508000"/>
          </a:xfrm>
        </p:spPr>
        <p:txBody>
          <a:bodyPr/>
          <a:lstStyle>
            <a:lvl1pPr marL="15394" indent="0" algn="ctr" defTabSz="1828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050" kern="1200" spc="6" dirty="0">
                <a:solidFill>
                  <a:srgbClr val="0D356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Lorem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ipsum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do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lor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sit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amet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consectetur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ad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ipiscing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. </a:t>
            </a:r>
            <a:b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Morbi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at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mi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suscip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,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dap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ibus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nu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lla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eu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mo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lestie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quam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.</a:t>
            </a:r>
            <a:endParaRPr lang="en-US" sz="1050" dirty="0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90104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5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 without image and with Client/Partner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4"/>
          <p:cNvSpPr/>
          <p:nvPr/>
        </p:nvSpPr>
        <p:spPr>
          <a:xfrm>
            <a:off x="-114300" y="-25400"/>
            <a:ext cx="4671298" cy="4076763"/>
          </a:xfrm>
          <a:custGeom>
            <a:avLst/>
            <a:gdLst/>
            <a:ahLst/>
            <a:cxnLst/>
            <a:rect l="l" t="t" r="r" b="b"/>
            <a:pathLst>
              <a:path w="10193348" h="8895999">
                <a:moveTo>
                  <a:pt x="8488661" y="0"/>
                </a:moveTo>
                <a:lnTo>
                  <a:pt x="1704683" y="0"/>
                </a:lnTo>
                <a:lnTo>
                  <a:pt x="1492780" y="195439"/>
                </a:lnTo>
                <a:lnTo>
                  <a:pt x="1209152" y="502960"/>
                </a:lnTo>
                <a:lnTo>
                  <a:pt x="955379" y="827176"/>
                </a:lnTo>
                <a:lnTo>
                  <a:pt x="731462" y="1166233"/>
                </a:lnTo>
                <a:lnTo>
                  <a:pt x="537401" y="1518274"/>
                </a:lnTo>
                <a:lnTo>
                  <a:pt x="373195" y="1881445"/>
                </a:lnTo>
                <a:lnTo>
                  <a:pt x="238844" y="2253892"/>
                </a:lnTo>
                <a:lnTo>
                  <a:pt x="134350" y="2633758"/>
                </a:lnTo>
                <a:lnTo>
                  <a:pt x="59711" y="3019189"/>
                </a:lnTo>
                <a:lnTo>
                  <a:pt x="14927" y="3408331"/>
                </a:lnTo>
                <a:lnTo>
                  <a:pt x="0" y="3799327"/>
                </a:lnTo>
                <a:lnTo>
                  <a:pt x="14927" y="4190324"/>
                </a:lnTo>
                <a:lnTo>
                  <a:pt x="59711" y="4579465"/>
                </a:lnTo>
                <a:lnTo>
                  <a:pt x="134350" y="4964896"/>
                </a:lnTo>
                <a:lnTo>
                  <a:pt x="238844" y="5344763"/>
                </a:lnTo>
                <a:lnTo>
                  <a:pt x="373195" y="5717209"/>
                </a:lnTo>
                <a:lnTo>
                  <a:pt x="537401" y="6080381"/>
                </a:lnTo>
                <a:lnTo>
                  <a:pt x="731462" y="6432423"/>
                </a:lnTo>
                <a:lnTo>
                  <a:pt x="955379" y="6771479"/>
                </a:lnTo>
                <a:lnTo>
                  <a:pt x="1209152" y="7095696"/>
                </a:lnTo>
                <a:lnTo>
                  <a:pt x="1492780" y="7403218"/>
                </a:lnTo>
                <a:lnTo>
                  <a:pt x="1800302" y="7686847"/>
                </a:lnTo>
                <a:lnTo>
                  <a:pt x="2124519" y="7940619"/>
                </a:lnTo>
                <a:lnTo>
                  <a:pt x="2463576" y="8164537"/>
                </a:lnTo>
                <a:lnTo>
                  <a:pt x="2815618" y="8358598"/>
                </a:lnTo>
                <a:lnTo>
                  <a:pt x="3178790" y="8522804"/>
                </a:lnTo>
                <a:lnTo>
                  <a:pt x="3551236" y="8657154"/>
                </a:lnTo>
                <a:lnTo>
                  <a:pt x="3931103" y="8761649"/>
                </a:lnTo>
                <a:lnTo>
                  <a:pt x="4316535" y="8836288"/>
                </a:lnTo>
                <a:lnTo>
                  <a:pt x="4705676" y="8881071"/>
                </a:lnTo>
                <a:lnTo>
                  <a:pt x="5096673" y="8895999"/>
                </a:lnTo>
                <a:lnTo>
                  <a:pt x="5487669" y="8881071"/>
                </a:lnTo>
                <a:lnTo>
                  <a:pt x="5876811" y="8836288"/>
                </a:lnTo>
                <a:lnTo>
                  <a:pt x="6262242" y="8761649"/>
                </a:lnTo>
                <a:lnTo>
                  <a:pt x="6642109" y="8657154"/>
                </a:lnTo>
                <a:lnTo>
                  <a:pt x="7014555" y="8522804"/>
                </a:lnTo>
                <a:lnTo>
                  <a:pt x="7377727" y="8358598"/>
                </a:lnTo>
                <a:lnTo>
                  <a:pt x="7729769" y="8164537"/>
                </a:lnTo>
                <a:lnTo>
                  <a:pt x="8068825" y="7940619"/>
                </a:lnTo>
                <a:lnTo>
                  <a:pt x="8393042" y="7686847"/>
                </a:lnTo>
                <a:lnTo>
                  <a:pt x="8700564" y="7403218"/>
                </a:lnTo>
                <a:lnTo>
                  <a:pt x="8984193" y="7095696"/>
                </a:lnTo>
                <a:lnTo>
                  <a:pt x="9237966" y="6771479"/>
                </a:lnTo>
                <a:lnTo>
                  <a:pt x="9461884" y="6432423"/>
                </a:lnTo>
                <a:lnTo>
                  <a:pt x="9655946" y="6080381"/>
                </a:lnTo>
                <a:lnTo>
                  <a:pt x="9820152" y="5717209"/>
                </a:lnTo>
                <a:lnTo>
                  <a:pt x="9954502" y="5344763"/>
                </a:lnTo>
                <a:lnTo>
                  <a:pt x="10058997" y="4964896"/>
                </a:lnTo>
                <a:lnTo>
                  <a:pt x="10133636" y="4579465"/>
                </a:lnTo>
                <a:lnTo>
                  <a:pt x="10178420" y="4190324"/>
                </a:lnTo>
                <a:lnTo>
                  <a:pt x="10193348" y="3799327"/>
                </a:lnTo>
                <a:lnTo>
                  <a:pt x="10178420" y="3408331"/>
                </a:lnTo>
                <a:lnTo>
                  <a:pt x="10133636" y="3019189"/>
                </a:lnTo>
                <a:lnTo>
                  <a:pt x="10058997" y="2633758"/>
                </a:lnTo>
                <a:lnTo>
                  <a:pt x="9954502" y="2253892"/>
                </a:lnTo>
                <a:lnTo>
                  <a:pt x="9820152" y="1881445"/>
                </a:lnTo>
                <a:lnTo>
                  <a:pt x="9655946" y="1518274"/>
                </a:lnTo>
                <a:lnTo>
                  <a:pt x="9461884" y="1166233"/>
                </a:lnTo>
                <a:lnTo>
                  <a:pt x="9237966" y="827176"/>
                </a:lnTo>
                <a:lnTo>
                  <a:pt x="8984193" y="502960"/>
                </a:lnTo>
                <a:lnTo>
                  <a:pt x="8700564" y="195439"/>
                </a:lnTo>
                <a:lnTo>
                  <a:pt x="8488661" y="0"/>
                </a:lnTo>
                <a:close/>
              </a:path>
            </a:pathLst>
          </a:custGeom>
          <a:solidFill>
            <a:srgbClr val="FFDB28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547" y="3844395"/>
            <a:ext cx="1306800" cy="10973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713836" y="914400"/>
            <a:ext cx="6946900" cy="121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en-US" sz="3600" spc="-55" dirty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5394"/>
            <a: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  <a:t>Headline placeholder</a:t>
            </a:r>
            <a:b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i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t</a:t>
            </a:r>
            <a:r>
              <a:rPr lang="en-US" sz="3600" b="1" u="sng" spc="-85" dirty="0">
                <a:solidFill>
                  <a:srgbClr val="0D356E"/>
                </a:solidFill>
                <a:latin typeface="+mn-lt"/>
                <a:cs typeface="Arial"/>
              </a:rPr>
              <a:t>w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o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li</a:t>
            </a:r>
            <a:r>
              <a:rPr lang="en-US" sz="3600" b="1" u="sng" spc="-73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1" dirty="0">
                <a:solidFill>
                  <a:srgbClr val="0D356E"/>
                </a:solidFill>
                <a:latin typeface="+mn-lt"/>
                <a:cs typeface="Arial"/>
              </a:rPr>
              <a:t>es</a:t>
            </a:r>
            <a:endParaRPr lang="en-US" sz="3600" u="sng" dirty="0">
              <a:latin typeface="+mn-lt"/>
              <a:cs typeface="Arial"/>
            </a:endParaRP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66700" y="2316262"/>
            <a:ext cx="4314029" cy="381217"/>
          </a:xfrm>
        </p:spPr>
        <p:txBody>
          <a:bodyPr/>
          <a:lstStyle>
            <a:lvl1pPr marL="15394" indent="0" algn="ctr" defTabSz="4572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050" b="1" kern="1200" dirty="0">
                <a:solidFill>
                  <a:srgbClr val="0D356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b="1" dirty="0" err="1">
                <a:solidFill>
                  <a:srgbClr val="0D356E"/>
                </a:solidFill>
                <a:latin typeface="+mn-lt"/>
                <a:cs typeface="Arial"/>
              </a:rPr>
              <a:t>Subheadline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or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supportive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86266" y="2774490"/>
            <a:ext cx="4051300" cy="508000"/>
          </a:xfrm>
        </p:spPr>
        <p:txBody>
          <a:bodyPr/>
          <a:lstStyle>
            <a:lvl1pPr marL="15394" indent="0" algn="ctr" defTabSz="1828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050" kern="1200" spc="6" dirty="0">
                <a:solidFill>
                  <a:srgbClr val="0D356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Lorem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ipsum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do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lor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sit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amet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consectetur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ad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ipiscing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. </a:t>
            </a:r>
            <a:b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Morbi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at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mi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suscip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,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dap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ibus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nu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lla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eu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mo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lestie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quam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.</a:t>
            </a:r>
            <a:endParaRPr lang="en-US" sz="1050" dirty="0">
              <a:latin typeface="+mn-lt"/>
              <a:cs typeface="Arial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484252" y="2897813"/>
            <a:ext cx="3118452" cy="641536"/>
            <a:chOff x="4484252" y="2897813"/>
            <a:chExt cx="3118452" cy="641536"/>
          </a:xfrm>
        </p:grpSpPr>
        <p:sp>
          <p:nvSpPr>
            <p:cNvPr id="23" name="object 8"/>
            <p:cNvSpPr/>
            <p:nvPr userDrawn="1"/>
          </p:nvSpPr>
          <p:spPr>
            <a:xfrm>
              <a:off x="6962624" y="2898541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4127753" h="4127749">
                  <a:moveTo>
                    <a:pt x="2063876" y="0"/>
                  </a:moveTo>
                  <a:lnTo>
                    <a:pt x="1905544" y="6044"/>
                  </a:lnTo>
                  <a:lnTo>
                    <a:pt x="1747964" y="24179"/>
                  </a:lnTo>
                  <a:lnTo>
                    <a:pt x="1591885" y="54404"/>
                  </a:lnTo>
                  <a:lnTo>
                    <a:pt x="1438060" y="96719"/>
                  </a:lnTo>
                  <a:lnTo>
                    <a:pt x="1287239" y="151123"/>
                  </a:lnTo>
                  <a:lnTo>
                    <a:pt x="1140175" y="217618"/>
                  </a:lnTo>
                  <a:lnTo>
                    <a:pt x="997617" y="296202"/>
                  </a:lnTo>
                  <a:lnTo>
                    <a:pt x="860317" y="386876"/>
                  </a:lnTo>
                  <a:lnTo>
                    <a:pt x="729027" y="489640"/>
                  </a:lnTo>
                  <a:lnTo>
                    <a:pt x="604497" y="604494"/>
                  </a:lnTo>
                  <a:lnTo>
                    <a:pt x="489642" y="729024"/>
                  </a:lnTo>
                  <a:lnTo>
                    <a:pt x="386878" y="860314"/>
                  </a:lnTo>
                  <a:lnTo>
                    <a:pt x="296203" y="997614"/>
                  </a:lnTo>
                  <a:lnTo>
                    <a:pt x="217619" y="1140171"/>
                  </a:lnTo>
                  <a:lnTo>
                    <a:pt x="151124" y="1287236"/>
                  </a:lnTo>
                  <a:lnTo>
                    <a:pt x="96719" y="1438057"/>
                  </a:lnTo>
                  <a:lnTo>
                    <a:pt x="54404" y="1591882"/>
                  </a:lnTo>
                  <a:lnTo>
                    <a:pt x="24179" y="1747961"/>
                  </a:lnTo>
                  <a:lnTo>
                    <a:pt x="6044" y="1905542"/>
                  </a:lnTo>
                  <a:lnTo>
                    <a:pt x="0" y="2063874"/>
                  </a:lnTo>
                  <a:lnTo>
                    <a:pt x="6044" y="2222206"/>
                  </a:lnTo>
                  <a:lnTo>
                    <a:pt x="24179" y="2379787"/>
                  </a:lnTo>
                  <a:lnTo>
                    <a:pt x="54404" y="2535866"/>
                  </a:lnTo>
                  <a:lnTo>
                    <a:pt x="96719" y="2689691"/>
                  </a:lnTo>
                  <a:lnTo>
                    <a:pt x="151124" y="2840512"/>
                  </a:lnTo>
                  <a:lnTo>
                    <a:pt x="217619" y="2987577"/>
                  </a:lnTo>
                  <a:lnTo>
                    <a:pt x="296203" y="3130134"/>
                  </a:lnTo>
                  <a:lnTo>
                    <a:pt x="386878" y="3267434"/>
                  </a:lnTo>
                  <a:lnTo>
                    <a:pt x="489642" y="3398724"/>
                  </a:lnTo>
                  <a:lnTo>
                    <a:pt x="604497" y="3523254"/>
                  </a:lnTo>
                  <a:lnTo>
                    <a:pt x="729027" y="3638108"/>
                  </a:lnTo>
                  <a:lnTo>
                    <a:pt x="860317" y="3740872"/>
                  </a:lnTo>
                  <a:lnTo>
                    <a:pt x="997617" y="3831546"/>
                  </a:lnTo>
                  <a:lnTo>
                    <a:pt x="1140175" y="3910131"/>
                  </a:lnTo>
                  <a:lnTo>
                    <a:pt x="1287239" y="3976625"/>
                  </a:lnTo>
                  <a:lnTo>
                    <a:pt x="1438060" y="4031029"/>
                  </a:lnTo>
                  <a:lnTo>
                    <a:pt x="1591885" y="4073344"/>
                  </a:lnTo>
                  <a:lnTo>
                    <a:pt x="1747964" y="4103569"/>
                  </a:lnTo>
                  <a:lnTo>
                    <a:pt x="1905544" y="4121704"/>
                  </a:lnTo>
                  <a:lnTo>
                    <a:pt x="2063876" y="4127749"/>
                  </a:lnTo>
                  <a:lnTo>
                    <a:pt x="2222208" y="4121704"/>
                  </a:lnTo>
                  <a:lnTo>
                    <a:pt x="2379789" y="4103569"/>
                  </a:lnTo>
                  <a:lnTo>
                    <a:pt x="2535868" y="4073344"/>
                  </a:lnTo>
                  <a:lnTo>
                    <a:pt x="2689693" y="4031029"/>
                  </a:lnTo>
                  <a:lnTo>
                    <a:pt x="2840513" y="3976625"/>
                  </a:lnTo>
                  <a:lnTo>
                    <a:pt x="2987578" y="3910131"/>
                  </a:lnTo>
                  <a:lnTo>
                    <a:pt x="3130136" y="3831546"/>
                  </a:lnTo>
                  <a:lnTo>
                    <a:pt x="3267436" y="3740872"/>
                  </a:lnTo>
                  <a:lnTo>
                    <a:pt x="3398726" y="3638108"/>
                  </a:lnTo>
                  <a:lnTo>
                    <a:pt x="3523256" y="3523254"/>
                  </a:lnTo>
                  <a:lnTo>
                    <a:pt x="3638111" y="3398724"/>
                  </a:lnTo>
                  <a:lnTo>
                    <a:pt x="3740875" y="3267434"/>
                  </a:lnTo>
                  <a:lnTo>
                    <a:pt x="3831550" y="3130134"/>
                  </a:lnTo>
                  <a:lnTo>
                    <a:pt x="3910134" y="2987577"/>
                  </a:lnTo>
                  <a:lnTo>
                    <a:pt x="3976629" y="2840512"/>
                  </a:lnTo>
                  <a:lnTo>
                    <a:pt x="4031034" y="2689691"/>
                  </a:lnTo>
                  <a:lnTo>
                    <a:pt x="4073349" y="2535866"/>
                  </a:lnTo>
                  <a:lnTo>
                    <a:pt x="4103574" y="2379787"/>
                  </a:lnTo>
                  <a:lnTo>
                    <a:pt x="4121708" y="2222206"/>
                  </a:lnTo>
                  <a:lnTo>
                    <a:pt x="4127753" y="2063874"/>
                  </a:lnTo>
                  <a:lnTo>
                    <a:pt x="4121708" y="1905542"/>
                  </a:lnTo>
                  <a:lnTo>
                    <a:pt x="4103574" y="1747961"/>
                  </a:lnTo>
                  <a:lnTo>
                    <a:pt x="4073349" y="1591882"/>
                  </a:lnTo>
                  <a:lnTo>
                    <a:pt x="4031034" y="1438057"/>
                  </a:lnTo>
                  <a:lnTo>
                    <a:pt x="3976629" y="1287236"/>
                  </a:lnTo>
                  <a:lnTo>
                    <a:pt x="3910134" y="1140171"/>
                  </a:lnTo>
                  <a:lnTo>
                    <a:pt x="3831550" y="997614"/>
                  </a:lnTo>
                  <a:lnTo>
                    <a:pt x="3740875" y="860314"/>
                  </a:lnTo>
                  <a:lnTo>
                    <a:pt x="3638111" y="729024"/>
                  </a:lnTo>
                  <a:lnTo>
                    <a:pt x="3523256" y="604494"/>
                  </a:lnTo>
                  <a:lnTo>
                    <a:pt x="3398726" y="489640"/>
                  </a:lnTo>
                  <a:lnTo>
                    <a:pt x="3267436" y="386876"/>
                  </a:lnTo>
                  <a:lnTo>
                    <a:pt x="3130136" y="296202"/>
                  </a:lnTo>
                  <a:lnTo>
                    <a:pt x="2987578" y="217618"/>
                  </a:lnTo>
                  <a:lnTo>
                    <a:pt x="2840513" y="151123"/>
                  </a:lnTo>
                  <a:lnTo>
                    <a:pt x="2689693" y="96719"/>
                  </a:lnTo>
                  <a:lnTo>
                    <a:pt x="2535868" y="54404"/>
                  </a:lnTo>
                  <a:lnTo>
                    <a:pt x="2379789" y="24179"/>
                  </a:lnTo>
                  <a:lnTo>
                    <a:pt x="2222208" y="6044"/>
                  </a:lnTo>
                  <a:lnTo>
                    <a:pt x="2063876" y="0"/>
                  </a:lnTo>
                  <a:close/>
                </a:path>
              </a:pathLst>
            </a:custGeom>
            <a:solidFill>
              <a:schemeClr val="accent5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>
                <a:latin typeface="+mn-lt"/>
              </a:endParaRPr>
            </a:p>
          </p:txBody>
        </p:sp>
        <p:sp>
          <p:nvSpPr>
            <p:cNvPr id="24" name="object 10"/>
            <p:cNvSpPr/>
            <p:nvPr userDrawn="1"/>
          </p:nvSpPr>
          <p:spPr>
            <a:xfrm>
              <a:off x="5312263" y="2899917"/>
              <a:ext cx="637328" cy="637328"/>
            </a:xfrm>
            <a:custGeom>
              <a:avLst/>
              <a:gdLst/>
              <a:ahLst/>
              <a:cxnLst/>
              <a:rect l="l" t="t" r="r" b="b"/>
              <a:pathLst>
                <a:path w="1390729" h="1390729">
                  <a:moveTo>
                    <a:pt x="695364" y="0"/>
                  </a:moveTo>
                  <a:lnTo>
                    <a:pt x="642019" y="2036"/>
                  </a:lnTo>
                  <a:lnTo>
                    <a:pt x="588926" y="8146"/>
                  </a:lnTo>
                  <a:lnTo>
                    <a:pt x="536340" y="18330"/>
                  </a:lnTo>
                  <a:lnTo>
                    <a:pt x="484512" y="32586"/>
                  </a:lnTo>
                  <a:lnTo>
                    <a:pt x="433697" y="50916"/>
                  </a:lnTo>
                  <a:lnTo>
                    <a:pt x="384147" y="73320"/>
                  </a:lnTo>
                  <a:lnTo>
                    <a:pt x="336116" y="99796"/>
                  </a:lnTo>
                  <a:lnTo>
                    <a:pt x="289856" y="130346"/>
                  </a:lnTo>
                  <a:lnTo>
                    <a:pt x="245621" y="164970"/>
                  </a:lnTo>
                  <a:lnTo>
                    <a:pt x="203663" y="203667"/>
                  </a:lnTo>
                  <a:lnTo>
                    <a:pt x="164967" y="245623"/>
                  </a:lnTo>
                  <a:lnTo>
                    <a:pt x="130344" y="289858"/>
                  </a:lnTo>
                  <a:lnTo>
                    <a:pt x="99795" y="336117"/>
                  </a:lnTo>
                  <a:lnTo>
                    <a:pt x="73319" y="384148"/>
                  </a:lnTo>
                  <a:lnTo>
                    <a:pt x="50915" y="433698"/>
                  </a:lnTo>
                  <a:lnTo>
                    <a:pt x="32586" y="484512"/>
                  </a:lnTo>
                  <a:lnTo>
                    <a:pt x="18329" y="536339"/>
                  </a:lnTo>
                  <a:lnTo>
                    <a:pt x="8146" y="588926"/>
                  </a:lnTo>
                  <a:lnTo>
                    <a:pt x="2036" y="642018"/>
                  </a:lnTo>
                  <a:lnTo>
                    <a:pt x="0" y="695364"/>
                  </a:lnTo>
                  <a:lnTo>
                    <a:pt x="2036" y="748710"/>
                  </a:lnTo>
                  <a:lnTo>
                    <a:pt x="8146" y="801802"/>
                  </a:lnTo>
                  <a:lnTo>
                    <a:pt x="18329" y="854389"/>
                  </a:lnTo>
                  <a:lnTo>
                    <a:pt x="32586" y="906216"/>
                  </a:lnTo>
                  <a:lnTo>
                    <a:pt x="50915" y="957030"/>
                  </a:lnTo>
                  <a:lnTo>
                    <a:pt x="73319" y="1006580"/>
                  </a:lnTo>
                  <a:lnTo>
                    <a:pt x="99795" y="1054610"/>
                  </a:lnTo>
                  <a:lnTo>
                    <a:pt x="130344" y="1100870"/>
                  </a:lnTo>
                  <a:lnTo>
                    <a:pt x="164967" y="1145104"/>
                  </a:lnTo>
                  <a:lnTo>
                    <a:pt x="203663" y="1187061"/>
                  </a:lnTo>
                  <a:lnTo>
                    <a:pt x="245621" y="1225758"/>
                  </a:lnTo>
                  <a:lnTo>
                    <a:pt x="289856" y="1260381"/>
                  </a:lnTo>
                  <a:lnTo>
                    <a:pt x="336116" y="1290931"/>
                  </a:lnTo>
                  <a:lnTo>
                    <a:pt x="384147" y="1317408"/>
                  </a:lnTo>
                  <a:lnTo>
                    <a:pt x="433697" y="1339812"/>
                  </a:lnTo>
                  <a:lnTo>
                    <a:pt x="484512" y="1358142"/>
                  </a:lnTo>
                  <a:lnTo>
                    <a:pt x="536340" y="1372399"/>
                  </a:lnTo>
                  <a:lnTo>
                    <a:pt x="588926" y="1382582"/>
                  </a:lnTo>
                  <a:lnTo>
                    <a:pt x="642019" y="1388692"/>
                  </a:lnTo>
                  <a:lnTo>
                    <a:pt x="695364" y="1390729"/>
                  </a:lnTo>
                  <a:lnTo>
                    <a:pt x="748710" y="1388692"/>
                  </a:lnTo>
                  <a:lnTo>
                    <a:pt x="801802" y="1382582"/>
                  </a:lnTo>
                  <a:lnTo>
                    <a:pt x="854389" y="1372399"/>
                  </a:lnTo>
                  <a:lnTo>
                    <a:pt x="906215" y="1358142"/>
                  </a:lnTo>
                  <a:lnTo>
                    <a:pt x="957030" y="1339812"/>
                  </a:lnTo>
                  <a:lnTo>
                    <a:pt x="1006579" y="1317408"/>
                  </a:lnTo>
                  <a:lnTo>
                    <a:pt x="1054609" y="1290931"/>
                  </a:lnTo>
                  <a:lnTo>
                    <a:pt x="1100868" y="1260381"/>
                  </a:lnTo>
                  <a:lnTo>
                    <a:pt x="1145102" y="1225758"/>
                  </a:lnTo>
                  <a:lnTo>
                    <a:pt x="1187058" y="1187061"/>
                  </a:lnTo>
                  <a:lnTo>
                    <a:pt x="1225755" y="1145104"/>
                  </a:lnTo>
                  <a:lnTo>
                    <a:pt x="1260379" y="1100870"/>
                  </a:lnTo>
                  <a:lnTo>
                    <a:pt x="1290930" y="1054610"/>
                  </a:lnTo>
                  <a:lnTo>
                    <a:pt x="1317408" y="1006580"/>
                  </a:lnTo>
                  <a:lnTo>
                    <a:pt x="1339811" y="957030"/>
                  </a:lnTo>
                  <a:lnTo>
                    <a:pt x="1358142" y="906216"/>
                  </a:lnTo>
                  <a:lnTo>
                    <a:pt x="1372399" y="854389"/>
                  </a:lnTo>
                  <a:lnTo>
                    <a:pt x="1382583" y="801802"/>
                  </a:lnTo>
                  <a:lnTo>
                    <a:pt x="1388693" y="748710"/>
                  </a:lnTo>
                  <a:lnTo>
                    <a:pt x="1390729" y="695364"/>
                  </a:lnTo>
                  <a:lnTo>
                    <a:pt x="1388693" y="642018"/>
                  </a:lnTo>
                  <a:lnTo>
                    <a:pt x="1382583" y="588926"/>
                  </a:lnTo>
                  <a:lnTo>
                    <a:pt x="1372399" y="536339"/>
                  </a:lnTo>
                  <a:lnTo>
                    <a:pt x="1358142" y="484512"/>
                  </a:lnTo>
                  <a:lnTo>
                    <a:pt x="1339811" y="433698"/>
                  </a:lnTo>
                  <a:lnTo>
                    <a:pt x="1317408" y="384148"/>
                  </a:lnTo>
                  <a:lnTo>
                    <a:pt x="1290930" y="336117"/>
                  </a:lnTo>
                  <a:lnTo>
                    <a:pt x="1260379" y="289858"/>
                  </a:lnTo>
                  <a:lnTo>
                    <a:pt x="1225755" y="245623"/>
                  </a:lnTo>
                  <a:lnTo>
                    <a:pt x="1187058" y="203667"/>
                  </a:lnTo>
                  <a:lnTo>
                    <a:pt x="1145102" y="164970"/>
                  </a:lnTo>
                  <a:lnTo>
                    <a:pt x="1100868" y="130346"/>
                  </a:lnTo>
                  <a:lnTo>
                    <a:pt x="1054609" y="99796"/>
                  </a:lnTo>
                  <a:lnTo>
                    <a:pt x="1006579" y="73320"/>
                  </a:lnTo>
                  <a:lnTo>
                    <a:pt x="957030" y="50916"/>
                  </a:lnTo>
                  <a:lnTo>
                    <a:pt x="906215" y="32586"/>
                  </a:lnTo>
                  <a:lnTo>
                    <a:pt x="854389" y="18330"/>
                  </a:lnTo>
                  <a:lnTo>
                    <a:pt x="801802" y="8146"/>
                  </a:lnTo>
                  <a:lnTo>
                    <a:pt x="748710" y="2036"/>
                  </a:lnTo>
                  <a:lnTo>
                    <a:pt x="695364" y="0"/>
                  </a:lnTo>
                  <a:close/>
                </a:path>
              </a:pathLst>
            </a:custGeom>
            <a:solidFill>
              <a:schemeClr val="accent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>
                <a:latin typeface="+mn-lt"/>
              </a:endParaRPr>
            </a:p>
          </p:txBody>
        </p:sp>
        <p:sp>
          <p:nvSpPr>
            <p:cNvPr id="30" name="object 11"/>
            <p:cNvSpPr/>
            <p:nvPr userDrawn="1"/>
          </p:nvSpPr>
          <p:spPr>
            <a:xfrm>
              <a:off x="6136067" y="2898541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1263752" h="1263753">
                  <a:moveTo>
                    <a:pt x="631876" y="0"/>
                  </a:moveTo>
                  <a:lnTo>
                    <a:pt x="583400" y="1850"/>
                  </a:lnTo>
                  <a:lnTo>
                    <a:pt x="535155" y="7402"/>
                  </a:lnTo>
                  <a:lnTo>
                    <a:pt x="487369" y="16656"/>
                  </a:lnTo>
                  <a:lnTo>
                    <a:pt x="440274" y="29611"/>
                  </a:lnTo>
                  <a:lnTo>
                    <a:pt x="394098" y="46268"/>
                  </a:lnTo>
                  <a:lnTo>
                    <a:pt x="349072" y="66626"/>
                  </a:lnTo>
                  <a:lnTo>
                    <a:pt x="305426" y="90685"/>
                  </a:lnTo>
                  <a:lnTo>
                    <a:pt x="263390" y="118446"/>
                  </a:lnTo>
                  <a:lnTo>
                    <a:pt x="223194" y="149908"/>
                  </a:lnTo>
                  <a:lnTo>
                    <a:pt x="185067" y="185072"/>
                  </a:lnTo>
                  <a:lnTo>
                    <a:pt x="149904" y="223198"/>
                  </a:lnTo>
                  <a:lnTo>
                    <a:pt x="118443" y="263394"/>
                  </a:lnTo>
                  <a:lnTo>
                    <a:pt x="90683" y="305429"/>
                  </a:lnTo>
                  <a:lnTo>
                    <a:pt x="66624" y="349075"/>
                  </a:lnTo>
                  <a:lnTo>
                    <a:pt x="46266" y="394100"/>
                  </a:lnTo>
                  <a:lnTo>
                    <a:pt x="29610" y="440276"/>
                  </a:lnTo>
                  <a:lnTo>
                    <a:pt x="16656" y="487371"/>
                  </a:lnTo>
                  <a:lnTo>
                    <a:pt x="7402" y="535156"/>
                  </a:lnTo>
                  <a:lnTo>
                    <a:pt x="1850" y="583401"/>
                  </a:lnTo>
                  <a:lnTo>
                    <a:pt x="0" y="631876"/>
                  </a:lnTo>
                  <a:lnTo>
                    <a:pt x="1850" y="680351"/>
                  </a:lnTo>
                  <a:lnTo>
                    <a:pt x="7402" y="728596"/>
                  </a:lnTo>
                  <a:lnTo>
                    <a:pt x="16656" y="776381"/>
                  </a:lnTo>
                  <a:lnTo>
                    <a:pt x="29610" y="823477"/>
                  </a:lnTo>
                  <a:lnTo>
                    <a:pt x="46266" y="869652"/>
                  </a:lnTo>
                  <a:lnTo>
                    <a:pt x="66624" y="914677"/>
                  </a:lnTo>
                  <a:lnTo>
                    <a:pt x="90683" y="958323"/>
                  </a:lnTo>
                  <a:lnTo>
                    <a:pt x="118443" y="1000358"/>
                  </a:lnTo>
                  <a:lnTo>
                    <a:pt x="149904" y="1040554"/>
                  </a:lnTo>
                  <a:lnTo>
                    <a:pt x="185067" y="1078680"/>
                  </a:lnTo>
                  <a:lnTo>
                    <a:pt x="223194" y="1113844"/>
                  </a:lnTo>
                  <a:lnTo>
                    <a:pt x="263390" y="1145306"/>
                  </a:lnTo>
                  <a:lnTo>
                    <a:pt x="305426" y="1173067"/>
                  </a:lnTo>
                  <a:lnTo>
                    <a:pt x="349072" y="1197127"/>
                  </a:lnTo>
                  <a:lnTo>
                    <a:pt x="394098" y="1217485"/>
                  </a:lnTo>
                  <a:lnTo>
                    <a:pt x="440274" y="1234141"/>
                  </a:lnTo>
                  <a:lnTo>
                    <a:pt x="487369" y="1247096"/>
                  </a:lnTo>
                  <a:lnTo>
                    <a:pt x="535155" y="1256350"/>
                  </a:lnTo>
                  <a:lnTo>
                    <a:pt x="583400" y="1261902"/>
                  </a:lnTo>
                  <a:lnTo>
                    <a:pt x="631876" y="1263753"/>
                  </a:lnTo>
                  <a:lnTo>
                    <a:pt x="680351" y="1261902"/>
                  </a:lnTo>
                  <a:lnTo>
                    <a:pt x="728596" y="1256350"/>
                  </a:lnTo>
                  <a:lnTo>
                    <a:pt x="776382" y="1247096"/>
                  </a:lnTo>
                  <a:lnTo>
                    <a:pt x="823477" y="1234141"/>
                  </a:lnTo>
                  <a:lnTo>
                    <a:pt x="869653" y="1217485"/>
                  </a:lnTo>
                  <a:lnTo>
                    <a:pt x="914679" y="1197127"/>
                  </a:lnTo>
                  <a:lnTo>
                    <a:pt x="958325" y="1173067"/>
                  </a:lnTo>
                  <a:lnTo>
                    <a:pt x="1000361" y="1145306"/>
                  </a:lnTo>
                  <a:lnTo>
                    <a:pt x="1040557" y="1113844"/>
                  </a:lnTo>
                  <a:lnTo>
                    <a:pt x="1078684" y="1078680"/>
                  </a:lnTo>
                  <a:lnTo>
                    <a:pt x="1113847" y="1040554"/>
                  </a:lnTo>
                  <a:lnTo>
                    <a:pt x="1145308" y="1000358"/>
                  </a:lnTo>
                  <a:lnTo>
                    <a:pt x="1173068" y="958323"/>
                  </a:lnTo>
                  <a:lnTo>
                    <a:pt x="1197127" y="914677"/>
                  </a:lnTo>
                  <a:lnTo>
                    <a:pt x="1217485" y="869652"/>
                  </a:lnTo>
                  <a:lnTo>
                    <a:pt x="1234141" y="823477"/>
                  </a:lnTo>
                  <a:lnTo>
                    <a:pt x="1247096" y="776381"/>
                  </a:lnTo>
                  <a:lnTo>
                    <a:pt x="1256349" y="728596"/>
                  </a:lnTo>
                  <a:lnTo>
                    <a:pt x="1261901" y="680351"/>
                  </a:lnTo>
                  <a:lnTo>
                    <a:pt x="1263752" y="631876"/>
                  </a:lnTo>
                  <a:lnTo>
                    <a:pt x="1261901" y="583401"/>
                  </a:lnTo>
                  <a:lnTo>
                    <a:pt x="1256349" y="535156"/>
                  </a:lnTo>
                  <a:lnTo>
                    <a:pt x="1247096" y="487371"/>
                  </a:lnTo>
                  <a:lnTo>
                    <a:pt x="1234141" y="440276"/>
                  </a:lnTo>
                  <a:lnTo>
                    <a:pt x="1217485" y="394100"/>
                  </a:lnTo>
                  <a:lnTo>
                    <a:pt x="1197127" y="349075"/>
                  </a:lnTo>
                  <a:lnTo>
                    <a:pt x="1173068" y="305429"/>
                  </a:lnTo>
                  <a:lnTo>
                    <a:pt x="1145308" y="263394"/>
                  </a:lnTo>
                  <a:lnTo>
                    <a:pt x="1113847" y="223198"/>
                  </a:lnTo>
                  <a:lnTo>
                    <a:pt x="1078684" y="185072"/>
                  </a:lnTo>
                  <a:lnTo>
                    <a:pt x="1040557" y="149908"/>
                  </a:lnTo>
                  <a:lnTo>
                    <a:pt x="1000361" y="118446"/>
                  </a:lnTo>
                  <a:lnTo>
                    <a:pt x="958325" y="90685"/>
                  </a:lnTo>
                  <a:lnTo>
                    <a:pt x="914679" y="66626"/>
                  </a:lnTo>
                  <a:lnTo>
                    <a:pt x="869653" y="46268"/>
                  </a:lnTo>
                  <a:lnTo>
                    <a:pt x="823477" y="29611"/>
                  </a:lnTo>
                  <a:lnTo>
                    <a:pt x="776382" y="16656"/>
                  </a:lnTo>
                  <a:lnTo>
                    <a:pt x="728596" y="7402"/>
                  </a:lnTo>
                  <a:lnTo>
                    <a:pt x="680351" y="1850"/>
                  </a:lnTo>
                  <a:lnTo>
                    <a:pt x="631876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>
                <a:latin typeface="+mn-lt"/>
              </a:endParaRPr>
            </a:p>
          </p:txBody>
        </p:sp>
        <p:sp>
          <p:nvSpPr>
            <p:cNvPr id="32" name="object 9"/>
            <p:cNvSpPr/>
            <p:nvPr userDrawn="1"/>
          </p:nvSpPr>
          <p:spPr>
            <a:xfrm>
              <a:off x="4484252" y="2897813"/>
              <a:ext cx="641535" cy="641536"/>
            </a:xfrm>
            <a:custGeom>
              <a:avLst/>
              <a:gdLst/>
              <a:ahLst/>
              <a:cxnLst/>
              <a:rect l="l" t="t" r="r" b="b"/>
              <a:pathLst>
                <a:path w="1880363" h="1880367">
                  <a:moveTo>
                    <a:pt x="940185" y="0"/>
                  </a:moveTo>
                  <a:lnTo>
                    <a:pt x="868058" y="2753"/>
                  </a:lnTo>
                  <a:lnTo>
                    <a:pt x="796273" y="11014"/>
                  </a:lnTo>
                  <a:lnTo>
                    <a:pt x="725172" y="24783"/>
                  </a:lnTo>
                  <a:lnTo>
                    <a:pt x="655098" y="44059"/>
                  </a:lnTo>
                  <a:lnTo>
                    <a:pt x="586392" y="68843"/>
                  </a:lnTo>
                  <a:lnTo>
                    <a:pt x="519398" y="99134"/>
                  </a:lnTo>
                  <a:lnTo>
                    <a:pt x="454457" y="134933"/>
                  </a:lnTo>
                  <a:lnTo>
                    <a:pt x="391911" y="176239"/>
                  </a:lnTo>
                  <a:lnTo>
                    <a:pt x="332102" y="223052"/>
                  </a:lnTo>
                  <a:lnTo>
                    <a:pt x="275373" y="275373"/>
                  </a:lnTo>
                  <a:lnTo>
                    <a:pt x="223052" y="332102"/>
                  </a:lnTo>
                  <a:lnTo>
                    <a:pt x="176239" y="391910"/>
                  </a:lnTo>
                  <a:lnTo>
                    <a:pt x="134933" y="454456"/>
                  </a:lnTo>
                  <a:lnTo>
                    <a:pt x="99134" y="519397"/>
                  </a:lnTo>
                  <a:lnTo>
                    <a:pt x="68843" y="586391"/>
                  </a:lnTo>
                  <a:lnTo>
                    <a:pt x="44059" y="655097"/>
                  </a:lnTo>
                  <a:lnTo>
                    <a:pt x="24783" y="725171"/>
                  </a:lnTo>
                  <a:lnTo>
                    <a:pt x="11014" y="796271"/>
                  </a:lnTo>
                  <a:lnTo>
                    <a:pt x="2753" y="868056"/>
                  </a:lnTo>
                  <a:lnTo>
                    <a:pt x="0" y="940183"/>
                  </a:lnTo>
                  <a:lnTo>
                    <a:pt x="2753" y="1012310"/>
                  </a:lnTo>
                  <a:lnTo>
                    <a:pt x="11014" y="1084095"/>
                  </a:lnTo>
                  <a:lnTo>
                    <a:pt x="24783" y="1155196"/>
                  </a:lnTo>
                  <a:lnTo>
                    <a:pt x="44059" y="1225270"/>
                  </a:lnTo>
                  <a:lnTo>
                    <a:pt x="68843" y="1293975"/>
                  </a:lnTo>
                  <a:lnTo>
                    <a:pt x="99134" y="1360969"/>
                  </a:lnTo>
                  <a:lnTo>
                    <a:pt x="134933" y="1425911"/>
                  </a:lnTo>
                  <a:lnTo>
                    <a:pt x="176239" y="1488456"/>
                  </a:lnTo>
                  <a:lnTo>
                    <a:pt x="223052" y="1548265"/>
                  </a:lnTo>
                  <a:lnTo>
                    <a:pt x="275373" y="1604993"/>
                  </a:lnTo>
                  <a:lnTo>
                    <a:pt x="332102" y="1657314"/>
                  </a:lnTo>
                  <a:lnTo>
                    <a:pt x="391911" y="1704128"/>
                  </a:lnTo>
                  <a:lnTo>
                    <a:pt x="454457" y="1745434"/>
                  </a:lnTo>
                  <a:lnTo>
                    <a:pt x="519398" y="1781232"/>
                  </a:lnTo>
                  <a:lnTo>
                    <a:pt x="586392" y="1811523"/>
                  </a:lnTo>
                  <a:lnTo>
                    <a:pt x="655098" y="1836307"/>
                  </a:lnTo>
                  <a:lnTo>
                    <a:pt x="725172" y="1855583"/>
                  </a:lnTo>
                  <a:lnTo>
                    <a:pt x="796273" y="1869352"/>
                  </a:lnTo>
                  <a:lnTo>
                    <a:pt x="868058" y="1877613"/>
                  </a:lnTo>
                  <a:lnTo>
                    <a:pt x="940185" y="1880367"/>
                  </a:lnTo>
                  <a:lnTo>
                    <a:pt x="1012312" y="1877613"/>
                  </a:lnTo>
                  <a:lnTo>
                    <a:pt x="1084097" y="1869352"/>
                  </a:lnTo>
                  <a:lnTo>
                    <a:pt x="1155197" y="1855583"/>
                  </a:lnTo>
                  <a:lnTo>
                    <a:pt x="1225271" y="1836307"/>
                  </a:lnTo>
                  <a:lnTo>
                    <a:pt x="1293976" y="1811523"/>
                  </a:lnTo>
                  <a:lnTo>
                    <a:pt x="1360970" y="1781232"/>
                  </a:lnTo>
                  <a:lnTo>
                    <a:pt x="1425911" y="1745434"/>
                  </a:lnTo>
                  <a:lnTo>
                    <a:pt x="1488456" y="1704128"/>
                  </a:lnTo>
                  <a:lnTo>
                    <a:pt x="1548264" y="1657314"/>
                  </a:lnTo>
                  <a:lnTo>
                    <a:pt x="1604992" y="1604993"/>
                  </a:lnTo>
                  <a:lnTo>
                    <a:pt x="1657313" y="1548265"/>
                  </a:lnTo>
                  <a:lnTo>
                    <a:pt x="1704126" y="1488456"/>
                  </a:lnTo>
                  <a:lnTo>
                    <a:pt x="1745432" y="1425911"/>
                  </a:lnTo>
                  <a:lnTo>
                    <a:pt x="1781230" y="1360969"/>
                  </a:lnTo>
                  <a:lnTo>
                    <a:pt x="1811521" y="1293975"/>
                  </a:lnTo>
                  <a:lnTo>
                    <a:pt x="1836304" y="1225270"/>
                  </a:lnTo>
                  <a:lnTo>
                    <a:pt x="1855580" y="1155196"/>
                  </a:lnTo>
                  <a:lnTo>
                    <a:pt x="1869349" y="1084095"/>
                  </a:lnTo>
                  <a:lnTo>
                    <a:pt x="1877610" y="1012310"/>
                  </a:lnTo>
                  <a:lnTo>
                    <a:pt x="1880363" y="940183"/>
                  </a:lnTo>
                  <a:lnTo>
                    <a:pt x="1877610" y="868056"/>
                  </a:lnTo>
                  <a:lnTo>
                    <a:pt x="1869349" y="796271"/>
                  </a:lnTo>
                  <a:lnTo>
                    <a:pt x="1855580" y="725171"/>
                  </a:lnTo>
                  <a:lnTo>
                    <a:pt x="1836304" y="655097"/>
                  </a:lnTo>
                  <a:lnTo>
                    <a:pt x="1811521" y="586391"/>
                  </a:lnTo>
                  <a:lnTo>
                    <a:pt x="1781230" y="519397"/>
                  </a:lnTo>
                  <a:lnTo>
                    <a:pt x="1745432" y="454456"/>
                  </a:lnTo>
                  <a:lnTo>
                    <a:pt x="1704126" y="391910"/>
                  </a:lnTo>
                  <a:lnTo>
                    <a:pt x="1657313" y="332102"/>
                  </a:lnTo>
                  <a:lnTo>
                    <a:pt x="1604992" y="275373"/>
                  </a:lnTo>
                  <a:lnTo>
                    <a:pt x="1548264" y="223052"/>
                  </a:lnTo>
                  <a:lnTo>
                    <a:pt x="1488456" y="176239"/>
                  </a:lnTo>
                  <a:lnTo>
                    <a:pt x="1425911" y="134933"/>
                  </a:lnTo>
                  <a:lnTo>
                    <a:pt x="1360970" y="99134"/>
                  </a:lnTo>
                  <a:lnTo>
                    <a:pt x="1293976" y="68843"/>
                  </a:lnTo>
                  <a:lnTo>
                    <a:pt x="1225271" y="44059"/>
                  </a:lnTo>
                  <a:lnTo>
                    <a:pt x="1155197" y="24783"/>
                  </a:lnTo>
                  <a:lnTo>
                    <a:pt x="1084097" y="11014"/>
                  </a:lnTo>
                  <a:lnTo>
                    <a:pt x="1012312" y="2753"/>
                  </a:lnTo>
                  <a:lnTo>
                    <a:pt x="940185" y="0"/>
                  </a:lnTo>
                  <a:close/>
                </a:path>
              </a:pathLst>
            </a:custGeom>
            <a:solidFill>
              <a:schemeClr val="accent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>
                <a:latin typeface="+mn-lt"/>
              </a:endParaRPr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8165115" y="4076699"/>
            <a:ext cx="647700" cy="6731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here to add Client / Partner Logo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3750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5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er_with people or other images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4"/>
          <p:cNvSpPr/>
          <p:nvPr/>
        </p:nvSpPr>
        <p:spPr>
          <a:xfrm>
            <a:off x="-114300" y="-25400"/>
            <a:ext cx="4671298" cy="4076763"/>
          </a:xfrm>
          <a:custGeom>
            <a:avLst/>
            <a:gdLst/>
            <a:ahLst/>
            <a:cxnLst/>
            <a:rect l="l" t="t" r="r" b="b"/>
            <a:pathLst>
              <a:path w="10193348" h="8895999">
                <a:moveTo>
                  <a:pt x="8488661" y="0"/>
                </a:moveTo>
                <a:lnTo>
                  <a:pt x="1704683" y="0"/>
                </a:lnTo>
                <a:lnTo>
                  <a:pt x="1492780" y="195439"/>
                </a:lnTo>
                <a:lnTo>
                  <a:pt x="1209152" y="502960"/>
                </a:lnTo>
                <a:lnTo>
                  <a:pt x="955379" y="827176"/>
                </a:lnTo>
                <a:lnTo>
                  <a:pt x="731462" y="1166233"/>
                </a:lnTo>
                <a:lnTo>
                  <a:pt x="537401" y="1518274"/>
                </a:lnTo>
                <a:lnTo>
                  <a:pt x="373195" y="1881445"/>
                </a:lnTo>
                <a:lnTo>
                  <a:pt x="238844" y="2253892"/>
                </a:lnTo>
                <a:lnTo>
                  <a:pt x="134350" y="2633758"/>
                </a:lnTo>
                <a:lnTo>
                  <a:pt x="59711" y="3019189"/>
                </a:lnTo>
                <a:lnTo>
                  <a:pt x="14927" y="3408331"/>
                </a:lnTo>
                <a:lnTo>
                  <a:pt x="0" y="3799327"/>
                </a:lnTo>
                <a:lnTo>
                  <a:pt x="14927" y="4190324"/>
                </a:lnTo>
                <a:lnTo>
                  <a:pt x="59711" y="4579465"/>
                </a:lnTo>
                <a:lnTo>
                  <a:pt x="134350" y="4964896"/>
                </a:lnTo>
                <a:lnTo>
                  <a:pt x="238844" y="5344763"/>
                </a:lnTo>
                <a:lnTo>
                  <a:pt x="373195" y="5717209"/>
                </a:lnTo>
                <a:lnTo>
                  <a:pt x="537401" y="6080381"/>
                </a:lnTo>
                <a:lnTo>
                  <a:pt x="731462" y="6432423"/>
                </a:lnTo>
                <a:lnTo>
                  <a:pt x="955379" y="6771479"/>
                </a:lnTo>
                <a:lnTo>
                  <a:pt x="1209152" y="7095696"/>
                </a:lnTo>
                <a:lnTo>
                  <a:pt x="1492780" y="7403218"/>
                </a:lnTo>
                <a:lnTo>
                  <a:pt x="1800302" y="7686847"/>
                </a:lnTo>
                <a:lnTo>
                  <a:pt x="2124519" y="7940619"/>
                </a:lnTo>
                <a:lnTo>
                  <a:pt x="2463576" y="8164537"/>
                </a:lnTo>
                <a:lnTo>
                  <a:pt x="2815618" y="8358598"/>
                </a:lnTo>
                <a:lnTo>
                  <a:pt x="3178790" y="8522804"/>
                </a:lnTo>
                <a:lnTo>
                  <a:pt x="3551236" y="8657154"/>
                </a:lnTo>
                <a:lnTo>
                  <a:pt x="3931103" y="8761649"/>
                </a:lnTo>
                <a:lnTo>
                  <a:pt x="4316535" y="8836288"/>
                </a:lnTo>
                <a:lnTo>
                  <a:pt x="4705676" y="8881071"/>
                </a:lnTo>
                <a:lnTo>
                  <a:pt x="5096673" y="8895999"/>
                </a:lnTo>
                <a:lnTo>
                  <a:pt x="5487669" y="8881071"/>
                </a:lnTo>
                <a:lnTo>
                  <a:pt x="5876811" y="8836288"/>
                </a:lnTo>
                <a:lnTo>
                  <a:pt x="6262242" y="8761649"/>
                </a:lnTo>
                <a:lnTo>
                  <a:pt x="6642109" y="8657154"/>
                </a:lnTo>
                <a:lnTo>
                  <a:pt x="7014555" y="8522804"/>
                </a:lnTo>
                <a:lnTo>
                  <a:pt x="7377727" y="8358598"/>
                </a:lnTo>
                <a:lnTo>
                  <a:pt x="7729769" y="8164537"/>
                </a:lnTo>
                <a:lnTo>
                  <a:pt x="8068825" y="7940619"/>
                </a:lnTo>
                <a:lnTo>
                  <a:pt x="8393042" y="7686847"/>
                </a:lnTo>
                <a:lnTo>
                  <a:pt x="8700564" y="7403218"/>
                </a:lnTo>
                <a:lnTo>
                  <a:pt x="8984193" y="7095696"/>
                </a:lnTo>
                <a:lnTo>
                  <a:pt x="9237966" y="6771479"/>
                </a:lnTo>
                <a:lnTo>
                  <a:pt x="9461884" y="6432423"/>
                </a:lnTo>
                <a:lnTo>
                  <a:pt x="9655946" y="6080381"/>
                </a:lnTo>
                <a:lnTo>
                  <a:pt x="9820152" y="5717209"/>
                </a:lnTo>
                <a:lnTo>
                  <a:pt x="9954502" y="5344763"/>
                </a:lnTo>
                <a:lnTo>
                  <a:pt x="10058997" y="4964896"/>
                </a:lnTo>
                <a:lnTo>
                  <a:pt x="10133636" y="4579465"/>
                </a:lnTo>
                <a:lnTo>
                  <a:pt x="10178420" y="4190324"/>
                </a:lnTo>
                <a:lnTo>
                  <a:pt x="10193348" y="3799327"/>
                </a:lnTo>
                <a:lnTo>
                  <a:pt x="10178420" y="3408331"/>
                </a:lnTo>
                <a:lnTo>
                  <a:pt x="10133636" y="3019189"/>
                </a:lnTo>
                <a:lnTo>
                  <a:pt x="10058997" y="2633758"/>
                </a:lnTo>
                <a:lnTo>
                  <a:pt x="9954502" y="2253892"/>
                </a:lnTo>
                <a:lnTo>
                  <a:pt x="9820152" y="1881445"/>
                </a:lnTo>
                <a:lnTo>
                  <a:pt x="9655946" y="1518274"/>
                </a:lnTo>
                <a:lnTo>
                  <a:pt x="9461884" y="1166233"/>
                </a:lnTo>
                <a:lnTo>
                  <a:pt x="9237966" y="827176"/>
                </a:lnTo>
                <a:lnTo>
                  <a:pt x="8984193" y="502960"/>
                </a:lnTo>
                <a:lnTo>
                  <a:pt x="8700564" y="195439"/>
                </a:lnTo>
                <a:lnTo>
                  <a:pt x="8488661" y="0"/>
                </a:lnTo>
                <a:close/>
              </a:path>
            </a:pathLst>
          </a:custGeom>
          <a:solidFill>
            <a:srgbClr val="FFDB28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+mn-lt"/>
            </a:endParaRPr>
          </a:p>
        </p:txBody>
      </p:sp>
      <p:sp>
        <p:nvSpPr>
          <p:cNvPr id="31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4648903" y="2668230"/>
            <a:ext cx="723558" cy="723558"/>
          </a:xfrm>
          <a:prstGeom prst="ellipse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65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Insert people photograph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457" y="3844395"/>
            <a:ext cx="1314000" cy="1103406"/>
          </a:xfrm>
          <a:prstGeom prst="rect">
            <a:avLst/>
          </a:prstGeom>
        </p:spPr>
      </p:pic>
      <p:sp>
        <p:nvSpPr>
          <p:cNvPr id="2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66700" y="2316262"/>
            <a:ext cx="4314029" cy="381217"/>
          </a:xfrm>
        </p:spPr>
        <p:txBody>
          <a:bodyPr/>
          <a:lstStyle>
            <a:lvl1pPr marL="15394" indent="0" algn="ctr" defTabSz="4572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050" b="1" kern="1200" dirty="0">
                <a:solidFill>
                  <a:srgbClr val="0D356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b="1" dirty="0" err="1">
                <a:solidFill>
                  <a:srgbClr val="0D356E"/>
                </a:solidFill>
                <a:latin typeface="+mn-lt"/>
                <a:cs typeface="Arial"/>
              </a:rPr>
              <a:t>Subheadline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or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supportive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text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86266" y="2774490"/>
            <a:ext cx="4051300" cy="508000"/>
          </a:xfrm>
        </p:spPr>
        <p:txBody>
          <a:bodyPr/>
          <a:lstStyle>
            <a:lvl1pPr marL="15394" indent="0" algn="ctr" defTabSz="1828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050" kern="1200" spc="6" dirty="0">
                <a:solidFill>
                  <a:srgbClr val="0D356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Lorem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ipsum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do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lor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sit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amet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consectetur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ad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ipiscing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. </a:t>
            </a:r>
            <a:b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Morbi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at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mi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suscip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,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dap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ibus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nu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lla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eu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mo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lestie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quam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.</a:t>
            </a:r>
            <a:endParaRPr lang="en-US" sz="1050" dirty="0">
              <a:latin typeface="+mn-lt"/>
              <a:cs typeface="Arial"/>
            </a:endParaRPr>
          </a:p>
        </p:txBody>
      </p:sp>
      <p:sp>
        <p:nvSpPr>
          <p:cNvPr id="27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7062729" y="2668230"/>
            <a:ext cx="723558" cy="723558"/>
          </a:xfrm>
          <a:prstGeom prst="ellipse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65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Insert people photograph</a:t>
            </a:r>
          </a:p>
        </p:txBody>
      </p:sp>
      <p:sp>
        <p:nvSpPr>
          <p:cNvPr id="29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6258121" y="2668230"/>
            <a:ext cx="723558" cy="723558"/>
          </a:xfrm>
          <a:prstGeom prst="ellipse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65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Insert people photograph</a:t>
            </a:r>
          </a:p>
        </p:txBody>
      </p:sp>
      <p:sp>
        <p:nvSpPr>
          <p:cNvPr id="30" name="Picture Placeholder 9"/>
          <p:cNvSpPr>
            <a:spLocks noGrp="1"/>
          </p:cNvSpPr>
          <p:nvPr>
            <p:ph type="pic" sz="quarter" idx="17" hasCustomPrompt="1"/>
          </p:nvPr>
        </p:nvSpPr>
        <p:spPr>
          <a:xfrm>
            <a:off x="5453512" y="2668230"/>
            <a:ext cx="723558" cy="723558"/>
          </a:xfrm>
          <a:prstGeom prst="ellipse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65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Insert people photograph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3BCAE27-A192-45DC-A959-116DB2B14D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3836" y="914400"/>
            <a:ext cx="6946900" cy="121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en-US" sz="3600" spc="-55" dirty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5394"/>
            <a: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  <a:t>Headline placeholder</a:t>
            </a:r>
            <a:b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i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t</a:t>
            </a:r>
            <a:r>
              <a:rPr lang="en-US" sz="3600" b="1" u="sng" spc="-85" dirty="0">
                <a:solidFill>
                  <a:srgbClr val="0D356E"/>
                </a:solidFill>
                <a:latin typeface="+mn-lt"/>
                <a:cs typeface="Arial"/>
              </a:rPr>
              <a:t>w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o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li</a:t>
            </a:r>
            <a:r>
              <a:rPr lang="en-US" sz="3600" b="1" u="sng" spc="-73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1" dirty="0">
                <a:solidFill>
                  <a:srgbClr val="0D356E"/>
                </a:solidFill>
                <a:latin typeface="+mn-lt"/>
                <a:cs typeface="Arial"/>
              </a:rPr>
              <a:t>es</a:t>
            </a:r>
            <a:endParaRPr lang="en-US" sz="3600" u="sng" dirty="0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65531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5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58E2-F1C3-4D5B-851C-6899E4934E2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97BD-E148-454F-B544-7653E29E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03675"/>
      </p:ext>
    </p:extLst>
  </p:cSld>
  <p:clrMapOvr>
    <a:masterClrMapping/>
  </p:clrMapOvr>
  <p:hf hd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63070" y="258807"/>
            <a:ext cx="52451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5771" y="1191639"/>
            <a:ext cx="8601530" cy="2540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5770" y="63500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40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TextBox 40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2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6" name="Oval 25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41975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708" userDrawn="1">
          <p15:clr>
            <a:srgbClr val="FBAE40"/>
          </p15:clr>
        </p15:guide>
        <p15:guide id="2" pos="168" userDrawn="1">
          <p15:clr>
            <a:srgbClr val="FBAE40"/>
          </p15:clr>
        </p15:guide>
        <p15:guide id="3" pos="5592" userDrawn="1">
          <p15:clr>
            <a:srgbClr val="FBAE40"/>
          </p15:clr>
        </p15:guide>
        <p15:guide id="4" orient="horz" pos="3084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263070" y="97275"/>
            <a:ext cx="52451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45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TextBox 45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7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9" name="Oval 28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63388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1" userDrawn="1">
          <p15:clr>
            <a:srgbClr val="FBAE40"/>
          </p15:clr>
        </p15:guide>
        <p15:guide id="2" pos="164" userDrawn="1">
          <p15:clr>
            <a:srgbClr val="FBAE40"/>
          </p15:clr>
        </p15:guide>
        <p15:guide id="3" orient="horz" pos="3078" userDrawn="1">
          <p15:clr>
            <a:srgbClr val="FBAE40"/>
          </p15:clr>
        </p15:guide>
        <p15:guide id="4" pos="5598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-1" y="0"/>
            <a:ext cx="9146399" cy="4902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background image</a:t>
            </a:r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5770" y="63500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3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Box 33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5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7" name="Oval 26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68514" y="1765300"/>
            <a:ext cx="4374573" cy="1193706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34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</p:spTree>
    <p:extLst>
      <p:ext uri="{BB962C8B-B14F-4D97-AF65-F5344CB8AC3E}">
        <p14:creationId xmlns:p14="http://schemas.microsoft.com/office/powerpoint/2010/main" val="23708447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ontent with backgrou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-1" y="0"/>
            <a:ext cx="9146399" cy="4902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background image</a:t>
            </a:r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77584" y="1278082"/>
            <a:ext cx="2651760" cy="997527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Body copy in 10pt.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225857" y="1278082"/>
            <a:ext cx="2651760" cy="997527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174130" y="1278082"/>
            <a:ext cx="2651760" cy="997527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7584" y="254000"/>
            <a:ext cx="52451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8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TextBox 38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0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7" name="Oval 26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94244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qua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3492565" y="0"/>
            <a:ext cx="5653834" cy="44069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77584" y="1295399"/>
            <a:ext cx="2260600" cy="2540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77584" y="1674584"/>
            <a:ext cx="2260600" cy="30851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Body copy in 30pt.Tempus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7583" y="254000"/>
            <a:ext cx="4198723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38" name="Rectangle 37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48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TextBox 48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50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32" name="Oval 31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82666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ircula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 userDrawn="1"/>
        </p:nvSpPr>
        <p:spPr>
          <a:xfrm>
            <a:off x="3886688" y="2623199"/>
            <a:ext cx="2231136" cy="223113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75770" y="1295399"/>
            <a:ext cx="2260600" cy="2540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75770" y="1674584"/>
            <a:ext cx="2260600" cy="30851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Body copy in 30pt.Tempus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5770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4928633" y="584200"/>
            <a:ext cx="4064000" cy="4064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277584" y="254000"/>
            <a:ext cx="5151666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8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TextBox 38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0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8" name="Oval 27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10130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Multip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7584" y="254000"/>
            <a:ext cx="52451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77584" y="3896489"/>
            <a:ext cx="2061471" cy="184150"/>
          </a:xfrm>
        </p:spPr>
        <p:txBody>
          <a:bodyPr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7584" y="4211108"/>
            <a:ext cx="2061471" cy="671315"/>
          </a:xfrm>
        </p:spPr>
        <p:txBody>
          <a:bodyPr tIns="0" b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442487" y="3896489"/>
            <a:ext cx="2051148" cy="184150"/>
          </a:xfrm>
        </p:spPr>
        <p:txBody>
          <a:bodyPr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2442487" y="4211108"/>
            <a:ext cx="2051148" cy="671315"/>
          </a:xfrm>
        </p:spPr>
        <p:txBody>
          <a:bodyPr tIns="0" b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37095" y="3896489"/>
            <a:ext cx="2061471" cy="184150"/>
          </a:xfrm>
        </p:spPr>
        <p:txBody>
          <a:bodyPr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637095" y="4211108"/>
            <a:ext cx="2061471" cy="671315"/>
          </a:xfrm>
        </p:spPr>
        <p:txBody>
          <a:bodyPr tIns="0" b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842025" y="3896489"/>
            <a:ext cx="2061471" cy="184150"/>
          </a:xfrm>
        </p:spPr>
        <p:txBody>
          <a:bodyPr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842025" y="4211108"/>
            <a:ext cx="2061471" cy="671315"/>
          </a:xfrm>
        </p:spPr>
        <p:txBody>
          <a:bodyPr tIns="0" b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24" hasCustomPrompt="1"/>
          </p:nvPr>
        </p:nvSpPr>
        <p:spPr>
          <a:xfrm>
            <a:off x="277584" y="1701800"/>
            <a:ext cx="2057400" cy="2057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color image</a:t>
            </a:r>
          </a:p>
        </p:txBody>
      </p:sp>
      <p:sp>
        <p:nvSpPr>
          <p:cNvPr id="27" name="Picture Placeholder 9"/>
          <p:cNvSpPr>
            <a:spLocks noGrp="1"/>
          </p:cNvSpPr>
          <p:nvPr>
            <p:ph type="pic" sz="quarter" idx="25" hasCustomPrompt="1"/>
          </p:nvPr>
        </p:nvSpPr>
        <p:spPr>
          <a:xfrm>
            <a:off x="2442487" y="1701800"/>
            <a:ext cx="2057400" cy="2057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color image</a:t>
            </a:r>
          </a:p>
        </p:txBody>
      </p:sp>
      <p:sp>
        <p:nvSpPr>
          <p:cNvPr id="28" name="Picture Placeholder 9"/>
          <p:cNvSpPr>
            <a:spLocks noGrp="1"/>
          </p:cNvSpPr>
          <p:nvPr>
            <p:ph type="pic" sz="quarter" idx="26" hasCustomPrompt="1"/>
          </p:nvPr>
        </p:nvSpPr>
        <p:spPr>
          <a:xfrm>
            <a:off x="4647418" y="1701800"/>
            <a:ext cx="2057400" cy="2057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color image</a:t>
            </a:r>
          </a:p>
        </p:txBody>
      </p:sp>
      <p:sp>
        <p:nvSpPr>
          <p:cNvPr id="29" name="Picture Placeholder 9"/>
          <p:cNvSpPr>
            <a:spLocks noGrp="1"/>
          </p:cNvSpPr>
          <p:nvPr>
            <p:ph type="pic" sz="quarter" idx="27" hasCustomPrompt="1"/>
          </p:nvPr>
        </p:nvSpPr>
        <p:spPr>
          <a:xfrm>
            <a:off x="6852349" y="1701800"/>
            <a:ext cx="2057400" cy="2057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color image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53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Box 53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55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42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48" name="Oval 47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49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23292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ullet poin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7584" y="254000"/>
            <a:ext cx="52451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24" name="Text Placeholder 38"/>
          <p:cNvSpPr>
            <a:spLocks noGrp="1"/>
          </p:cNvSpPr>
          <p:nvPr>
            <p:ph type="body" sz="quarter" idx="15" hasCustomPrompt="1"/>
          </p:nvPr>
        </p:nvSpPr>
        <p:spPr>
          <a:xfrm>
            <a:off x="203199" y="2806142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79281" y="2903314"/>
            <a:ext cx="2089075" cy="390893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Duis rutrum vestibulum ornare. Integer cursus eu elit mollis suscipit</a:t>
            </a:r>
          </a:p>
        </p:txBody>
      </p:sp>
      <p:sp>
        <p:nvSpPr>
          <p:cNvPr id="28" name="Text Placeholder 38"/>
          <p:cNvSpPr>
            <a:spLocks noGrp="1"/>
          </p:cNvSpPr>
          <p:nvPr>
            <p:ph type="body" sz="quarter" idx="16" hasCustomPrompt="1"/>
          </p:nvPr>
        </p:nvSpPr>
        <p:spPr>
          <a:xfrm>
            <a:off x="2794448" y="2806142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170530" y="2687409"/>
            <a:ext cx="2089075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170530" y="2903314"/>
            <a:ext cx="2089075" cy="390893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Duis rutrum vestibulum ornare. Integer cursus eu elit mollis suscipit</a:t>
            </a:r>
          </a:p>
        </p:txBody>
      </p:sp>
      <p:sp>
        <p:nvSpPr>
          <p:cNvPr id="31" name="Text Placeholder 38"/>
          <p:cNvSpPr>
            <a:spLocks noGrp="1"/>
          </p:cNvSpPr>
          <p:nvPr>
            <p:ph type="body" sz="quarter" idx="19" hasCustomPrompt="1"/>
          </p:nvPr>
        </p:nvSpPr>
        <p:spPr>
          <a:xfrm>
            <a:off x="203199" y="3890030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579281" y="3771297"/>
            <a:ext cx="2089075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579281" y="3987202"/>
            <a:ext cx="2089075" cy="390893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Duis rutrum vestibulum ornare. Integer cursus eu elit mollis suscipit</a:t>
            </a:r>
          </a:p>
        </p:txBody>
      </p:sp>
      <p:sp>
        <p:nvSpPr>
          <p:cNvPr id="44" name="Text Placeholder 38"/>
          <p:cNvSpPr>
            <a:spLocks noGrp="1"/>
          </p:cNvSpPr>
          <p:nvPr>
            <p:ph type="body" sz="quarter" idx="22" hasCustomPrompt="1"/>
          </p:nvPr>
        </p:nvSpPr>
        <p:spPr>
          <a:xfrm>
            <a:off x="2794448" y="3890030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3170530" y="3771297"/>
            <a:ext cx="2089075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3170530" y="3987202"/>
            <a:ext cx="2089075" cy="390893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Duis rutrum vestibulum ornare. Integer cursus eu elit mollis suscipit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7584" y="1295399"/>
            <a:ext cx="5056406" cy="6858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579281" y="2687409"/>
            <a:ext cx="2089075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33" name="Picture Placeholder 9"/>
          <p:cNvSpPr>
            <a:spLocks noGrp="1"/>
          </p:cNvSpPr>
          <p:nvPr>
            <p:ph type="pic" sz="quarter" idx="27" hasCustomPrompt="1"/>
          </p:nvPr>
        </p:nvSpPr>
        <p:spPr>
          <a:xfrm>
            <a:off x="5562599" y="254000"/>
            <a:ext cx="3583799" cy="457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4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image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50" name="Rectangle 49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59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TextBox 59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61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42" name="Oval 41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53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76612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/>
          <p:cNvSpPr/>
          <p:nvPr userDrawn="1"/>
        </p:nvSpPr>
        <p:spPr>
          <a:xfrm>
            <a:off x="-1317287" y="154716"/>
            <a:ext cx="4808884" cy="480888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5769" y="254000"/>
            <a:ext cx="52451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Add a quote</a:t>
            </a:r>
            <a:br>
              <a:rPr lang="en-US" dirty="0"/>
            </a:br>
            <a:r>
              <a:rPr lang="en-US" dirty="0"/>
              <a:t>below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5769" y="2184399"/>
            <a:ext cx="3794374" cy="8763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“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.”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5769" y="3174999"/>
            <a:ext cx="3794374" cy="203202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455886" y="2184399"/>
            <a:ext cx="4428402" cy="1850572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1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5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extBox 35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7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9" name="Oval 28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72473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77584" y="254000"/>
            <a:ext cx="52451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7584" y="1295399"/>
            <a:ext cx="3556000" cy="475344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Small table with optional highlight column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4" y="1861147"/>
            <a:ext cx="3556000" cy="2826742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3" hasCustomPrompt="1"/>
          </p:nvPr>
        </p:nvSpPr>
        <p:spPr>
          <a:xfrm>
            <a:off x="4035425" y="1295400"/>
            <a:ext cx="4868070" cy="3392488"/>
          </a:xfrm>
        </p:spPr>
        <p:txBody>
          <a:bodyPr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table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4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TextBox 34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6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9" name="Oval 28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39098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58E2-F1C3-4D5B-851C-6899E4934E2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97BD-E148-454F-B544-7653E29E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50442"/>
      </p:ext>
    </p:extLst>
  </p:cSld>
  <p:clrMapOvr>
    <a:masterClrMapping/>
  </p:clrMapOvr>
  <p:hf hd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Graph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77584" y="254000"/>
            <a:ext cx="52451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4" y="1295400"/>
            <a:ext cx="3556000" cy="3392489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endParaRPr lang="en-US" dirty="0"/>
          </a:p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endParaRPr lang="en-US" dirty="0"/>
          </a:p>
        </p:txBody>
      </p:sp>
      <p:sp>
        <p:nvSpPr>
          <p:cNvPr id="17" name="Chart Placeholder 2"/>
          <p:cNvSpPr>
            <a:spLocks noGrp="1"/>
          </p:cNvSpPr>
          <p:nvPr>
            <p:ph type="chart" sz="quarter" idx="14" hasCustomPrompt="1"/>
          </p:nvPr>
        </p:nvSpPr>
        <p:spPr>
          <a:xfrm>
            <a:off x="4035425" y="1295400"/>
            <a:ext cx="4868070" cy="3392488"/>
          </a:xfrm>
        </p:spPr>
        <p:txBody>
          <a:bodyPr/>
          <a:lstStyle>
            <a:lvl1pPr marL="1714500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None/>
              <a:tabLst/>
              <a:defRPr sz="1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Click to add chart/graph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5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extBox 35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7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6875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mart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77584" y="254000"/>
            <a:ext cx="49022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4" y="1295401"/>
            <a:ext cx="4673600" cy="3061446"/>
          </a:xfrm>
        </p:spPr>
        <p:txBody>
          <a:bodyPr numCol="2" spcCol="27432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Two column body copy in size 10pt or 8pt as minimum.</a:t>
            </a:r>
          </a:p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 hasCustomPrompt="1"/>
          </p:nvPr>
        </p:nvSpPr>
        <p:spPr>
          <a:xfrm>
            <a:off x="5225143" y="696913"/>
            <a:ext cx="3659145" cy="3933825"/>
          </a:xfrm>
        </p:spPr>
        <p:txBody>
          <a:bodyPr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Infographics/SmartArt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4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TextBox 34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6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8" name="Oval 27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16315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8130" y="254000"/>
            <a:ext cx="5245100" cy="5207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Map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87198" y="874485"/>
            <a:ext cx="4025901" cy="943164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Body copy in 12pt.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8130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pic>
        <p:nvPicPr>
          <p:cNvPr id="17" name="Map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6559" y="542375"/>
            <a:ext cx="4720038" cy="311522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4541202" y="38082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0" y="39511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008052" y="38082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6038850" y="39511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7493952" y="38082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7524750" y="39511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4541202" y="41511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4572000" y="42940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6008052" y="41511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6038850" y="42940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7" hasCustomPrompt="1"/>
          </p:nvPr>
        </p:nvSpPr>
        <p:spPr>
          <a:xfrm>
            <a:off x="7493952" y="41511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7524750" y="42940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287198" y="2695541"/>
            <a:ext cx="1963055" cy="431074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Bulletpoints</a:t>
            </a:r>
            <a:r>
              <a:rPr lang="en-US" dirty="0"/>
              <a:t> in minimum of 18pt.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4776469" y="1277751"/>
            <a:ext cx="390843" cy="388006"/>
          </a:xfrm>
          <a:prstGeom prst="ellipse">
            <a:avLst/>
          </a:prstGeom>
          <a:solidFill>
            <a:schemeClr val="accent1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6552294" y="1197316"/>
            <a:ext cx="390843" cy="388006"/>
          </a:xfrm>
          <a:prstGeom prst="ellipse">
            <a:avLst/>
          </a:prstGeom>
          <a:solidFill>
            <a:schemeClr val="accent5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7044205" y="1471754"/>
            <a:ext cx="390843" cy="388006"/>
          </a:xfrm>
          <a:prstGeom prst="ellipse">
            <a:avLst/>
          </a:prstGeom>
          <a:solidFill>
            <a:schemeClr val="accent2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5648007" y="2245350"/>
            <a:ext cx="390843" cy="388006"/>
          </a:xfrm>
          <a:prstGeom prst="ellipse">
            <a:avLst/>
          </a:prstGeom>
          <a:solidFill>
            <a:schemeClr val="accent6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7665244" y="1743700"/>
            <a:ext cx="390843" cy="388006"/>
          </a:xfrm>
          <a:prstGeom prst="ellipse">
            <a:avLst/>
          </a:prstGeom>
          <a:solidFill>
            <a:schemeClr val="accent4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46" hasCustomPrompt="1"/>
          </p:nvPr>
        </p:nvSpPr>
        <p:spPr>
          <a:xfrm>
            <a:off x="7953949" y="1355694"/>
            <a:ext cx="390843" cy="388006"/>
          </a:xfrm>
          <a:prstGeom prst="ellipse">
            <a:avLst/>
          </a:prstGeom>
          <a:solidFill>
            <a:schemeClr val="accent3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47" hasCustomPrompt="1"/>
          </p:nvPr>
        </p:nvSpPr>
        <p:spPr>
          <a:xfrm>
            <a:off x="287198" y="3229894"/>
            <a:ext cx="1963055" cy="295819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287198" y="3628992"/>
            <a:ext cx="1963055" cy="570139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49" hasCustomPrompt="1"/>
          </p:nvPr>
        </p:nvSpPr>
        <p:spPr>
          <a:xfrm>
            <a:off x="2350044" y="2695541"/>
            <a:ext cx="1963055" cy="431074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Tempus eu </a:t>
            </a:r>
            <a:r>
              <a:rPr lang="fr-FR" dirty="0" err="1"/>
              <a:t>orci</a:t>
            </a:r>
            <a:r>
              <a:rPr lang="fr-FR" dirty="0"/>
              <a:t> in,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</a:t>
            </a:r>
            <a:r>
              <a:rPr lang="fr-FR" dirty="0" err="1"/>
              <a:t>felis</a:t>
            </a:r>
            <a:r>
              <a:rPr lang="fr-FR" dirty="0"/>
              <a:t>. </a:t>
            </a:r>
            <a:r>
              <a:rPr lang="fr-FR" dirty="0" err="1"/>
              <a:t>Donec</a:t>
            </a:r>
            <a:r>
              <a:rPr lang="fr-FR" dirty="0"/>
              <a:t> ut </a:t>
            </a:r>
            <a:r>
              <a:rPr lang="fr-FR" dirty="0" err="1"/>
              <a:t>augue</a:t>
            </a:r>
            <a:r>
              <a:rPr lang="fr-FR" dirty="0"/>
              <a:t> et </a:t>
            </a:r>
            <a:r>
              <a:rPr lang="fr-FR" dirty="0" err="1"/>
              <a:t>sapien</a:t>
            </a:r>
            <a:r>
              <a:rPr lang="fr-FR" dirty="0"/>
              <a:t> </a:t>
            </a:r>
            <a:r>
              <a:rPr lang="fr-FR" dirty="0" err="1"/>
              <a:t>mattis</a:t>
            </a:r>
            <a:r>
              <a:rPr lang="fr-FR" dirty="0"/>
              <a:t> </a:t>
            </a:r>
            <a:r>
              <a:rPr lang="fr-FR" dirty="0" err="1"/>
              <a:t>scelerisque</a:t>
            </a:r>
            <a:r>
              <a:rPr lang="fr-FR" dirty="0"/>
              <a:t>. 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50" hasCustomPrompt="1"/>
          </p:nvPr>
        </p:nvSpPr>
        <p:spPr>
          <a:xfrm>
            <a:off x="2350044" y="3229894"/>
            <a:ext cx="1963055" cy="295819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it-IT" dirty="0"/>
              <a:t>Curabitur eget nunc vitae orci commodo accumsan.</a:t>
            </a:r>
            <a:endParaRPr lang="en-US" dirty="0"/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2350044" y="3628992"/>
            <a:ext cx="1963055" cy="570139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52" hasCustomPrompt="1"/>
          </p:nvPr>
        </p:nvSpPr>
        <p:spPr>
          <a:xfrm>
            <a:off x="287198" y="1855792"/>
            <a:ext cx="4025901" cy="720140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60" name="Rectangle 59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69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TextBox 69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71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57" name="Group 56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62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64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29695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8130" y="97275"/>
            <a:ext cx="5245100" cy="5207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Map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87198" y="874485"/>
            <a:ext cx="4025901" cy="943164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Body copy in 12pt.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pic>
        <p:nvPicPr>
          <p:cNvPr id="17" name="Map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6559" y="542375"/>
            <a:ext cx="4720038" cy="311522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4541202" y="38082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0" y="39511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008052" y="38082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6038850" y="39511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7493952" y="38082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7524750" y="39511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4541202" y="41511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4572000" y="42940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6008052" y="41511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6038850" y="42940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7" hasCustomPrompt="1"/>
          </p:nvPr>
        </p:nvSpPr>
        <p:spPr>
          <a:xfrm>
            <a:off x="7493952" y="41511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7524750" y="42940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287198" y="2695541"/>
            <a:ext cx="1963055" cy="431074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Bulletpoints</a:t>
            </a:r>
            <a:r>
              <a:rPr lang="en-US" dirty="0"/>
              <a:t> in minimum of 18pt.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4776469" y="1277751"/>
            <a:ext cx="390843" cy="388006"/>
          </a:xfrm>
          <a:prstGeom prst="ellipse">
            <a:avLst/>
          </a:prstGeom>
          <a:solidFill>
            <a:schemeClr val="accent1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6552294" y="1197316"/>
            <a:ext cx="390843" cy="388006"/>
          </a:xfrm>
          <a:prstGeom prst="ellipse">
            <a:avLst/>
          </a:prstGeom>
          <a:solidFill>
            <a:schemeClr val="accent5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7044205" y="1471754"/>
            <a:ext cx="390843" cy="388006"/>
          </a:xfrm>
          <a:prstGeom prst="ellipse">
            <a:avLst/>
          </a:prstGeom>
          <a:solidFill>
            <a:schemeClr val="accent2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5648007" y="2245350"/>
            <a:ext cx="390843" cy="388006"/>
          </a:xfrm>
          <a:prstGeom prst="ellipse">
            <a:avLst/>
          </a:prstGeom>
          <a:solidFill>
            <a:schemeClr val="accent6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7665244" y="1743700"/>
            <a:ext cx="390843" cy="388006"/>
          </a:xfrm>
          <a:prstGeom prst="ellipse">
            <a:avLst/>
          </a:prstGeom>
          <a:solidFill>
            <a:schemeClr val="accent4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46" hasCustomPrompt="1"/>
          </p:nvPr>
        </p:nvSpPr>
        <p:spPr>
          <a:xfrm>
            <a:off x="7953949" y="1355694"/>
            <a:ext cx="390843" cy="388006"/>
          </a:xfrm>
          <a:prstGeom prst="ellipse">
            <a:avLst/>
          </a:prstGeom>
          <a:solidFill>
            <a:schemeClr val="accent3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47" hasCustomPrompt="1"/>
          </p:nvPr>
        </p:nvSpPr>
        <p:spPr>
          <a:xfrm>
            <a:off x="287198" y="3229894"/>
            <a:ext cx="1963055" cy="295819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287198" y="3628992"/>
            <a:ext cx="1963055" cy="570139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49" hasCustomPrompt="1"/>
          </p:nvPr>
        </p:nvSpPr>
        <p:spPr>
          <a:xfrm>
            <a:off x="2350044" y="2695541"/>
            <a:ext cx="1963055" cy="431074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Tempus eu </a:t>
            </a:r>
            <a:r>
              <a:rPr lang="fr-FR" dirty="0" err="1"/>
              <a:t>orci</a:t>
            </a:r>
            <a:r>
              <a:rPr lang="fr-FR" dirty="0"/>
              <a:t> in,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</a:t>
            </a:r>
            <a:r>
              <a:rPr lang="fr-FR" dirty="0" err="1"/>
              <a:t>felis</a:t>
            </a:r>
            <a:r>
              <a:rPr lang="fr-FR" dirty="0"/>
              <a:t>. </a:t>
            </a:r>
            <a:r>
              <a:rPr lang="fr-FR" dirty="0" err="1"/>
              <a:t>Donec</a:t>
            </a:r>
            <a:r>
              <a:rPr lang="fr-FR" dirty="0"/>
              <a:t> ut </a:t>
            </a:r>
            <a:r>
              <a:rPr lang="fr-FR" dirty="0" err="1"/>
              <a:t>augue</a:t>
            </a:r>
            <a:r>
              <a:rPr lang="fr-FR" dirty="0"/>
              <a:t> et </a:t>
            </a:r>
            <a:r>
              <a:rPr lang="fr-FR" dirty="0" err="1"/>
              <a:t>sapien</a:t>
            </a:r>
            <a:r>
              <a:rPr lang="fr-FR" dirty="0"/>
              <a:t> </a:t>
            </a:r>
            <a:r>
              <a:rPr lang="fr-FR" dirty="0" err="1"/>
              <a:t>mattis</a:t>
            </a:r>
            <a:r>
              <a:rPr lang="fr-FR" dirty="0"/>
              <a:t> </a:t>
            </a:r>
            <a:r>
              <a:rPr lang="fr-FR" dirty="0" err="1"/>
              <a:t>scelerisque</a:t>
            </a:r>
            <a:r>
              <a:rPr lang="fr-FR" dirty="0"/>
              <a:t>. 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50" hasCustomPrompt="1"/>
          </p:nvPr>
        </p:nvSpPr>
        <p:spPr>
          <a:xfrm>
            <a:off x="2350044" y="3229894"/>
            <a:ext cx="1963055" cy="295819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it-IT" dirty="0"/>
              <a:t>Curabitur eget nunc vitae orci commodo accumsan.</a:t>
            </a:r>
            <a:endParaRPr lang="en-US" dirty="0"/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2350044" y="3628992"/>
            <a:ext cx="1963055" cy="570139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52" hasCustomPrompt="1"/>
          </p:nvPr>
        </p:nvSpPr>
        <p:spPr>
          <a:xfrm>
            <a:off x="287198" y="1855792"/>
            <a:ext cx="4025901" cy="720140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60" name="Rectangle 59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69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TextBox 69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71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57" name="Group 56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62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64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16867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ime Pla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9"/>
          <p:cNvSpPr>
            <a:spLocks noGrp="1"/>
          </p:cNvSpPr>
          <p:nvPr>
            <p:ph type="pic" sz="quarter" idx="52" hasCustomPrompt="1"/>
          </p:nvPr>
        </p:nvSpPr>
        <p:spPr>
          <a:xfrm>
            <a:off x="283027" y="809262"/>
            <a:ext cx="8601262" cy="395042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4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here to insert a Time Plan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2368263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3835113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5321013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83026" y="254000"/>
            <a:ext cx="5245100" cy="533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Simple time plan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3" hasCustomPrompt="1"/>
          </p:nvPr>
        </p:nvSpPr>
        <p:spPr>
          <a:xfrm>
            <a:off x="2368263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54" hasCustomPrompt="1"/>
          </p:nvPr>
        </p:nvSpPr>
        <p:spPr>
          <a:xfrm>
            <a:off x="3835113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55" hasCustomPrompt="1"/>
          </p:nvPr>
        </p:nvSpPr>
        <p:spPr>
          <a:xfrm>
            <a:off x="5321013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40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TextBox 40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2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34" name="Oval 33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65969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imeline/Roa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9"/>
          <p:cNvSpPr>
            <a:spLocks noGrp="1"/>
          </p:cNvSpPr>
          <p:nvPr>
            <p:ph type="pic" sz="quarter" idx="52" hasCustomPrompt="1"/>
          </p:nvPr>
        </p:nvSpPr>
        <p:spPr>
          <a:xfrm>
            <a:off x="3378200" y="809262"/>
            <a:ext cx="5525295" cy="395042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4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here to insert a Timeline/Roadmap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4096702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5563552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7049452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63070" y="254000"/>
            <a:ext cx="5300482" cy="90302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Timeline/Roadmap with text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3" hasCustomPrompt="1"/>
          </p:nvPr>
        </p:nvSpPr>
        <p:spPr>
          <a:xfrm>
            <a:off x="4096702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54" hasCustomPrompt="1"/>
          </p:nvPr>
        </p:nvSpPr>
        <p:spPr>
          <a:xfrm>
            <a:off x="5563552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55" hasCustomPrompt="1"/>
          </p:nvPr>
        </p:nvSpPr>
        <p:spPr>
          <a:xfrm>
            <a:off x="7049452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203200" y="1286353"/>
            <a:ext cx="654050" cy="649302"/>
          </a:xfrm>
          <a:prstGeom prst="ellipse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txBody>
          <a:bodyPr lIns="0" rIns="0"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56" hasCustomPrompt="1"/>
          </p:nvPr>
        </p:nvSpPr>
        <p:spPr>
          <a:xfrm>
            <a:off x="704055" y="1348393"/>
            <a:ext cx="2048669" cy="215444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Point 1</a:t>
            </a:r>
          </a:p>
        </p:txBody>
      </p:sp>
      <p:sp>
        <p:nvSpPr>
          <p:cNvPr id="55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704055" y="1569212"/>
            <a:ext cx="2048669" cy="615553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endParaRPr lang="en-US" dirty="0"/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57" hasCustomPrompt="1"/>
          </p:nvPr>
        </p:nvSpPr>
        <p:spPr>
          <a:xfrm>
            <a:off x="203200" y="2343628"/>
            <a:ext cx="654050" cy="649302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txBody>
          <a:bodyPr lIns="0" rIns="0"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58" hasCustomPrompt="1"/>
          </p:nvPr>
        </p:nvSpPr>
        <p:spPr>
          <a:xfrm>
            <a:off x="704055" y="2405668"/>
            <a:ext cx="2048669" cy="215444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Point 2</a:t>
            </a:r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704055" y="2626487"/>
            <a:ext cx="2048669" cy="615553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endParaRPr lang="en-US" dirty="0"/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60" hasCustomPrompt="1"/>
          </p:nvPr>
        </p:nvSpPr>
        <p:spPr>
          <a:xfrm>
            <a:off x="203200" y="3425296"/>
            <a:ext cx="654050" cy="649302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txBody>
          <a:bodyPr lIns="0" rIns="0"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61" hasCustomPrompt="1"/>
          </p:nvPr>
        </p:nvSpPr>
        <p:spPr>
          <a:xfrm>
            <a:off x="704055" y="3487336"/>
            <a:ext cx="2048669" cy="215444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Point 3</a:t>
            </a:r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62" hasCustomPrompt="1"/>
          </p:nvPr>
        </p:nvSpPr>
        <p:spPr>
          <a:xfrm>
            <a:off x="704055" y="3708155"/>
            <a:ext cx="2048669" cy="615553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54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TextBox 61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63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44" name="Oval 43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60307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4"/>
          <p:cNvSpPr>
            <a:spLocks noGrp="1"/>
          </p:cNvSpPr>
          <p:nvPr>
            <p:ph type="pic" sz="quarter" idx="36" hasCustomPrompt="1"/>
          </p:nvPr>
        </p:nvSpPr>
        <p:spPr>
          <a:xfrm>
            <a:off x="4303714" y="0"/>
            <a:ext cx="3499859" cy="488473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None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Click here to </a:t>
            </a:r>
            <a:br>
              <a:rPr lang="en-US" dirty="0"/>
            </a:br>
            <a:r>
              <a:rPr lang="en-US" dirty="0"/>
              <a:t>add Color Image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6221676" y="0"/>
            <a:ext cx="2921000" cy="4889255"/>
          </a:xfr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1416" y="254000"/>
            <a:ext cx="38354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24" name="Text Placeholder 38"/>
          <p:cNvSpPr>
            <a:spLocks noGrp="1"/>
          </p:cNvSpPr>
          <p:nvPr>
            <p:ph type="body" sz="quarter" idx="15" hasCustomPrompt="1"/>
          </p:nvPr>
        </p:nvSpPr>
        <p:spPr>
          <a:xfrm>
            <a:off x="226059" y="2231277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02141" y="2496914"/>
            <a:ext cx="3310548" cy="502381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1416" y="1295399"/>
            <a:ext cx="3686630" cy="6858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602141" y="2281009"/>
            <a:ext cx="3310548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Business Context</a:t>
            </a:r>
          </a:p>
        </p:txBody>
      </p:sp>
      <p:sp>
        <p:nvSpPr>
          <p:cNvPr id="26" name="Text Placeholder 38"/>
          <p:cNvSpPr>
            <a:spLocks noGrp="1"/>
          </p:cNvSpPr>
          <p:nvPr>
            <p:ph type="body" sz="quarter" idx="27" hasCustomPrompt="1"/>
          </p:nvPr>
        </p:nvSpPr>
        <p:spPr>
          <a:xfrm>
            <a:off x="226059" y="3155214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02141" y="3371119"/>
            <a:ext cx="3310548" cy="502381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02141" y="3155214"/>
            <a:ext cx="3310548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Solution Approach</a:t>
            </a:r>
          </a:p>
        </p:txBody>
      </p:sp>
      <p:sp>
        <p:nvSpPr>
          <p:cNvPr id="35" name="Text Placeholder 38"/>
          <p:cNvSpPr>
            <a:spLocks noGrp="1"/>
          </p:cNvSpPr>
          <p:nvPr>
            <p:ph type="body" sz="quarter" idx="30" hasCustomPrompt="1"/>
          </p:nvPr>
        </p:nvSpPr>
        <p:spPr>
          <a:xfrm>
            <a:off x="226059" y="3994800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02141" y="4247419"/>
            <a:ext cx="3310548" cy="502381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02141" y="4031514"/>
            <a:ext cx="3310548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baseline="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Benefits Delivered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498663" y="931094"/>
            <a:ext cx="2400140" cy="3131640"/>
          </a:xfrm>
        </p:spPr>
        <p:txBody>
          <a:bodyPr t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lang="en-US" sz="700" b="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6498663" y="664389"/>
            <a:ext cx="2400140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Value Wipro brings</a:t>
            </a:r>
          </a:p>
        </p:txBody>
      </p:sp>
      <p:sp>
        <p:nvSpPr>
          <p:cNvPr id="3" name="Media Placeholder 2"/>
          <p:cNvSpPr>
            <a:spLocks noGrp="1"/>
          </p:cNvSpPr>
          <p:nvPr>
            <p:ph type="media" sz="quarter" idx="35" hasCustomPrompt="1"/>
          </p:nvPr>
        </p:nvSpPr>
        <p:spPr>
          <a:xfrm>
            <a:off x="6498663" y="4128262"/>
            <a:ext cx="652955" cy="650994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buFontTx/>
              <a:buNone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View video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50" name="Rectangle 49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59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TextBox 59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61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46" name="Oval 45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53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5301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71416" y="254000"/>
            <a:ext cx="5245100" cy="5588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Team structure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82322" y="1077588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30" name="Pladsholder til tekst 62"/>
          <p:cNvSpPr>
            <a:spLocks noGrp="1"/>
          </p:cNvSpPr>
          <p:nvPr>
            <p:ph type="body" sz="quarter" idx="30" hasCustomPrompt="1"/>
          </p:nvPr>
        </p:nvSpPr>
        <p:spPr>
          <a:xfrm>
            <a:off x="382322" y="1937202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31" name="Pladsholder til tekst 63"/>
          <p:cNvSpPr>
            <a:spLocks noGrp="1"/>
          </p:cNvSpPr>
          <p:nvPr>
            <p:ph type="body" sz="quarter" idx="31" hasCustomPrompt="1"/>
          </p:nvPr>
        </p:nvSpPr>
        <p:spPr>
          <a:xfrm>
            <a:off x="382322" y="2188787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33" name="Picture Placeholder 9"/>
          <p:cNvSpPr>
            <a:spLocks noGrp="1"/>
          </p:cNvSpPr>
          <p:nvPr>
            <p:ph type="pic" sz="quarter" idx="33" hasCustomPrompt="1"/>
          </p:nvPr>
        </p:nvSpPr>
        <p:spPr>
          <a:xfrm>
            <a:off x="2605492" y="1077588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34" name="Pladsholder til tekst 62"/>
          <p:cNvSpPr>
            <a:spLocks noGrp="1"/>
          </p:cNvSpPr>
          <p:nvPr>
            <p:ph type="body" sz="quarter" idx="34" hasCustomPrompt="1"/>
          </p:nvPr>
        </p:nvSpPr>
        <p:spPr>
          <a:xfrm>
            <a:off x="2605492" y="1937202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35" name="Pladsholder til tekst 63"/>
          <p:cNvSpPr>
            <a:spLocks noGrp="1"/>
          </p:cNvSpPr>
          <p:nvPr>
            <p:ph type="body" sz="quarter" idx="35" hasCustomPrompt="1"/>
          </p:nvPr>
        </p:nvSpPr>
        <p:spPr>
          <a:xfrm>
            <a:off x="2605492" y="2188787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37" name="Picture Placeholder 9"/>
          <p:cNvSpPr>
            <a:spLocks noGrp="1"/>
          </p:cNvSpPr>
          <p:nvPr>
            <p:ph type="pic" sz="quarter" idx="37" hasCustomPrompt="1"/>
          </p:nvPr>
        </p:nvSpPr>
        <p:spPr>
          <a:xfrm>
            <a:off x="4828662" y="1077588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38" name="Pladsholder til tekst 62"/>
          <p:cNvSpPr>
            <a:spLocks noGrp="1"/>
          </p:cNvSpPr>
          <p:nvPr>
            <p:ph type="body" sz="quarter" idx="38" hasCustomPrompt="1"/>
          </p:nvPr>
        </p:nvSpPr>
        <p:spPr>
          <a:xfrm>
            <a:off x="4828662" y="1937202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39" name="Pladsholder til tekst 63"/>
          <p:cNvSpPr>
            <a:spLocks noGrp="1"/>
          </p:cNvSpPr>
          <p:nvPr>
            <p:ph type="body" sz="quarter" idx="39" hasCustomPrompt="1"/>
          </p:nvPr>
        </p:nvSpPr>
        <p:spPr>
          <a:xfrm>
            <a:off x="4828662" y="2188787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41" name="Picture Placeholder 9"/>
          <p:cNvSpPr>
            <a:spLocks noGrp="1"/>
          </p:cNvSpPr>
          <p:nvPr>
            <p:ph type="pic" sz="quarter" idx="41" hasCustomPrompt="1"/>
          </p:nvPr>
        </p:nvSpPr>
        <p:spPr>
          <a:xfrm>
            <a:off x="7051832" y="1077588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42" name="Pladsholder til tekst 62"/>
          <p:cNvSpPr>
            <a:spLocks noGrp="1"/>
          </p:cNvSpPr>
          <p:nvPr>
            <p:ph type="body" sz="quarter" idx="42" hasCustomPrompt="1"/>
          </p:nvPr>
        </p:nvSpPr>
        <p:spPr>
          <a:xfrm>
            <a:off x="7051832" y="1937202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  <a:p>
            <a:endParaRPr lang="en-GB" dirty="0"/>
          </a:p>
        </p:txBody>
      </p:sp>
      <p:sp>
        <p:nvSpPr>
          <p:cNvPr id="43" name="Pladsholder til tekst 63"/>
          <p:cNvSpPr>
            <a:spLocks noGrp="1"/>
          </p:cNvSpPr>
          <p:nvPr>
            <p:ph type="body" sz="quarter" idx="43" hasCustomPrompt="1"/>
          </p:nvPr>
        </p:nvSpPr>
        <p:spPr>
          <a:xfrm>
            <a:off x="7051832" y="2188787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62" name="Picture Placeholder 9"/>
          <p:cNvSpPr>
            <a:spLocks noGrp="1"/>
          </p:cNvSpPr>
          <p:nvPr>
            <p:ph type="pic" sz="quarter" idx="45" hasCustomPrompt="1"/>
          </p:nvPr>
        </p:nvSpPr>
        <p:spPr>
          <a:xfrm>
            <a:off x="382322" y="3022502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63" name="Pladsholder til tekst 62"/>
          <p:cNvSpPr>
            <a:spLocks noGrp="1"/>
          </p:cNvSpPr>
          <p:nvPr>
            <p:ph type="body" sz="quarter" idx="46" hasCustomPrompt="1"/>
          </p:nvPr>
        </p:nvSpPr>
        <p:spPr>
          <a:xfrm>
            <a:off x="382322" y="3882116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  <a:p>
            <a:endParaRPr lang="en-GB" dirty="0"/>
          </a:p>
        </p:txBody>
      </p:sp>
      <p:sp>
        <p:nvSpPr>
          <p:cNvPr id="64" name="Pladsholder til tekst 63"/>
          <p:cNvSpPr>
            <a:spLocks noGrp="1"/>
          </p:cNvSpPr>
          <p:nvPr>
            <p:ph type="body" sz="quarter" idx="47" hasCustomPrompt="1"/>
          </p:nvPr>
        </p:nvSpPr>
        <p:spPr>
          <a:xfrm>
            <a:off x="382322" y="4133701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66" name="Picture Placeholder 9"/>
          <p:cNvSpPr>
            <a:spLocks noGrp="1"/>
          </p:cNvSpPr>
          <p:nvPr>
            <p:ph type="pic" sz="quarter" idx="49" hasCustomPrompt="1"/>
          </p:nvPr>
        </p:nvSpPr>
        <p:spPr>
          <a:xfrm>
            <a:off x="2605492" y="3022502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67" name="Pladsholder til tekst 62"/>
          <p:cNvSpPr>
            <a:spLocks noGrp="1"/>
          </p:cNvSpPr>
          <p:nvPr>
            <p:ph type="body" sz="quarter" idx="50" hasCustomPrompt="1"/>
          </p:nvPr>
        </p:nvSpPr>
        <p:spPr>
          <a:xfrm>
            <a:off x="2605492" y="3882116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68" name="Pladsholder til tekst 63"/>
          <p:cNvSpPr>
            <a:spLocks noGrp="1"/>
          </p:cNvSpPr>
          <p:nvPr>
            <p:ph type="body" sz="quarter" idx="51" hasCustomPrompt="1"/>
          </p:nvPr>
        </p:nvSpPr>
        <p:spPr>
          <a:xfrm>
            <a:off x="2605492" y="4133701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70" name="Picture Placeholder 9"/>
          <p:cNvSpPr>
            <a:spLocks noGrp="1"/>
          </p:cNvSpPr>
          <p:nvPr>
            <p:ph type="pic" sz="quarter" idx="53" hasCustomPrompt="1"/>
          </p:nvPr>
        </p:nvSpPr>
        <p:spPr>
          <a:xfrm>
            <a:off x="4828662" y="3022502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71" name="Pladsholder til tekst 62"/>
          <p:cNvSpPr>
            <a:spLocks noGrp="1"/>
          </p:cNvSpPr>
          <p:nvPr>
            <p:ph type="body" sz="quarter" idx="54" hasCustomPrompt="1"/>
          </p:nvPr>
        </p:nvSpPr>
        <p:spPr>
          <a:xfrm>
            <a:off x="4828662" y="3882116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72" name="Pladsholder til tekst 63"/>
          <p:cNvSpPr>
            <a:spLocks noGrp="1"/>
          </p:cNvSpPr>
          <p:nvPr>
            <p:ph type="body" sz="quarter" idx="55" hasCustomPrompt="1"/>
          </p:nvPr>
        </p:nvSpPr>
        <p:spPr>
          <a:xfrm>
            <a:off x="4828662" y="4133701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74" name="Picture Placeholder 9"/>
          <p:cNvSpPr>
            <a:spLocks noGrp="1"/>
          </p:cNvSpPr>
          <p:nvPr>
            <p:ph type="pic" sz="quarter" idx="57" hasCustomPrompt="1"/>
          </p:nvPr>
        </p:nvSpPr>
        <p:spPr>
          <a:xfrm>
            <a:off x="7051832" y="3022502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75" name="Pladsholder til tekst 62"/>
          <p:cNvSpPr>
            <a:spLocks noGrp="1"/>
          </p:cNvSpPr>
          <p:nvPr>
            <p:ph type="body" sz="quarter" idx="58" hasCustomPrompt="1"/>
          </p:nvPr>
        </p:nvSpPr>
        <p:spPr>
          <a:xfrm>
            <a:off x="7051832" y="3882116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76" name="Pladsholder til tekst 63"/>
          <p:cNvSpPr>
            <a:spLocks noGrp="1"/>
          </p:cNvSpPr>
          <p:nvPr>
            <p:ph type="body" sz="quarter" idx="59" hasCustomPrompt="1"/>
          </p:nvPr>
        </p:nvSpPr>
        <p:spPr>
          <a:xfrm>
            <a:off x="7051832" y="4133701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69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TextBox 72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77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56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69056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71416" y="97275"/>
            <a:ext cx="5245100" cy="5588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Team structure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82322" y="1077588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30" name="Pladsholder til tekst 62"/>
          <p:cNvSpPr>
            <a:spLocks noGrp="1"/>
          </p:cNvSpPr>
          <p:nvPr>
            <p:ph type="body" sz="quarter" idx="30" hasCustomPrompt="1"/>
          </p:nvPr>
        </p:nvSpPr>
        <p:spPr>
          <a:xfrm>
            <a:off x="382322" y="1937202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31" name="Pladsholder til tekst 63"/>
          <p:cNvSpPr>
            <a:spLocks noGrp="1"/>
          </p:cNvSpPr>
          <p:nvPr>
            <p:ph type="body" sz="quarter" idx="31" hasCustomPrompt="1"/>
          </p:nvPr>
        </p:nvSpPr>
        <p:spPr>
          <a:xfrm>
            <a:off x="382322" y="2188787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33" name="Picture Placeholder 9"/>
          <p:cNvSpPr>
            <a:spLocks noGrp="1"/>
          </p:cNvSpPr>
          <p:nvPr>
            <p:ph type="pic" sz="quarter" idx="33" hasCustomPrompt="1"/>
          </p:nvPr>
        </p:nvSpPr>
        <p:spPr>
          <a:xfrm>
            <a:off x="2605492" y="1077588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34" name="Pladsholder til tekst 62"/>
          <p:cNvSpPr>
            <a:spLocks noGrp="1"/>
          </p:cNvSpPr>
          <p:nvPr>
            <p:ph type="body" sz="quarter" idx="34" hasCustomPrompt="1"/>
          </p:nvPr>
        </p:nvSpPr>
        <p:spPr>
          <a:xfrm>
            <a:off x="2605492" y="1937202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35" name="Pladsholder til tekst 63"/>
          <p:cNvSpPr>
            <a:spLocks noGrp="1"/>
          </p:cNvSpPr>
          <p:nvPr>
            <p:ph type="body" sz="quarter" idx="35" hasCustomPrompt="1"/>
          </p:nvPr>
        </p:nvSpPr>
        <p:spPr>
          <a:xfrm>
            <a:off x="2605492" y="2188787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37" name="Picture Placeholder 9"/>
          <p:cNvSpPr>
            <a:spLocks noGrp="1"/>
          </p:cNvSpPr>
          <p:nvPr>
            <p:ph type="pic" sz="quarter" idx="37" hasCustomPrompt="1"/>
          </p:nvPr>
        </p:nvSpPr>
        <p:spPr>
          <a:xfrm>
            <a:off x="4828662" y="1077588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38" name="Pladsholder til tekst 62"/>
          <p:cNvSpPr>
            <a:spLocks noGrp="1"/>
          </p:cNvSpPr>
          <p:nvPr>
            <p:ph type="body" sz="quarter" idx="38" hasCustomPrompt="1"/>
          </p:nvPr>
        </p:nvSpPr>
        <p:spPr>
          <a:xfrm>
            <a:off x="4828662" y="1937202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39" name="Pladsholder til tekst 63"/>
          <p:cNvSpPr>
            <a:spLocks noGrp="1"/>
          </p:cNvSpPr>
          <p:nvPr>
            <p:ph type="body" sz="quarter" idx="39" hasCustomPrompt="1"/>
          </p:nvPr>
        </p:nvSpPr>
        <p:spPr>
          <a:xfrm>
            <a:off x="4828662" y="2188787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41" name="Picture Placeholder 9"/>
          <p:cNvSpPr>
            <a:spLocks noGrp="1"/>
          </p:cNvSpPr>
          <p:nvPr>
            <p:ph type="pic" sz="quarter" idx="41" hasCustomPrompt="1"/>
          </p:nvPr>
        </p:nvSpPr>
        <p:spPr>
          <a:xfrm>
            <a:off x="7051832" y="1077588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42" name="Pladsholder til tekst 62"/>
          <p:cNvSpPr>
            <a:spLocks noGrp="1"/>
          </p:cNvSpPr>
          <p:nvPr>
            <p:ph type="body" sz="quarter" idx="42" hasCustomPrompt="1"/>
          </p:nvPr>
        </p:nvSpPr>
        <p:spPr>
          <a:xfrm>
            <a:off x="7051832" y="1937202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  <a:p>
            <a:endParaRPr lang="en-GB" dirty="0"/>
          </a:p>
        </p:txBody>
      </p:sp>
      <p:sp>
        <p:nvSpPr>
          <p:cNvPr id="43" name="Pladsholder til tekst 63"/>
          <p:cNvSpPr>
            <a:spLocks noGrp="1"/>
          </p:cNvSpPr>
          <p:nvPr>
            <p:ph type="body" sz="quarter" idx="43" hasCustomPrompt="1"/>
          </p:nvPr>
        </p:nvSpPr>
        <p:spPr>
          <a:xfrm>
            <a:off x="7051832" y="2188787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62" name="Picture Placeholder 9"/>
          <p:cNvSpPr>
            <a:spLocks noGrp="1"/>
          </p:cNvSpPr>
          <p:nvPr>
            <p:ph type="pic" sz="quarter" idx="45" hasCustomPrompt="1"/>
          </p:nvPr>
        </p:nvSpPr>
        <p:spPr>
          <a:xfrm>
            <a:off x="382322" y="3022502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63" name="Pladsholder til tekst 62"/>
          <p:cNvSpPr>
            <a:spLocks noGrp="1"/>
          </p:cNvSpPr>
          <p:nvPr>
            <p:ph type="body" sz="quarter" idx="46" hasCustomPrompt="1"/>
          </p:nvPr>
        </p:nvSpPr>
        <p:spPr>
          <a:xfrm>
            <a:off x="382322" y="3882116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  <a:p>
            <a:endParaRPr lang="en-GB" dirty="0"/>
          </a:p>
        </p:txBody>
      </p:sp>
      <p:sp>
        <p:nvSpPr>
          <p:cNvPr id="64" name="Pladsholder til tekst 63"/>
          <p:cNvSpPr>
            <a:spLocks noGrp="1"/>
          </p:cNvSpPr>
          <p:nvPr>
            <p:ph type="body" sz="quarter" idx="47" hasCustomPrompt="1"/>
          </p:nvPr>
        </p:nvSpPr>
        <p:spPr>
          <a:xfrm>
            <a:off x="382322" y="4133701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66" name="Picture Placeholder 9"/>
          <p:cNvSpPr>
            <a:spLocks noGrp="1"/>
          </p:cNvSpPr>
          <p:nvPr>
            <p:ph type="pic" sz="quarter" idx="49" hasCustomPrompt="1"/>
          </p:nvPr>
        </p:nvSpPr>
        <p:spPr>
          <a:xfrm>
            <a:off x="2605492" y="3022502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67" name="Pladsholder til tekst 62"/>
          <p:cNvSpPr>
            <a:spLocks noGrp="1"/>
          </p:cNvSpPr>
          <p:nvPr>
            <p:ph type="body" sz="quarter" idx="50" hasCustomPrompt="1"/>
          </p:nvPr>
        </p:nvSpPr>
        <p:spPr>
          <a:xfrm>
            <a:off x="2605492" y="3882116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68" name="Pladsholder til tekst 63"/>
          <p:cNvSpPr>
            <a:spLocks noGrp="1"/>
          </p:cNvSpPr>
          <p:nvPr>
            <p:ph type="body" sz="quarter" idx="51" hasCustomPrompt="1"/>
          </p:nvPr>
        </p:nvSpPr>
        <p:spPr>
          <a:xfrm>
            <a:off x="2605492" y="4133701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70" name="Picture Placeholder 9"/>
          <p:cNvSpPr>
            <a:spLocks noGrp="1"/>
          </p:cNvSpPr>
          <p:nvPr>
            <p:ph type="pic" sz="quarter" idx="53" hasCustomPrompt="1"/>
          </p:nvPr>
        </p:nvSpPr>
        <p:spPr>
          <a:xfrm>
            <a:off x="4828662" y="3022502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71" name="Pladsholder til tekst 62"/>
          <p:cNvSpPr>
            <a:spLocks noGrp="1"/>
          </p:cNvSpPr>
          <p:nvPr>
            <p:ph type="body" sz="quarter" idx="54" hasCustomPrompt="1"/>
          </p:nvPr>
        </p:nvSpPr>
        <p:spPr>
          <a:xfrm>
            <a:off x="4828662" y="3882116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72" name="Pladsholder til tekst 63"/>
          <p:cNvSpPr>
            <a:spLocks noGrp="1"/>
          </p:cNvSpPr>
          <p:nvPr>
            <p:ph type="body" sz="quarter" idx="55" hasCustomPrompt="1"/>
          </p:nvPr>
        </p:nvSpPr>
        <p:spPr>
          <a:xfrm>
            <a:off x="4828662" y="4133701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74" name="Picture Placeholder 9"/>
          <p:cNvSpPr>
            <a:spLocks noGrp="1"/>
          </p:cNvSpPr>
          <p:nvPr>
            <p:ph type="pic" sz="quarter" idx="57" hasCustomPrompt="1"/>
          </p:nvPr>
        </p:nvSpPr>
        <p:spPr>
          <a:xfrm>
            <a:off x="7051832" y="3022502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75" name="Pladsholder til tekst 62"/>
          <p:cNvSpPr>
            <a:spLocks noGrp="1"/>
          </p:cNvSpPr>
          <p:nvPr>
            <p:ph type="body" sz="quarter" idx="58" hasCustomPrompt="1"/>
          </p:nvPr>
        </p:nvSpPr>
        <p:spPr>
          <a:xfrm>
            <a:off x="7051832" y="3882116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76" name="Pladsholder til tekst 63"/>
          <p:cNvSpPr>
            <a:spLocks noGrp="1"/>
          </p:cNvSpPr>
          <p:nvPr>
            <p:ph type="body" sz="quarter" idx="59" hasCustomPrompt="1"/>
          </p:nvPr>
        </p:nvSpPr>
        <p:spPr>
          <a:xfrm>
            <a:off x="7051832" y="4133701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69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TextBox 72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77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56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667083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>
            <a:cxnSpLocks/>
          </p:cNvCxnSpPr>
          <p:nvPr userDrawn="1"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2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2855768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1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3084022"/>
            <a:ext cx="3190875" cy="14931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30" name="Pladsholder til tekst 20"/>
          <p:cNvSpPr>
            <a:spLocks noGrp="1"/>
          </p:cNvSpPr>
          <p:nvPr>
            <p:ph type="body" sz="quarter" idx="36" hasCustomPrompt="1"/>
          </p:nvPr>
        </p:nvSpPr>
        <p:spPr>
          <a:xfrm>
            <a:off x="4582711" y="3424147"/>
            <a:ext cx="2782294" cy="146194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 sz="95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LinkedIn</a:t>
            </a:r>
            <a:r>
              <a:rPr lang="en-GB" spc="11" dirty="0"/>
              <a:t> ID</a:t>
            </a:r>
            <a:endParaRPr lang="en-GB" dirty="0"/>
          </a:p>
        </p:txBody>
      </p:sp>
      <p:sp>
        <p:nvSpPr>
          <p:cNvPr id="31" name="Pladsholder til tekst 22"/>
          <p:cNvSpPr>
            <a:spLocks noGrp="1"/>
          </p:cNvSpPr>
          <p:nvPr>
            <p:ph type="body" sz="quarter" idx="38" hasCustomPrompt="1"/>
          </p:nvPr>
        </p:nvSpPr>
        <p:spPr>
          <a:xfrm>
            <a:off x="4582711" y="3705695"/>
            <a:ext cx="2782294" cy="146194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 sz="95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Twitter ID</a:t>
            </a:r>
          </a:p>
        </p:txBody>
      </p:sp>
      <p:pic>
        <p:nvPicPr>
          <p:cNvPr id="32" name="Picture 2" descr="Image result for linkedin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65682"/>
            <a:ext cx="263124" cy="26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Image result for twitter logo 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3611980"/>
            <a:ext cx="333624" cy="33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267199" y="1310123"/>
            <a:ext cx="54864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sng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Thank You						 </a:t>
            </a:r>
            <a:br>
              <a:rPr lang="en-US" dirty="0"/>
            </a:br>
            <a:r>
              <a:rPr lang="en-US" dirty="0"/>
              <a:t>for your time					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37856"/>
            <a:ext cx="2732400" cy="229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727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51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58E2-F1C3-4D5B-851C-6899E4934E2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97BD-E148-454F-B544-7653E29E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90339"/>
      </p:ext>
    </p:extLst>
  </p:cSld>
  <p:clrMapOvr>
    <a:masterClrMapping/>
  </p:clrMapOvr>
  <p:hf hdr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with Client/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>
            <a:cxnSpLocks/>
          </p:cNvCxnSpPr>
          <p:nvPr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267199" y="1310123"/>
            <a:ext cx="54864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sng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Thank You						 </a:t>
            </a:r>
            <a:br>
              <a:rPr lang="en-US" dirty="0"/>
            </a:br>
            <a:r>
              <a:rPr lang="en-US" dirty="0"/>
              <a:t>for your time					</a:t>
            </a:r>
          </a:p>
        </p:txBody>
      </p:sp>
      <p:sp>
        <p:nvSpPr>
          <p:cNvPr id="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2855768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1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3084022"/>
            <a:ext cx="3190875" cy="14931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29" name="Pladsholder til tekst 20"/>
          <p:cNvSpPr>
            <a:spLocks noGrp="1"/>
          </p:cNvSpPr>
          <p:nvPr>
            <p:ph type="body" sz="quarter" idx="36" hasCustomPrompt="1"/>
          </p:nvPr>
        </p:nvSpPr>
        <p:spPr>
          <a:xfrm>
            <a:off x="4582711" y="3424147"/>
            <a:ext cx="2782294" cy="146194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 sz="95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LinkedIn</a:t>
            </a:r>
            <a:r>
              <a:rPr lang="en-GB" spc="11" dirty="0"/>
              <a:t> ID</a:t>
            </a:r>
            <a:endParaRPr lang="en-GB" dirty="0"/>
          </a:p>
        </p:txBody>
      </p:sp>
      <p:sp>
        <p:nvSpPr>
          <p:cNvPr id="30" name="Pladsholder til tekst 22"/>
          <p:cNvSpPr>
            <a:spLocks noGrp="1"/>
          </p:cNvSpPr>
          <p:nvPr>
            <p:ph type="body" sz="quarter" idx="38" hasCustomPrompt="1"/>
          </p:nvPr>
        </p:nvSpPr>
        <p:spPr>
          <a:xfrm>
            <a:off x="4582711" y="3705695"/>
            <a:ext cx="2782294" cy="146194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 sz="95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Twitter ID</a:t>
            </a:r>
          </a:p>
        </p:txBody>
      </p:sp>
      <p:pic>
        <p:nvPicPr>
          <p:cNvPr id="31" name="Picture 2" descr="Image result for linkedin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65682"/>
            <a:ext cx="263124" cy="26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Image result for twitter logo 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3611980"/>
            <a:ext cx="333624" cy="33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270754" y="1926880"/>
            <a:ext cx="1645233" cy="1316432"/>
          </a:xfrm>
          <a:prstGeom prst="rect">
            <a:avLst/>
          </a:prstGeom>
        </p:spPr>
      </p:pic>
      <p:sp>
        <p:nvSpPr>
          <p:cNvPr id="12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2368073" y="1953704"/>
            <a:ext cx="1181854" cy="12314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here to add Client / Partner Logo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468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58E2-F1C3-4D5B-851C-6899E4934E2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97BD-E148-454F-B544-7653E29E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18410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58E2-F1C3-4D5B-851C-6899E4934E2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97BD-E148-454F-B544-7653E29E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68236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58E2-F1C3-4D5B-851C-6899E4934E2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97BD-E148-454F-B544-7653E29E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1960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58E2-F1C3-4D5B-851C-6899E4934E2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97BD-E148-454F-B544-7653E29E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87957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158E2-F1C3-4D5B-851C-6899E4934E2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93C897BD-E148-454F-B544-7653E29ECE6F}" type="slidenum">
              <a:rPr lang="en-US" smtClean="0"/>
              <a:t>‹#›</a:t>
            </a:fld>
            <a:endParaRPr lang="en-US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4006715" y="-155461"/>
            <a:ext cx="152400" cy="122115"/>
            <a:chOff x="7983415" y="6582508"/>
            <a:chExt cx="152400" cy="48650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 userDrawn="1"/>
        </p:nvGrpSpPr>
        <p:grpSpPr>
          <a:xfrm>
            <a:off x="3540588" y="-155461"/>
            <a:ext cx="152400" cy="122115"/>
            <a:chOff x="7983415" y="6582508"/>
            <a:chExt cx="152400" cy="48650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 userDrawn="1"/>
        </p:nvGrpSpPr>
        <p:grpSpPr>
          <a:xfrm>
            <a:off x="3074461" y="-155461"/>
            <a:ext cx="152400" cy="122115"/>
            <a:chOff x="7983415" y="6582508"/>
            <a:chExt cx="152400" cy="486507"/>
          </a:xfrm>
        </p:grpSpPr>
        <p:cxnSp>
          <p:nvCxnSpPr>
            <p:cNvPr id="35" name="Straight Connector 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 userDrawn="1"/>
        </p:nvGrpSpPr>
        <p:grpSpPr>
          <a:xfrm>
            <a:off x="2608334" y="-155461"/>
            <a:ext cx="152400" cy="122115"/>
            <a:chOff x="7983415" y="6582508"/>
            <a:chExt cx="152400" cy="486507"/>
          </a:xfrm>
        </p:grpSpPr>
        <p:cxnSp>
          <p:nvCxnSpPr>
            <p:cNvPr id="38" name="Straight Connector 3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 userDrawn="1"/>
        </p:nvGrpSpPr>
        <p:grpSpPr>
          <a:xfrm>
            <a:off x="2142207" y="-155461"/>
            <a:ext cx="152400" cy="122115"/>
            <a:chOff x="7983415" y="6582508"/>
            <a:chExt cx="152400" cy="486507"/>
          </a:xfrm>
        </p:grpSpPr>
        <p:cxnSp>
          <p:nvCxnSpPr>
            <p:cNvPr id="41" name="Straight Connector 4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 userDrawn="1"/>
        </p:nvGrpSpPr>
        <p:grpSpPr>
          <a:xfrm>
            <a:off x="1676080" y="-155461"/>
            <a:ext cx="152400" cy="122115"/>
            <a:chOff x="7983415" y="6582508"/>
            <a:chExt cx="152400" cy="486507"/>
          </a:xfrm>
        </p:grpSpPr>
        <p:cxnSp>
          <p:nvCxnSpPr>
            <p:cNvPr id="44" name="Straight Connector 4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Connector 45"/>
          <p:cNvCxnSpPr/>
          <p:nvPr userDrawn="1"/>
        </p:nvCxnSpPr>
        <p:spPr>
          <a:xfrm>
            <a:off x="430099" y="-155461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 userDrawn="1"/>
        </p:nvGrpSpPr>
        <p:grpSpPr>
          <a:xfrm>
            <a:off x="743826" y="-155461"/>
            <a:ext cx="152400" cy="122115"/>
            <a:chOff x="7983415" y="6582508"/>
            <a:chExt cx="152400" cy="486507"/>
          </a:xfrm>
        </p:grpSpPr>
        <p:cxnSp>
          <p:nvCxnSpPr>
            <p:cNvPr id="48" name="Straight Connector 4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 userDrawn="1"/>
        </p:nvGrpSpPr>
        <p:grpSpPr>
          <a:xfrm>
            <a:off x="1209953" y="-155461"/>
            <a:ext cx="152400" cy="122115"/>
            <a:chOff x="7983415" y="6582508"/>
            <a:chExt cx="152400" cy="486507"/>
          </a:xfrm>
        </p:grpSpPr>
        <p:cxnSp>
          <p:nvCxnSpPr>
            <p:cNvPr id="51" name="Straight Connector 5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 userDrawn="1"/>
        </p:nvGrpSpPr>
        <p:grpSpPr>
          <a:xfrm>
            <a:off x="7269604" y="-155461"/>
            <a:ext cx="152400" cy="122115"/>
            <a:chOff x="7983415" y="6582508"/>
            <a:chExt cx="152400" cy="486507"/>
          </a:xfrm>
        </p:grpSpPr>
        <p:cxnSp>
          <p:nvCxnSpPr>
            <p:cNvPr id="54" name="Straight Connector 5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 userDrawn="1"/>
        </p:nvGrpSpPr>
        <p:grpSpPr>
          <a:xfrm>
            <a:off x="6803477" y="-155461"/>
            <a:ext cx="152400" cy="122115"/>
            <a:chOff x="7983415" y="6582508"/>
            <a:chExt cx="152400" cy="486507"/>
          </a:xfrm>
        </p:grpSpPr>
        <p:cxnSp>
          <p:nvCxnSpPr>
            <p:cNvPr id="57" name="Straight Connector 5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 userDrawn="1"/>
        </p:nvGrpSpPr>
        <p:grpSpPr>
          <a:xfrm>
            <a:off x="6337350" y="-155461"/>
            <a:ext cx="152400" cy="122115"/>
            <a:chOff x="7983415" y="6582508"/>
            <a:chExt cx="152400" cy="486507"/>
          </a:xfrm>
        </p:grpSpPr>
        <p:cxnSp>
          <p:nvCxnSpPr>
            <p:cNvPr id="60" name="Straight Connector 5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 userDrawn="1"/>
        </p:nvGrpSpPr>
        <p:grpSpPr>
          <a:xfrm>
            <a:off x="5871223" y="-155461"/>
            <a:ext cx="152400" cy="122115"/>
            <a:chOff x="7983415" y="6582508"/>
            <a:chExt cx="152400" cy="486507"/>
          </a:xfrm>
        </p:grpSpPr>
        <p:cxnSp>
          <p:nvCxnSpPr>
            <p:cNvPr id="63" name="Straight Connector 6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 userDrawn="1"/>
        </p:nvGrpSpPr>
        <p:grpSpPr>
          <a:xfrm>
            <a:off x="5405096" y="-155461"/>
            <a:ext cx="152400" cy="122115"/>
            <a:chOff x="7983415" y="6582508"/>
            <a:chExt cx="152400" cy="486507"/>
          </a:xfrm>
        </p:grpSpPr>
        <p:cxnSp>
          <p:nvCxnSpPr>
            <p:cNvPr id="66" name="Straight Connector 6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 userDrawn="1"/>
        </p:nvGrpSpPr>
        <p:grpSpPr>
          <a:xfrm>
            <a:off x="4938969" y="-155461"/>
            <a:ext cx="152400" cy="122115"/>
            <a:chOff x="7983415" y="6582508"/>
            <a:chExt cx="152400" cy="486507"/>
          </a:xfrm>
        </p:grpSpPr>
        <p:cxnSp>
          <p:nvCxnSpPr>
            <p:cNvPr id="69" name="Straight Connector 6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 userDrawn="1"/>
        </p:nvGrpSpPr>
        <p:grpSpPr>
          <a:xfrm>
            <a:off x="4472842" y="-155461"/>
            <a:ext cx="152400" cy="122115"/>
            <a:chOff x="7983415" y="6582508"/>
            <a:chExt cx="152400" cy="486507"/>
          </a:xfrm>
        </p:grpSpPr>
        <p:cxnSp>
          <p:nvCxnSpPr>
            <p:cNvPr id="72" name="Straight Connector 7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/>
          <p:nvPr userDrawn="1"/>
        </p:nvCxnSpPr>
        <p:spPr>
          <a:xfrm>
            <a:off x="8667987" y="-155461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 userDrawn="1"/>
        </p:nvGrpSpPr>
        <p:grpSpPr>
          <a:xfrm>
            <a:off x="8201858" y="-155461"/>
            <a:ext cx="152400" cy="122115"/>
            <a:chOff x="7983415" y="6582508"/>
            <a:chExt cx="152400" cy="486507"/>
          </a:xfrm>
        </p:grpSpPr>
        <p:cxnSp>
          <p:nvCxnSpPr>
            <p:cNvPr id="76" name="Straight Connector 7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 userDrawn="1"/>
        </p:nvGrpSpPr>
        <p:grpSpPr>
          <a:xfrm>
            <a:off x="7735731" y="-155461"/>
            <a:ext cx="152400" cy="122115"/>
            <a:chOff x="7983415" y="6582508"/>
            <a:chExt cx="152400" cy="486507"/>
          </a:xfrm>
        </p:grpSpPr>
        <p:cxnSp>
          <p:nvCxnSpPr>
            <p:cNvPr id="79" name="Straight Connector 7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 userDrawn="1"/>
        </p:nvGrpSpPr>
        <p:grpSpPr>
          <a:xfrm>
            <a:off x="4006715" y="5185797"/>
            <a:ext cx="152400" cy="122115"/>
            <a:chOff x="7983415" y="6582508"/>
            <a:chExt cx="152400" cy="486507"/>
          </a:xfrm>
        </p:grpSpPr>
        <p:cxnSp>
          <p:nvCxnSpPr>
            <p:cNvPr id="82" name="Straight Connector 8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 userDrawn="1"/>
        </p:nvGrpSpPr>
        <p:grpSpPr>
          <a:xfrm>
            <a:off x="3540588" y="5185797"/>
            <a:ext cx="152400" cy="122115"/>
            <a:chOff x="7983415" y="6582508"/>
            <a:chExt cx="152400" cy="486507"/>
          </a:xfrm>
        </p:grpSpPr>
        <p:cxnSp>
          <p:nvCxnSpPr>
            <p:cNvPr id="85" name="Straight Connector 8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 userDrawn="1"/>
        </p:nvGrpSpPr>
        <p:grpSpPr>
          <a:xfrm>
            <a:off x="3074461" y="5185797"/>
            <a:ext cx="152400" cy="122115"/>
            <a:chOff x="7983415" y="6582508"/>
            <a:chExt cx="152400" cy="486507"/>
          </a:xfrm>
        </p:grpSpPr>
        <p:cxnSp>
          <p:nvCxnSpPr>
            <p:cNvPr id="88" name="Straight Connector 8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 userDrawn="1"/>
        </p:nvGrpSpPr>
        <p:grpSpPr>
          <a:xfrm>
            <a:off x="2608334" y="5185797"/>
            <a:ext cx="152400" cy="122115"/>
            <a:chOff x="7983415" y="6582508"/>
            <a:chExt cx="152400" cy="486507"/>
          </a:xfrm>
        </p:grpSpPr>
        <p:cxnSp>
          <p:nvCxnSpPr>
            <p:cNvPr id="91" name="Straight Connector 9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 userDrawn="1"/>
        </p:nvGrpSpPr>
        <p:grpSpPr>
          <a:xfrm>
            <a:off x="2142207" y="5185797"/>
            <a:ext cx="152400" cy="122115"/>
            <a:chOff x="7983415" y="6582508"/>
            <a:chExt cx="152400" cy="486507"/>
          </a:xfrm>
        </p:grpSpPr>
        <p:cxnSp>
          <p:nvCxnSpPr>
            <p:cNvPr id="94" name="Straight Connector 9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 userDrawn="1"/>
        </p:nvGrpSpPr>
        <p:grpSpPr>
          <a:xfrm>
            <a:off x="1676080" y="5185797"/>
            <a:ext cx="152400" cy="122115"/>
            <a:chOff x="7983415" y="6582508"/>
            <a:chExt cx="152400" cy="486507"/>
          </a:xfrm>
        </p:grpSpPr>
        <p:cxnSp>
          <p:nvCxnSpPr>
            <p:cNvPr id="97" name="Straight Connector 9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Straight Connector 98"/>
          <p:cNvCxnSpPr/>
          <p:nvPr userDrawn="1"/>
        </p:nvCxnSpPr>
        <p:spPr>
          <a:xfrm>
            <a:off x="430099" y="518579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 userDrawn="1"/>
        </p:nvGrpSpPr>
        <p:grpSpPr>
          <a:xfrm>
            <a:off x="743826" y="5185797"/>
            <a:ext cx="152400" cy="122115"/>
            <a:chOff x="7983415" y="6582508"/>
            <a:chExt cx="152400" cy="486507"/>
          </a:xfrm>
        </p:grpSpPr>
        <p:cxnSp>
          <p:nvCxnSpPr>
            <p:cNvPr id="101" name="Straight Connector 10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 userDrawn="1"/>
        </p:nvGrpSpPr>
        <p:grpSpPr>
          <a:xfrm>
            <a:off x="1209953" y="5185797"/>
            <a:ext cx="152400" cy="122115"/>
            <a:chOff x="7983415" y="6582508"/>
            <a:chExt cx="152400" cy="486507"/>
          </a:xfrm>
        </p:grpSpPr>
        <p:cxnSp>
          <p:nvCxnSpPr>
            <p:cNvPr id="104" name="Straight Connector 10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 userDrawn="1"/>
        </p:nvGrpSpPr>
        <p:grpSpPr>
          <a:xfrm>
            <a:off x="7269604" y="5185797"/>
            <a:ext cx="152400" cy="122115"/>
            <a:chOff x="7983415" y="6582508"/>
            <a:chExt cx="152400" cy="486507"/>
          </a:xfrm>
        </p:grpSpPr>
        <p:cxnSp>
          <p:nvCxnSpPr>
            <p:cNvPr id="107" name="Straight Connector 10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 userDrawn="1"/>
        </p:nvGrpSpPr>
        <p:grpSpPr>
          <a:xfrm>
            <a:off x="6803477" y="5185797"/>
            <a:ext cx="152400" cy="122115"/>
            <a:chOff x="7983415" y="6582508"/>
            <a:chExt cx="152400" cy="486507"/>
          </a:xfrm>
        </p:grpSpPr>
        <p:cxnSp>
          <p:nvCxnSpPr>
            <p:cNvPr id="110" name="Straight Connector 10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 userDrawn="1"/>
        </p:nvGrpSpPr>
        <p:grpSpPr>
          <a:xfrm>
            <a:off x="6337350" y="5185797"/>
            <a:ext cx="152400" cy="122115"/>
            <a:chOff x="7983415" y="6582508"/>
            <a:chExt cx="152400" cy="486507"/>
          </a:xfrm>
        </p:grpSpPr>
        <p:cxnSp>
          <p:nvCxnSpPr>
            <p:cNvPr id="113" name="Straight Connector 11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 userDrawn="1"/>
        </p:nvGrpSpPr>
        <p:grpSpPr>
          <a:xfrm>
            <a:off x="5871223" y="5185797"/>
            <a:ext cx="152400" cy="122115"/>
            <a:chOff x="7983415" y="6582508"/>
            <a:chExt cx="152400" cy="486507"/>
          </a:xfrm>
        </p:grpSpPr>
        <p:cxnSp>
          <p:nvCxnSpPr>
            <p:cNvPr id="116" name="Straight Connector 11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 userDrawn="1"/>
        </p:nvGrpSpPr>
        <p:grpSpPr>
          <a:xfrm>
            <a:off x="5405096" y="5185797"/>
            <a:ext cx="152400" cy="122115"/>
            <a:chOff x="7983415" y="6582508"/>
            <a:chExt cx="152400" cy="486507"/>
          </a:xfrm>
        </p:grpSpPr>
        <p:cxnSp>
          <p:nvCxnSpPr>
            <p:cNvPr id="119" name="Straight Connector 1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 userDrawn="1"/>
        </p:nvGrpSpPr>
        <p:grpSpPr>
          <a:xfrm>
            <a:off x="4938969" y="5185797"/>
            <a:ext cx="152400" cy="122115"/>
            <a:chOff x="7983415" y="6582508"/>
            <a:chExt cx="152400" cy="486507"/>
          </a:xfrm>
        </p:grpSpPr>
        <p:cxnSp>
          <p:nvCxnSpPr>
            <p:cNvPr id="122" name="Straight Connector 12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 userDrawn="1"/>
        </p:nvGrpSpPr>
        <p:grpSpPr>
          <a:xfrm>
            <a:off x="4472842" y="5185797"/>
            <a:ext cx="152400" cy="122115"/>
            <a:chOff x="7983415" y="6582508"/>
            <a:chExt cx="152400" cy="486507"/>
          </a:xfrm>
        </p:grpSpPr>
        <p:cxnSp>
          <p:nvCxnSpPr>
            <p:cNvPr id="125" name="Straight Connector 12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7" name="Straight Connector 126"/>
          <p:cNvCxnSpPr/>
          <p:nvPr userDrawn="1"/>
        </p:nvCxnSpPr>
        <p:spPr>
          <a:xfrm>
            <a:off x="8667987" y="518579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oup 127"/>
          <p:cNvGrpSpPr/>
          <p:nvPr userDrawn="1"/>
        </p:nvGrpSpPr>
        <p:grpSpPr>
          <a:xfrm>
            <a:off x="8201858" y="5185797"/>
            <a:ext cx="152400" cy="122115"/>
            <a:chOff x="7983415" y="6582508"/>
            <a:chExt cx="152400" cy="486507"/>
          </a:xfrm>
        </p:grpSpPr>
        <p:cxnSp>
          <p:nvCxnSpPr>
            <p:cNvPr id="129" name="Straight Connector 1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 userDrawn="1"/>
        </p:nvGrpSpPr>
        <p:grpSpPr>
          <a:xfrm>
            <a:off x="7735731" y="5185797"/>
            <a:ext cx="152400" cy="122115"/>
            <a:chOff x="7983415" y="6582508"/>
            <a:chExt cx="152400" cy="486507"/>
          </a:xfrm>
        </p:grpSpPr>
        <p:cxnSp>
          <p:nvCxnSpPr>
            <p:cNvPr id="132" name="Straight Connector 13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/>
          <p:cNvGrpSpPr/>
          <p:nvPr userDrawn="1"/>
        </p:nvGrpSpPr>
        <p:grpSpPr>
          <a:xfrm rot="5400000">
            <a:off x="-174784" y="4555298"/>
            <a:ext cx="152400" cy="122115"/>
            <a:chOff x="7983415" y="6582508"/>
            <a:chExt cx="152400" cy="486507"/>
          </a:xfrm>
        </p:grpSpPr>
        <p:cxnSp>
          <p:nvCxnSpPr>
            <p:cNvPr id="135" name="Straight Connector 1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/>
          <p:cNvGrpSpPr/>
          <p:nvPr userDrawn="1"/>
        </p:nvGrpSpPr>
        <p:grpSpPr>
          <a:xfrm rot="5400000">
            <a:off x="-174784" y="4085124"/>
            <a:ext cx="152400" cy="122115"/>
            <a:chOff x="7983415" y="6582508"/>
            <a:chExt cx="152400" cy="486507"/>
          </a:xfrm>
        </p:grpSpPr>
        <p:cxnSp>
          <p:nvCxnSpPr>
            <p:cNvPr id="138" name="Straight Connector 13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 userDrawn="1"/>
        </p:nvGrpSpPr>
        <p:grpSpPr>
          <a:xfrm rot="5400000">
            <a:off x="-174784" y="3614950"/>
            <a:ext cx="152400" cy="122115"/>
            <a:chOff x="7983415" y="6582508"/>
            <a:chExt cx="152400" cy="486507"/>
          </a:xfrm>
        </p:grpSpPr>
        <p:cxnSp>
          <p:nvCxnSpPr>
            <p:cNvPr id="141" name="Straight Connector 14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/>
          <p:cNvGrpSpPr/>
          <p:nvPr userDrawn="1"/>
        </p:nvGrpSpPr>
        <p:grpSpPr>
          <a:xfrm rot="5400000">
            <a:off x="-174784" y="3144776"/>
            <a:ext cx="152400" cy="122115"/>
            <a:chOff x="7983415" y="6582508"/>
            <a:chExt cx="152400" cy="486507"/>
          </a:xfrm>
        </p:grpSpPr>
        <p:cxnSp>
          <p:nvCxnSpPr>
            <p:cNvPr id="144" name="Straight Connector 14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/>
          <p:cNvGrpSpPr/>
          <p:nvPr userDrawn="1"/>
        </p:nvGrpSpPr>
        <p:grpSpPr>
          <a:xfrm rot="5400000">
            <a:off x="-174784" y="2674602"/>
            <a:ext cx="152400" cy="122115"/>
            <a:chOff x="7983415" y="6582508"/>
            <a:chExt cx="152400" cy="486507"/>
          </a:xfrm>
        </p:grpSpPr>
        <p:cxnSp>
          <p:nvCxnSpPr>
            <p:cNvPr id="147" name="Straight Connector 14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 userDrawn="1"/>
        </p:nvGrpSpPr>
        <p:grpSpPr>
          <a:xfrm rot="5400000">
            <a:off x="-174784" y="2204428"/>
            <a:ext cx="152400" cy="122115"/>
            <a:chOff x="7983415" y="6582508"/>
            <a:chExt cx="152400" cy="486507"/>
          </a:xfrm>
        </p:grpSpPr>
        <p:cxnSp>
          <p:nvCxnSpPr>
            <p:cNvPr id="150" name="Straight Connector 14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 userDrawn="1"/>
        </p:nvGrpSpPr>
        <p:grpSpPr>
          <a:xfrm rot="5400000">
            <a:off x="-174784" y="1734254"/>
            <a:ext cx="152400" cy="122115"/>
            <a:chOff x="7983415" y="6582508"/>
            <a:chExt cx="152400" cy="486507"/>
          </a:xfrm>
        </p:grpSpPr>
        <p:cxnSp>
          <p:nvCxnSpPr>
            <p:cNvPr id="153" name="Straight Connector 15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" name="Straight Connector 154"/>
          <p:cNvCxnSpPr/>
          <p:nvPr userDrawn="1"/>
        </p:nvCxnSpPr>
        <p:spPr>
          <a:xfrm>
            <a:off x="9144000" y="4874986"/>
            <a:ext cx="164592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 userDrawn="1"/>
        </p:nvCxnSpPr>
        <p:spPr>
          <a:xfrm>
            <a:off x="9144000" y="241074"/>
            <a:ext cx="164592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 userDrawn="1"/>
        </p:nvCxnSpPr>
        <p:spPr>
          <a:xfrm>
            <a:off x="-187326" y="4871811"/>
            <a:ext cx="164592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 userDrawn="1"/>
        </p:nvCxnSpPr>
        <p:spPr>
          <a:xfrm>
            <a:off x="-184150" y="241074"/>
            <a:ext cx="164592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 userDrawn="1"/>
        </p:nvCxnSpPr>
        <p:spPr>
          <a:xfrm>
            <a:off x="8886825" y="-194346"/>
            <a:ext cx="0" cy="164592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 userDrawn="1"/>
        </p:nvCxnSpPr>
        <p:spPr>
          <a:xfrm>
            <a:off x="260350" y="-187203"/>
            <a:ext cx="0" cy="164592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 userDrawn="1"/>
        </p:nvCxnSpPr>
        <p:spPr>
          <a:xfrm>
            <a:off x="8887619" y="5131369"/>
            <a:ext cx="0" cy="164592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 userDrawn="1"/>
        </p:nvCxnSpPr>
        <p:spPr>
          <a:xfrm>
            <a:off x="260350" y="5128988"/>
            <a:ext cx="0" cy="164592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75F83E5F-1584-418E-AB32-686B252559C4}"/>
              </a:ext>
            </a:extLst>
          </p:cNvPr>
          <p:cNvGrpSpPr/>
          <p:nvPr userDrawn="1"/>
        </p:nvGrpSpPr>
        <p:grpSpPr>
          <a:xfrm rot="5400000">
            <a:off x="-174785" y="483497"/>
            <a:ext cx="152400" cy="122115"/>
            <a:chOff x="7983415" y="6582508"/>
            <a:chExt cx="152400" cy="486507"/>
          </a:xfrm>
        </p:grpSpPr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67B97FE4-6907-4D19-80E2-B08795F8E268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657A6D41-0871-4DCF-AB73-960B92AC3FB4}"/>
                </a:ext>
              </a:extLst>
            </p:cNvPr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A52D6863-EDD4-4B25-AC64-D536AEC5F7D3}"/>
              </a:ext>
            </a:extLst>
          </p:cNvPr>
          <p:cNvGrpSpPr/>
          <p:nvPr userDrawn="1"/>
        </p:nvGrpSpPr>
        <p:grpSpPr>
          <a:xfrm rot="5400000">
            <a:off x="-174785" y="1423845"/>
            <a:ext cx="152400" cy="122115"/>
            <a:chOff x="7983415" y="6582508"/>
            <a:chExt cx="152400" cy="486507"/>
          </a:xfrm>
        </p:grpSpPr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43FA92A-8FD9-4BAD-B44B-7432A014D553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A3D7BA3-06F2-441F-A966-E0C0FE008D44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943A3299-C348-4767-B606-C5FA8A936C27}"/>
              </a:ext>
            </a:extLst>
          </p:cNvPr>
          <p:cNvGrpSpPr/>
          <p:nvPr userDrawn="1"/>
        </p:nvGrpSpPr>
        <p:grpSpPr>
          <a:xfrm rot="5400000">
            <a:off x="-174785" y="953671"/>
            <a:ext cx="152400" cy="122115"/>
            <a:chOff x="7983415" y="6582508"/>
            <a:chExt cx="152400" cy="486507"/>
          </a:xfrm>
        </p:grpSpPr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2100A1E-28D5-443B-A19E-2310B6C2174C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098A4DB2-1491-46C6-827C-8B62FD030E02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FE2B4BD0-6636-4728-8B3D-ADEC99C16D31}"/>
              </a:ext>
            </a:extLst>
          </p:cNvPr>
          <p:cNvGrpSpPr/>
          <p:nvPr userDrawn="1"/>
        </p:nvGrpSpPr>
        <p:grpSpPr>
          <a:xfrm rot="5400000">
            <a:off x="9136485" y="4555299"/>
            <a:ext cx="152400" cy="122115"/>
            <a:chOff x="7983415" y="6582508"/>
            <a:chExt cx="152400" cy="486507"/>
          </a:xfrm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AB60D28-117E-409C-A136-1DBF60BA90C7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641FD56-909C-4A84-89E3-D29C477936DB}"/>
                </a:ext>
              </a:extLst>
            </p:cNvPr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C3E6A41A-8978-4303-93F3-613B03ED32B4}"/>
              </a:ext>
            </a:extLst>
          </p:cNvPr>
          <p:cNvGrpSpPr/>
          <p:nvPr userDrawn="1"/>
        </p:nvGrpSpPr>
        <p:grpSpPr>
          <a:xfrm rot="5400000">
            <a:off x="9136485" y="4085125"/>
            <a:ext cx="152400" cy="122115"/>
            <a:chOff x="7983415" y="6582508"/>
            <a:chExt cx="152400" cy="486507"/>
          </a:xfrm>
        </p:grpSpPr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ECA738CC-4591-4E58-A82B-FC45FA8357A1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86AF7FC9-16F9-4DE9-91C2-1EF8443DC4AF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020BBA68-6EF9-47E3-9A06-67C2E90755B7}"/>
              </a:ext>
            </a:extLst>
          </p:cNvPr>
          <p:cNvGrpSpPr/>
          <p:nvPr userDrawn="1"/>
        </p:nvGrpSpPr>
        <p:grpSpPr>
          <a:xfrm rot="5400000">
            <a:off x="9136485" y="3614951"/>
            <a:ext cx="152400" cy="122115"/>
            <a:chOff x="7983415" y="6582508"/>
            <a:chExt cx="152400" cy="486507"/>
          </a:xfrm>
        </p:grpSpPr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7C5CA2BF-F4F8-4264-8B0C-0FADD8246FF3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8B65DC1-6F9B-4CC5-A0E2-A7CE9C06DDC8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22819C52-F4FF-4650-A6C1-2AA769CD85C0}"/>
              </a:ext>
            </a:extLst>
          </p:cNvPr>
          <p:cNvGrpSpPr/>
          <p:nvPr userDrawn="1"/>
        </p:nvGrpSpPr>
        <p:grpSpPr>
          <a:xfrm rot="5400000">
            <a:off x="9136485" y="3144777"/>
            <a:ext cx="152400" cy="122115"/>
            <a:chOff x="7983415" y="6582508"/>
            <a:chExt cx="152400" cy="486507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B8BFE1A2-E3DE-4CFE-AD19-CE62C8E7CE72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0EA06674-129F-47B9-8D9E-A95FAC5BE7BC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1EFEB541-DF06-4A78-AD8F-7E7036227BBC}"/>
              </a:ext>
            </a:extLst>
          </p:cNvPr>
          <p:cNvGrpSpPr/>
          <p:nvPr userDrawn="1"/>
        </p:nvGrpSpPr>
        <p:grpSpPr>
          <a:xfrm rot="5400000">
            <a:off x="9136485" y="2674603"/>
            <a:ext cx="152400" cy="122115"/>
            <a:chOff x="7983415" y="6582508"/>
            <a:chExt cx="152400" cy="486507"/>
          </a:xfrm>
        </p:grpSpPr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9FF4647B-0EA6-4DA6-ACF8-D7A297A03A3D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95DADA63-7EAC-4ADE-A102-354C00940745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7A476E04-B54A-425D-8F2C-0BDB5D9F7F14}"/>
              </a:ext>
            </a:extLst>
          </p:cNvPr>
          <p:cNvGrpSpPr/>
          <p:nvPr userDrawn="1"/>
        </p:nvGrpSpPr>
        <p:grpSpPr>
          <a:xfrm rot="5400000">
            <a:off x="9136485" y="2204429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9167C050-C59D-45D6-AFCB-F337EA4A15E8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84EE3FF-1DC0-4EE9-A3B5-F3264D8E5674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11B0E357-729C-435E-B819-F50FF8C46F58}"/>
              </a:ext>
            </a:extLst>
          </p:cNvPr>
          <p:cNvGrpSpPr/>
          <p:nvPr userDrawn="1"/>
        </p:nvGrpSpPr>
        <p:grpSpPr>
          <a:xfrm rot="5400000">
            <a:off x="9136485" y="1734255"/>
            <a:ext cx="152400" cy="122115"/>
            <a:chOff x="7983415" y="6582508"/>
            <a:chExt cx="152400" cy="486507"/>
          </a:xfrm>
        </p:grpSpPr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68929BEA-8529-48BC-B27A-6E5314E20613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00CE15E-70BF-48E0-A2C9-4E55ABA16A79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42188881-662D-45BA-BEB2-9498CBC24C3F}"/>
              </a:ext>
            </a:extLst>
          </p:cNvPr>
          <p:cNvGrpSpPr/>
          <p:nvPr userDrawn="1"/>
        </p:nvGrpSpPr>
        <p:grpSpPr>
          <a:xfrm rot="5400000">
            <a:off x="9136485" y="483498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222BF96C-1E11-4233-88D5-FB831C9DDDF1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82304F9B-CADD-4E53-BC52-E1178D09F694}"/>
                </a:ext>
              </a:extLst>
            </p:cNvPr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5C9C9F40-BA73-4F0F-84AE-96B9F7AE2EA9}"/>
              </a:ext>
            </a:extLst>
          </p:cNvPr>
          <p:cNvGrpSpPr/>
          <p:nvPr userDrawn="1"/>
        </p:nvGrpSpPr>
        <p:grpSpPr>
          <a:xfrm rot="5400000">
            <a:off x="9136485" y="1423846"/>
            <a:ext cx="152400" cy="122115"/>
            <a:chOff x="7983415" y="6582508"/>
            <a:chExt cx="152400" cy="486507"/>
          </a:xfrm>
        </p:grpSpPr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E20A52A5-77EB-4BC6-95CB-53DE3C0C3D3A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3879CAFE-BA43-469C-868A-62BDBCF1A8D9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3EE846E6-43A5-4D07-B942-428F70C264D2}"/>
              </a:ext>
            </a:extLst>
          </p:cNvPr>
          <p:cNvGrpSpPr/>
          <p:nvPr userDrawn="1"/>
        </p:nvGrpSpPr>
        <p:grpSpPr>
          <a:xfrm rot="5400000">
            <a:off x="9136485" y="953672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61FE6C1D-8F02-4451-9FAC-6B83F9796C1D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73D3BD2C-5025-40B4-BBD1-9C734CBD9061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MSIPCM1207437ca46e29bb30fd0fc6" descr="{&quot;HashCode&quot;:2133105206,&quot;Placement&quot;:&quot;Footer&quot;,&quot;Top&quot;:389.104645,&quot;Left&quot;:300.843231,&quot;SlideWidth&quot;:720,&quot;SlideHeight&quot;:405}"/>
          <p:cNvSpPr txBox="1"/>
          <p:nvPr userDrawn="1"/>
        </p:nvSpPr>
        <p:spPr>
          <a:xfrm>
            <a:off x="3820709" y="4941629"/>
            <a:ext cx="1502583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IN" sz="7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Sensitivity: Internal &amp; Restricted</a:t>
            </a:r>
            <a:endParaRPr lang="en-IN" sz="7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12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  <p:sldLayoutId id="2147483974" r:id="rId12"/>
    <p:sldLayoutId id="2147483975" r:id="rId13"/>
    <p:sldLayoutId id="2147483976" r:id="rId14"/>
    <p:sldLayoutId id="2147483977" r:id="rId15"/>
    <p:sldLayoutId id="2147483978" r:id="rId16"/>
    <p:sldLayoutId id="2147483979" r:id="rId17"/>
    <p:sldLayoutId id="2147483980" r:id="rId18"/>
    <p:sldLayoutId id="2147483981" r:id="rId19"/>
    <p:sldLayoutId id="2147483802" r:id="rId20"/>
    <p:sldLayoutId id="2147483810" r:id="rId21"/>
    <p:sldLayoutId id="2147483709" r:id="rId22"/>
    <p:sldLayoutId id="2147483870" r:id="rId23"/>
    <p:sldLayoutId id="2147483756" r:id="rId24"/>
    <p:sldLayoutId id="2147483867" r:id="rId25"/>
    <p:sldLayoutId id="2147483868" r:id="rId26"/>
    <p:sldLayoutId id="2147483865" r:id="rId27"/>
    <p:sldLayoutId id="2147483784" r:id="rId28"/>
    <p:sldLayoutId id="2147483863" r:id="rId29"/>
    <p:sldLayoutId id="2147483829" r:id="rId30"/>
    <p:sldLayoutId id="2147483855" r:id="rId31"/>
    <p:sldLayoutId id="2147483858" r:id="rId32"/>
    <p:sldLayoutId id="2147483833" r:id="rId33"/>
    <p:sldLayoutId id="2147483832" r:id="rId34"/>
    <p:sldLayoutId id="2147483831" r:id="rId35"/>
    <p:sldLayoutId id="2147483834" r:id="rId36"/>
    <p:sldLayoutId id="2147483835" r:id="rId37"/>
    <p:sldLayoutId id="2147483836" r:id="rId38"/>
    <p:sldLayoutId id="2147483838" r:id="rId39"/>
    <p:sldLayoutId id="2147483842" r:id="rId40"/>
    <p:sldLayoutId id="2147483844" r:id="rId41"/>
    <p:sldLayoutId id="2147483846" r:id="rId42"/>
    <p:sldLayoutId id="2147483871" r:id="rId43"/>
    <p:sldLayoutId id="2147483850" r:id="rId44"/>
    <p:sldLayoutId id="2147483848" r:id="rId45"/>
    <p:sldLayoutId id="2147483852" r:id="rId46"/>
    <p:sldLayoutId id="2147483799" r:id="rId47"/>
    <p:sldLayoutId id="2147483872" r:id="rId48"/>
    <p:sldLayoutId id="2147483822" r:id="rId49"/>
    <p:sldLayoutId id="2147483824" r:id="rId50"/>
  </p:sldLayoutIdLst>
  <p:hf hdr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F9EA-78ED-46F9-871D-2A70197F4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8301" y="1927175"/>
            <a:ext cx="4844004" cy="1232483"/>
          </a:xfrm>
        </p:spPr>
        <p:txBody>
          <a:bodyPr/>
          <a:lstStyle/>
          <a:p>
            <a:r>
              <a:rPr lang="en-US" sz="2400" dirty="0" smtClean="0">
                <a:solidFill>
                  <a:srgbClr val="002060"/>
                </a:solidFill>
              </a:rPr>
              <a:t>Continuous Integration and Continuous Deployment Options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079" y="2281506"/>
            <a:ext cx="150241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48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692590"/>
          </a:xfrm>
        </p:spPr>
        <p:txBody>
          <a:bodyPr/>
          <a:lstStyle/>
          <a:p>
            <a:r>
              <a:rPr lang="en-US" b="1" u="sng" dirty="0" smtClean="0">
                <a:solidFill>
                  <a:srgbClr val="002060"/>
                </a:solidFill>
              </a:rPr>
              <a:t>CI Tools: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285592"/>
            <a:ext cx="6447501" cy="3245430"/>
          </a:xfrm>
        </p:spPr>
        <p:txBody>
          <a:bodyPr/>
          <a:lstStyle/>
          <a:p>
            <a:r>
              <a:rPr lang="en-US" dirty="0" smtClean="0"/>
              <a:t>Job of CI Tools is to automate the CI/CD jobs</a:t>
            </a:r>
          </a:p>
          <a:p>
            <a:r>
              <a:rPr lang="en-US" dirty="0" smtClean="0"/>
              <a:t>Integrates GitHub and Build tools (CI Jobs)</a:t>
            </a:r>
          </a:p>
          <a:p>
            <a:r>
              <a:rPr lang="en-US" dirty="0" smtClean="0"/>
              <a:t>Integrates Artifactory repository(Nexus/Jfrog)</a:t>
            </a:r>
          </a:p>
          <a:p>
            <a:r>
              <a:rPr lang="en-US" dirty="0" smtClean="0"/>
              <a:t>Deploy the artifacts on web servers (CD Jobs)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2298-20C5-42D4-BBAF-DE2AC9E9922C}" type="datetime1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97BD-E148-454F-B544-7653E29ECE6F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08" y="2714625"/>
            <a:ext cx="21717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57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204112"/>
            <a:ext cx="6447501" cy="332691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Jenkins</a:t>
            </a:r>
            <a:r>
              <a:rPr lang="en-US" dirty="0" smtClean="0"/>
              <a:t> is the market leader among the CI tools available.</a:t>
            </a:r>
          </a:p>
          <a:p>
            <a:r>
              <a:rPr lang="en-US" dirty="0" smtClean="0"/>
              <a:t>Jenkins follow master-slave architecture.</a:t>
            </a:r>
          </a:p>
          <a:p>
            <a:r>
              <a:rPr lang="en-US" dirty="0" smtClean="0"/>
              <a:t>Jenkins will be installed first on single server(master) and can scale up as slaves ,build servers and release servers.</a:t>
            </a:r>
          </a:p>
          <a:p>
            <a:r>
              <a:rPr lang="en-US" dirty="0" smtClean="0"/>
              <a:t>Jenkins is open source and freeware.</a:t>
            </a:r>
          </a:p>
          <a:p>
            <a:r>
              <a:rPr lang="en-US" dirty="0"/>
              <a:t>Jenkins masters will require regular plugin updates, semi-monthly core upgrades, and regular backups of configurations and build histories.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4681-A338-4A90-90CC-286B8AD64780}" type="datetime1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97BD-E148-454F-B544-7653E29ECE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4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002060"/>
                </a:solidFill>
              </a:rPr>
              <a:t>Artifactory Repository: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447800"/>
            <a:ext cx="6447501" cy="3179956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dirty="0" smtClean="0"/>
              <a:t>Artifact </a:t>
            </a:r>
            <a:r>
              <a:rPr lang="en-US" dirty="0"/>
              <a:t>repository is both a source for artifacts needed for a build, and a target to deploy artifacts generated in the build </a:t>
            </a:r>
            <a:r>
              <a:rPr lang="en-US" dirty="0" smtClean="0"/>
              <a:t>process.</a:t>
            </a:r>
          </a:p>
          <a:p>
            <a:r>
              <a:rPr lang="en-US" dirty="0"/>
              <a:t>Artifactory provides tight integration with popular CI systems available today such as </a:t>
            </a:r>
            <a:r>
              <a:rPr lang="en-US" dirty="0" smtClean="0"/>
              <a:t>Jenkins.</a:t>
            </a:r>
            <a:endParaRPr lang="en-US" dirty="0"/>
          </a:p>
          <a:p>
            <a:r>
              <a:rPr lang="en-US" dirty="0" smtClean="0"/>
              <a:t>Systems </a:t>
            </a:r>
            <a:r>
              <a:rPr lang="en-US" dirty="0"/>
              <a:t>use Artifactory to supply artifacts and </a:t>
            </a:r>
            <a:r>
              <a:rPr lang="en-US" dirty="0" smtClean="0"/>
              <a:t>resolve dependencies when </a:t>
            </a:r>
            <a:r>
              <a:rPr lang="en-US" dirty="0"/>
              <a:t>creating a build, and also as a target to deploy build </a:t>
            </a:r>
            <a:r>
              <a:rPr lang="en-US" dirty="0" smtClean="0"/>
              <a:t>output.</a:t>
            </a:r>
          </a:p>
          <a:p>
            <a:r>
              <a:rPr lang="en-US" dirty="0"/>
              <a:t>Artifactory provides plugins for the build tools you use (such as Maven and Gradle) which ultimately provides the same level of build </a:t>
            </a:r>
            <a:r>
              <a:rPr lang="en-US" dirty="0" smtClean="0"/>
              <a:t>automation.</a:t>
            </a:r>
          </a:p>
          <a:p>
            <a:r>
              <a:rPr lang="en-US" dirty="0" smtClean="0"/>
              <a:t>Main competitors in market are </a:t>
            </a:r>
            <a:r>
              <a:rPr lang="en-US" dirty="0" smtClean="0">
                <a:solidFill>
                  <a:srgbClr val="0070C0"/>
                </a:solidFill>
              </a:rPr>
              <a:t>JFrog Artifactory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70C0"/>
                </a:solidFill>
              </a:rPr>
              <a:t>Sonatype Nexus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DD415-0FCD-4ACA-9452-A60A1E97F29C}" type="datetime1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97BD-E148-454F-B544-7653E29ECE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3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26124"/>
            <a:ext cx="6447501" cy="767255"/>
          </a:xfrm>
        </p:spPr>
        <p:txBody>
          <a:bodyPr>
            <a:normAutofit fontScale="90000"/>
          </a:bodyPr>
          <a:lstStyle/>
          <a:p>
            <a:r>
              <a:rPr lang="en-US" sz="3000" b="1" u="sng" dirty="0">
                <a:solidFill>
                  <a:srgbClr val="002060"/>
                </a:solidFill>
              </a:rPr>
              <a:t>Artifactory Vs. </a:t>
            </a:r>
            <a:r>
              <a:rPr lang="en-US" sz="3000" b="1" u="sng" dirty="0">
                <a:solidFill>
                  <a:srgbClr val="002060"/>
                </a:solidFill>
              </a:rPr>
              <a:t>Nexus The Integration Matrix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3363215"/>
              </p:ext>
            </p:extLst>
          </p:nvPr>
        </p:nvGraphicFramePr>
        <p:xfrm>
          <a:off x="508000" y="1135115"/>
          <a:ext cx="6446838" cy="3622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069">
                  <a:extLst>
                    <a:ext uri="{9D8B030D-6E8A-4147-A177-3AD203B41FA5}">
                      <a16:colId xmlns:a16="http://schemas.microsoft.com/office/drawing/2014/main" val="367960112"/>
                    </a:ext>
                  </a:extLst>
                </a:gridCol>
                <a:gridCol w="1776248">
                  <a:extLst>
                    <a:ext uri="{9D8B030D-6E8A-4147-A177-3AD203B41FA5}">
                      <a16:colId xmlns:a16="http://schemas.microsoft.com/office/drawing/2014/main" val="1499395480"/>
                    </a:ext>
                  </a:extLst>
                </a:gridCol>
                <a:gridCol w="1552521">
                  <a:extLst>
                    <a:ext uri="{9D8B030D-6E8A-4147-A177-3AD203B41FA5}">
                      <a16:colId xmlns:a16="http://schemas.microsoft.com/office/drawing/2014/main" val="775605413"/>
                    </a:ext>
                  </a:extLst>
                </a:gridCol>
              </a:tblGrid>
              <a:tr h="5570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JFrog Artifactory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883929"/>
                  </a:ext>
                </a:extLst>
              </a:tr>
              <a:tr h="444668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 on-</a:t>
                      </a:r>
                      <a:r>
                        <a:rPr lang="en-US" dirty="0" err="1" smtClean="0"/>
                        <a:t>Prem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SzPct val="200000"/>
                        <a:buFont typeface="Wingdings" panose="05000000000000000000" pitchFamily="2" charset="2"/>
                        <a:buNone/>
                      </a:pPr>
                      <a:endParaRPr lang="en-US" dirty="0">
                        <a:latin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637113"/>
                  </a:ext>
                </a:extLst>
              </a:tr>
              <a:tr h="444668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 Cloud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575536"/>
                  </a:ext>
                </a:extLst>
              </a:tr>
              <a:tr h="507991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Support multi-Cloud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72570"/>
                  </a:ext>
                </a:extLst>
              </a:tr>
              <a:tr h="444668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 hybrid 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220114"/>
                  </a:ext>
                </a:extLst>
              </a:tr>
              <a:tr h="507991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 nearly every UI feature</a:t>
                      </a:r>
                      <a:r>
                        <a:rPr lang="en-US" baseline="0" dirty="0" smtClean="0"/>
                        <a:t> in REST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59748"/>
                  </a:ext>
                </a:extLst>
              </a:tr>
              <a:tr h="715805">
                <a:tc>
                  <a:txBody>
                    <a:bodyPr/>
                    <a:lstStyle/>
                    <a:p>
                      <a:r>
                        <a:rPr lang="en-US" dirty="0" smtClean="0"/>
                        <a:t>Exhaustive Build info and highly</a:t>
                      </a:r>
                      <a:r>
                        <a:rPr lang="en-US" baseline="0" dirty="0" smtClean="0"/>
                        <a:t> flexible query for search based on metadata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67466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4E43-6AD5-482A-BE52-DCF366D59ADD}" type="datetime1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97BD-E148-454F-B544-7653E29ECE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7459346"/>
              </p:ext>
            </p:extLst>
          </p:nvPr>
        </p:nvGraphicFramePr>
        <p:xfrm>
          <a:off x="508000" y="325820"/>
          <a:ext cx="6446838" cy="4127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1034">
                  <a:extLst>
                    <a:ext uri="{9D8B030D-6E8A-4147-A177-3AD203B41FA5}">
                      <a16:colId xmlns:a16="http://schemas.microsoft.com/office/drawing/2014/main" val="205191605"/>
                    </a:ext>
                  </a:extLst>
                </a:gridCol>
                <a:gridCol w="1460938">
                  <a:extLst>
                    <a:ext uri="{9D8B030D-6E8A-4147-A177-3AD203B41FA5}">
                      <a16:colId xmlns:a16="http://schemas.microsoft.com/office/drawing/2014/main" val="2066791332"/>
                    </a:ext>
                  </a:extLst>
                </a:gridCol>
                <a:gridCol w="1394866">
                  <a:extLst>
                    <a:ext uri="{9D8B030D-6E8A-4147-A177-3AD203B41FA5}">
                      <a16:colId xmlns:a16="http://schemas.microsoft.com/office/drawing/2014/main" val="2136887756"/>
                    </a:ext>
                  </a:extLst>
                </a:gridCol>
              </a:tblGrid>
              <a:tr h="5126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JFrog Artifactory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Nexus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894760"/>
                  </a:ext>
                </a:extLst>
              </a:tr>
              <a:tr h="657686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Supports all major cloud storage providers(AWS , GCS , Azure blob storage)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595641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r>
                        <a:rPr lang="en-US" dirty="0" smtClean="0"/>
                        <a:t>Filestore sharding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179949"/>
                  </a:ext>
                </a:extLst>
              </a:tr>
              <a:tr h="462455">
                <a:tc>
                  <a:txBody>
                    <a:bodyPr/>
                    <a:lstStyle/>
                    <a:p>
                      <a:r>
                        <a:rPr lang="en-US" dirty="0" smtClean="0"/>
                        <a:t>Pull replication through remote proxy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033170"/>
                  </a:ext>
                </a:extLst>
              </a:tr>
              <a:tr h="399393">
                <a:tc>
                  <a:txBody>
                    <a:bodyPr/>
                    <a:lstStyle/>
                    <a:p>
                      <a:r>
                        <a:rPr lang="en-US" dirty="0" smtClean="0"/>
                        <a:t>Active push replication to single 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245673"/>
                  </a:ext>
                </a:extLst>
              </a:tr>
              <a:tr h="451945">
                <a:tc>
                  <a:txBody>
                    <a:bodyPr/>
                    <a:lstStyle/>
                    <a:p>
                      <a:r>
                        <a:rPr lang="en-US" dirty="0" smtClean="0"/>
                        <a:t>Event based pull replication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443215"/>
                  </a:ext>
                </a:extLst>
              </a:tr>
              <a:tr h="498814">
                <a:tc>
                  <a:txBody>
                    <a:bodyPr/>
                    <a:lstStyle/>
                    <a:p>
                      <a:r>
                        <a:rPr lang="en-US" dirty="0" smtClean="0"/>
                        <a:t>Active simultaneous push replication to multiple targets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959653"/>
                  </a:ext>
                </a:extLst>
              </a:tr>
              <a:tr h="498814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Supports any repository layout. Able to natively accommodate any package format.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472960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6A8B-B868-4182-89FD-87468969FBE6}" type="datetime1">
              <a:rPr lang="en-US" smtClean="0"/>
              <a:t>10/9/2019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97BD-E148-454F-B544-7653E29ECE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2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199"/>
            <a:ext cx="6447501" cy="873659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002060"/>
                </a:solidFill>
              </a:rPr>
              <a:t>Sonatype Nexus(Repository manager)</a:t>
            </a:r>
            <a:br>
              <a:rPr lang="en-US" b="1" u="sng" dirty="0" smtClean="0">
                <a:solidFill>
                  <a:srgbClr val="002060"/>
                </a:solidFill>
              </a:rPr>
            </a:br>
            <a:r>
              <a:rPr lang="en-US" b="1" u="sng" dirty="0" smtClean="0">
                <a:solidFill>
                  <a:srgbClr val="002060"/>
                </a:solidFill>
              </a:rPr>
              <a:t>Features: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330858"/>
            <a:ext cx="6447501" cy="3340730"/>
          </a:xfrm>
        </p:spPr>
        <p:txBody>
          <a:bodyPr>
            <a:normAutofit/>
          </a:bodyPr>
          <a:lstStyle/>
          <a:p>
            <a:r>
              <a:rPr lang="en-US" dirty="0"/>
              <a:t>Manage components, build artifacts, and release candidates in one central </a:t>
            </a:r>
            <a:r>
              <a:rPr lang="en-US" dirty="0" smtClean="0"/>
              <a:t>location</a:t>
            </a:r>
          </a:p>
          <a:p>
            <a:r>
              <a:rPr lang="en-US" dirty="0"/>
              <a:t>Understand component security, license, and quality </a:t>
            </a:r>
            <a:r>
              <a:rPr lang="en-US" dirty="0" smtClean="0"/>
              <a:t>issues</a:t>
            </a:r>
          </a:p>
          <a:p>
            <a:r>
              <a:rPr lang="en-US" dirty="0"/>
              <a:t>Scale DevOps delivery with high availability and active/active </a:t>
            </a:r>
            <a:r>
              <a:rPr lang="en-US" dirty="0" smtClean="0"/>
              <a:t>clustering</a:t>
            </a:r>
          </a:p>
          <a:p>
            <a:r>
              <a:rPr lang="en-US" dirty="0"/>
              <a:t>Modernize software development with intelligent staging and release </a:t>
            </a:r>
            <a:r>
              <a:rPr lang="en-US" dirty="0" smtClean="0"/>
              <a:t>functionality</a:t>
            </a:r>
          </a:p>
          <a:p>
            <a:r>
              <a:rPr lang="en-US" dirty="0"/>
              <a:t>Universal support for all your favorite formats and </a:t>
            </a:r>
            <a:r>
              <a:rPr lang="en-US" dirty="0" smtClean="0"/>
              <a:t>tools.</a:t>
            </a:r>
          </a:p>
          <a:p>
            <a:r>
              <a:rPr lang="en-US" dirty="0"/>
              <a:t>Store and distribute Maven/Java, </a:t>
            </a:r>
            <a:r>
              <a:rPr lang="en-US" dirty="0" err="1"/>
              <a:t>npm</a:t>
            </a:r>
            <a:r>
              <a:rPr lang="en-US" dirty="0"/>
              <a:t>, </a:t>
            </a:r>
            <a:r>
              <a:rPr lang="en-US" dirty="0" err="1"/>
              <a:t>NuGet</a:t>
            </a:r>
            <a:r>
              <a:rPr lang="en-US" dirty="0"/>
              <a:t>, </a:t>
            </a:r>
            <a:r>
              <a:rPr lang="en-US" dirty="0" err="1"/>
              <a:t>RubyGems</a:t>
            </a:r>
            <a:r>
              <a:rPr lang="en-US" dirty="0"/>
              <a:t>, Docker, P2, OBR, APT and YUM and more</a:t>
            </a:r>
            <a:r>
              <a:rPr lang="en-US" dirty="0" smtClean="0"/>
              <a:t>.</a:t>
            </a:r>
          </a:p>
          <a:p>
            <a:r>
              <a:rPr lang="en-US" dirty="0"/>
              <a:t>Integrated with popular tools like Eclipse, IntelliJ, Hudson, Jenkins, Puppet, Chef, Docker, and </a:t>
            </a:r>
            <a:r>
              <a:rPr lang="en-US" dirty="0" smtClean="0"/>
              <a:t>more</a:t>
            </a:r>
          </a:p>
          <a:p>
            <a:r>
              <a:rPr lang="en-US" dirty="0" smtClean="0"/>
              <a:t>Installed on </a:t>
            </a:r>
            <a:r>
              <a:rPr lang="en-US" dirty="0" err="1" smtClean="0"/>
              <a:t>on</a:t>
            </a:r>
            <a:r>
              <a:rPr lang="en-US" dirty="0" smtClean="0"/>
              <a:t> premise server.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45DD-7FBD-4F66-8C67-FC16C6EE114B}" type="datetime1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97BD-E148-454F-B544-7653E29ECE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9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674483"/>
          </a:xfrm>
        </p:spPr>
        <p:txBody>
          <a:bodyPr/>
          <a:lstStyle/>
          <a:p>
            <a:r>
              <a:rPr lang="en-US" b="1" u="sng" dirty="0" smtClean="0">
                <a:solidFill>
                  <a:srgbClr val="002060"/>
                </a:solidFill>
              </a:rPr>
              <a:t>Sonatype Nexus Pricing: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059255"/>
            <a:ext cx="6447501" cy="3471767"/>
          </a:xfrm>
        </p:spPr>
        <p:txBody>
          <a:bodyPr/>
          <a:lstStyle/>
          <a:p>
            <a:r>
              <a:rPr lang="en-US" dirty="0"/>
              <a:t>Comes with free(OSS) and Pro </a:t>
            </a:r>
            <a:r>
              <a:rPr lang="en-US" dirty="0" smtClean="0"/>
              <a:t>Versions. </a:t>
            </a:r>
            <a:r>
              <a:rPr lang="en-US" dirty="0"/>
              <a:t>Free version supports almost all features as than JFrog Free version</a:t>
            </a:r>
          </a:p>
          <a:p>
            <a:r>
              <a:rPr lang="en-US" dirty="0" smtClean="0"/>
              <a:t>Nexus Repository pro Vs JFrog Artifactory pro pricing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59BE-3C77-4F0C-9CD0-32ACC2B28FBF}" type="datetime1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97BD-E148-454F-B544-7653E29ECE6F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52" y="1828801"/>
            <a:ext cx="7524562" cy="338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9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701644"/>
          </a:xfrm>
        </p:spPr>
        <p:txBody>
          <a:bodyPr/>
          <a:lstStyle/>
          <a:p>
            <a:r>
              <a:rPr lang="en-US" b="1" u="sng" dirty="0" smtClean="0">
                <a:solidFill>
                  <a:srgbClr val="002060"/>
                </a:solidFill>
              </a:rPr>
              <a:t>JFrog Artifactory Features: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158844"/>
            <a:ext cx="6447501" cy="3372178"/>
          </a:xfrm>
        </p:spPr>
        <p:txBody>
          <a:bodyPr/>
          <a:lstStyle/>
          <a:p>
            <a:r>
              <a:rPr lang="en-US" dirty="0"/>
              <a:t>Artifactory Query Language- A simple way to formulate complex queries that can find artifacts based on any number of search </a:t>
            </a:r>
            <a:r>
              <a:rPr lang="en-US" dirty="0" smtClean="0"/>
              <a:t>criteria.</a:t>
            </a:r>
          </a:p>
          <a:p>
            <a:r>
              <a:rPr lang="en-US" dirty="0"/>
              <a:t>Black Duck Code Center integration - Automate security and license governance of open source components and software.</a:t>
            </a:r>
          </a:p>
          <a:p>
            <a:r>
              <a:rPr lang="en-US" dirty="0"/>
              <a:t>License Control - Manage and control your organization's licensing policies for third-party dependencies used by your </a:t>
            </a:r>
            <a:r>
              <a:rPr lang="en-US" dirty="0" smtClean="0"/>
              <a:t>software</a:t>
            </a:r>
          </a:p>
          <a:p>
            <a:r>
              <a:rPr lang="en-US" dirty="0"/>
              <a:t>Repository Layouts - Define the layout by which software modules </a:t>
            </a:r>
            <a:r>
              <a:rPr lang="en-US" dirty="0" smtClean="0"/>
              <a:t>are identified in </a:t>
            </a:r>
            <a:r>
              <a:rPr lang="en-US" dirty="0"/>
              <a:t>your repository for automatic cleanup of old versions and cross-repository layout conversion.</a:t>
            </a:r>
          </a:p>
          <a:p>
            <a:r>
              <a:rPr lang="en-US" dirty="0"/>
              <a:t>JFrog CLI - A simple interface that automates access to Artifactory through a compact and smart client.</a:t>
            </a:r>
          </a:p>
          <a:p>
            <a:r>
              <a:rPr lang="en-US" dirty="0"/>
              <a:t>Repository Replication - Actively synchronize your repository content and metadata with remote Artifactory repositories using pull or push replication.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04A7-496A-45CB-A6EB-26C731151136}" type="datetime1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97BD-E148-454F-B544-7653E29ECE6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3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651851"/>
            <a:ext cx="6447501" cy="3879172"/>
          </a:xfrm>
        </p:spPr>
        <p:txBody>
          <a:bodyPr/>
          <a:lstStyle/>
          <a:p>
            <a:r>
              <a:rPr lang="en-US" dirty="0"/>
              <a:t>REST API - Automate your repository management and release life-cycle with a powerful REST API</a:t>
            </a:r>
          </a:p>
          <a:p>
            <a:r>
              <a:rPr lang="en-US" dirty="0"/>
              <a:t>High Availability - Deploy Artifactory in a high availability configuration to maximize uptime (up to five-nines availability), manage heavy loads and minimize maintenance downtime</a:t>
            </a:r>
            <a:r>
              <a:rPr lang="en-US" dirty="0" smtClean="0"/>
              <a:t>.</a:t>
            </a:r>
          </a:p>
          <a:p>
            <a:r>
              <a:rPr lang="en-US" dirty="0"/>
              <a:t>Watches - Watch selected artifacts, folders, or repositories for any event , and receive email notifications on changes that are interesting to you.</a:t>
            </a:r>
          </a:p>
          <a:p>
            <a:r>
              <a:rPr lang="en-US" dirty="0"/>
              <a:t>Multi-push Replication - Replicate a repository to multiple remote sites simultaneously.</a:t>
            </a:r>
          </a:p>
          <a:p>
            <a:r>
              <a:rPr lang="en-US" dirty="0"/>
              <a:t>Webstart and JAR Signing - Manage signing keys and sign JAR files for use with Java Web </a:t>
            </a:r>
            <a:r>
              <a:rPr lang="en-US" dirty="0" smtClean="0"/>
              <a:t>Start.</a:t>
            </a:r>
          </a:p>
          <a:p>
            <a:r>
              <a:rPr lang="en-US" dirty="0"/>
              <a:t>Support for all your favorite formats and </a:t>
            </a:r>
            <a:r>
              <a:rPr lang="en-US" dirty="0" smtClean="0"/>
              <a:t>tools.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2B167-A9CD-4A4C-88DD-43DD9CED49EC}" type="datetime1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97BD-E148-454F-B544-7653E29ECE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6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002060"/>
                </a:solidFill>
              </a:rPr>
              <a:t>JFrog Pricing: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050202"/>
            <a:ext cx="6447501" cy="3480820"/>
          </a:xfrm>
        </p:spPr>
        <p:txBody>
          <a:bodyPr/>
          <a:lstStyle/>
          <a:p>
            <a:r>
              <a:rPr lang="en-US" dirty="0"/>
              <a:t>Comes with on-premise and cloud options.</a:t>
            </a:r>
          </a:p>
          <a:p>
            <a:r>
              <a:rPr lang="en-US" dirty="0" smtClean="0"/>
              <a:t>Free Version(Artifactory OSS) have very limited options compared with Nexus.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284B-7A14-4239-8221-0FF5BB4342EA}" type="datetime1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97BD-E148-454F-B544-7653E29ECE6F}" type="slidenum">
              <a:rPr lang="en-US" smtClean="0"/>
              <a:t>19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1" y="2154725"/>
            <a:ext cx="6218724" cy="175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7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Typical Workflow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39" y="472966"/>
            <a:ext cx="7897374" cy="447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30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520574"/>
          </a:xfrm>
        </p:spPr>
        <p:txBody>
          <a:bodyPr/>
          <a:lstStyle/>
          <a:p>
            <a:r>
              <a:rPr lang="en-US" b="1" u="sng" dirty="0" smtClean="0">
                <a:solidFill>
                  <a:srgbClr val="002060"/>
                </a:solidFill>
              </a:rPr>
              <a:t>Azure DevOps: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977774"/>
            <a:ext cx="6447501" cy="3553248"/>
          </a:xfrm>
        </p:spPr>
        <p:txBody>
          <a:bodyPr/>
          <a:lstStyle/>
          <a:p>
            <a:r>
              <a:rPr lang="en-US" dirty="0"/>
              <a:t>Azure DevOps provides unlimited private Git hosting, cloud build for continuous integration, agile planning, and release management for continuous delivery to the cloud and on-premises. Includes broad IDE </a:t>
            </a:r>
            <a:r>
              <a:rPr lang="en-US" dirty="0" smtClean="0"/>
              <a:t>support</a:t>
            </a:r>
          </a:p>
          <a:p>
            <a:r>
              <a:rPr lang="en-US" dirty="0"/>
              <a:t>With Azure DevOps you get Azure Boards, Azure Repos, Azure Pipelines, Azure Test Plans, and Azure Artifacts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5B2A-98F8-4F33-A5A1-F504D85D3699}" type="datetime1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97BD-E148-454F-B544-7653E29ECE6F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72" y="2281475"/>
            <a:ext cx="7556060" cy="243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647323"/>
          </a:xfrm>
        </p:spPr>
        <p:txBody>
          <a:bodyPr/>
          <a:lstStyle/>
          <a:p>
            <a:r>
              <a:rPr lang="en-US" b="1" u="sng" dirty="0">
                <a:solidFill>
                  <a:srgbClr val="002060"/>
                </a:solidFill>
              </a:rPr>
              <a:t>Azure </a:t>
            </a:r>
            <a:r>
              <a:rPr lang="en-US" b="1" u="sng" dirty="0" smtClean="0">
                <a:solidFill>
                  <a:srgbClr val="002060"/>
                </a:solidFill>
              </a:rPr>
              <a:t>Pipelines: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950614"/>
            <a:ext cx="6447501" cy="3580408"/>
          </a:xfrm>
        </p:spPr>
        <p:txBody>
          <a:bodyPr/>
          <a:lstStyle/>
          <a:p>
            <a:r>
              <a:rPr lang="en-US" dirty="0"/>
              <a:t>With Azure Pipelines, you get cloud-hosted pipelines for Linux, Windows, and macOS. You can build, test and deploy any language or platform to any </a:t>
            </a:r>
            <a:r>
              <a:rPr lang="en-US" dirty="0" smtClean="0"/>
              <a:t>cloud.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A008-0CD7-4438-BAD9-0497AA969E7F}" type="datetime1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97BD-E148-454F-B544-7653E29ECE6F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1" y="1670364"/>
            <a:ext cx="6807199" cy="313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3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81070"/>
            <a:ext cx="6447501" cy="506994"/>
          </a:xfrm>
        </p:spPr>
        <p:txBody>
          <a:bodyPr/>
          <a:lstStyle/>
          <a:p>
            <a:r>
              <a:rPr lang="en-US" b="1" u="sng" dirty="0" smtClean="0">
                <a:solidFill>
                  <a:srgbClr val="002060"/>
                </a:solidFill>
              </a:rPr>
              <a:t>Azure DevOps Pricing: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688064"/>
            <a:ext cx="6447501" cy="3842958"/>
          </a:xfrm>
        </p:spPr>
        <p:txBody>
          <a:bodyPr/>
          <a:lstStyle/>
          <a:p>
            <a:r>
              <a:rPr lang="en-US" dirty="0" smtClean="0"/>
              <a:t>Comes with Azure DevOps services(</a:t>
            </a:r>
            <a:r>
              <a:rPr lang="en-US" dirty="0" err="1" smtClean="0"/>
              <a:t>Saas</a:t>
            </a:r>
            <a:r>
              <a:rPr lang="en-US" dirty="0" smtClean="0"/>
              <a:t>) and Azure DevOps server(on- premise) </a:t>
            </a:r>
          </a:p>
          <a:p>
            <a:r>
              <a:rPr lang="en-US" b="1" u="sng" dirty="0"/>
              <a:t>Azure DevOps </a:t>
            </a:r>
            <a:r>
              <a:rPr lang="en-US" b="1" u="sng" dirty="0" smtClean="0"/>
              <a:t>services pricing</a:t>
            </a:r>
            <a:endParaRPr lang="en-US" b="1" u="sng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217AA-4AC5-4C36-8107-694DBE637626}" type="datetime1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97BD-E148-454F-B544-7653E29ECE6F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23" y="1457608"/>
            <a:ext cx="8374455" cy="341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724277"/>
            <a:ext cx="6447501" cy="3806745"/>
          </a:xfrm>
        </p:spPr>
        <p:txBody>
          <a:bodyPr/>
          <a:lstStyle/>
          <a:p>
            <a:r>
              <a:rPr lang="en-US" b="1" u="sng" dirty="0" smtClean="0"/>
              <a:t>Azure DevOps server Pricing:</a:t>
            </a:r>
          </a:p>
          <a:p>
            <a:pPr marL="0" indent="0">
              <a:buNone/>
            </a:pPr>
            <a:endParaRPr lang="en-US" b="1" u="sng" dirty="0" smtClean="0"/>
          </a:p>
          <a:p>
            <a:r>
              <a:rPr lang="en-US" dirty="0"/>
              <a:t>DevOps Server is a set of collaborative software development tools, hosted on-premises.</a:t>
            </a:r>
          </a:p>
          <a:p>
            <a:r>
              <a:rPr lang="en-US" dirty="0" smtClean="0"/>
              <a:t>With </a:t>
            </a:r>
            <a:r>
              <a:rPr lang="en-US" dirty="0"/>
              <a:t>Azure DevOps Server 2019 you can either pay month-to-month through Azure or you can buy classic software licenses which requires a 3-year </a:t>
            </a:r>
            <a:r>
              <a:rPr lang="en-US" dirty="0" smtClean="0"/>
              <a:t>commitment.</a:t>
            </a:r>
          </a:p>
          <a:p>
            <a:r>
              <a:rPr lang="en-US" dirty="0"/>
              <a:t>Buying through Azure provides bonus of entitling you to use our cloud service, so you can move to the cloud at your own </a:t>
            </a:r>
            <a:r>
              <a:rPr lang="en-US" dirty="0" smtClean="0"/>
              <a:t>pace.</a:t>
            </a:r>
          </a:p>
          <a:p>
            <a:r>
              <a:rPr lang="en-US" dirty="0"/>
              <a:t>With either option, you will also need Windows or Windows Server licenses for the servers running Azure DevOps Server 2019.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93B8-224D-4A5A-BB8F-EC439A701756}" type="datetime1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97BD-E148-454F-B544-7653E29ECE6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4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7199" y="2002166"/>
            <a:ext cx="4750677" cy="116586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5871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DevOps Way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38" y="599090"/>
            <a:ext cx="8628993" cy="437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0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62016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002060"/>
                </a:solidFill>
              </a:rPr>
              <a:t>DevOps Benefits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077362"/>
            <a:ext cx="6447501" cy="3453660"/>
          </a:xfrm>
        </p:spPr>
        <p:txBody>
          <a:bodyPr/>
          <a:lstStyle/>
          <a:p>
            <a:r>
              <a:rPr lang="en-US" dirty="0"/>
              <a:t>Fast-track the release of applications into production</a:t>
            </a:r>
          </a:p>
          <a:p>
            <a:r>
              <a:rPr lang="en-US" dirty="0"/>
              <a:t>Tolerate continuous feedback and improvement across the software lifecycle</a:t>
            </a:r>
          </a:p>
          <a:p>
            <a:r>
              <a:rPr lang="en-US" dirty="0"/>
              <a:t>Reduce time to market through streamlined testing and CD </a:t>
            </a:r>
          </a:p>
          <a:p>
            <a:r>
              <a:rPr lang="en-US" dirty="0"/>
              <a:t>Improve efficiency and utilization of resources</a:t>
            </a:r>
          </a:p>
          <a:p>
            <a:r>
              <a:rPr lang="en-US" dirty="0"/>
              <a:t>Adoptive an environment of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	1.Collaborative </a:t>
            </a:r>
            <a:r>
              <a:rPr lang="en-US" dirty="0"/>
              <a:t>Development</a:t>
            </a:r>
          </a:p>
          <a:p>
            <a:pPr marL="0" indent="0">
              <a:buNone/>
            </a:pPr>
            <a:r>
              <a:rPr lang="en-US" dirty="0" smtClean="0"/>
              <a:t>		2.Continuous </a:t>
            </a:r>
            <a:r>
              <a:rPr lang="en-US" dirty="0"/>
              <a:t>Testing</a:t>
            </a:r>
          </a:p>
          <a:p>
            <a:pPr marL="0" indent="0">
              <a:buNone/>
            </a:pPr>
            <a:r>
              <a:rPr lang="en-US" dirty="0" smtClean="0"/>
              <a:t>		3.Continuous </a:t>
            </a:r>
            <a:r>
              <a:rPr lang="en-US" dirty="0"/>
              <a:t>Release and Deployment</a:t>
            </a:r>
          </a:p>
          <a:p>
            <a:pPr marL="0" indent="0">
              <a:buNone/>
            </a:pPr>
            <a:r>
              <a:rPr lang="en-US" dirty="0" smtClean="0"/>
              <a:t>		4.Continuous </a:t>
            </a:r>
            <a:r>
              <a:rPr lang="en-US" dirty="0"/>
              <a:t>monitoring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7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002060"/>
                </a:solidFill>
              </a:rPr>
              <a:t>Continuous Pipelines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C88B-55C7-4ACF-9F2B-D20EC92A98C7}" type="datetime1">
              <a:rPr lang="en-US" smtClean="0"/>
              <a:t>10/9/2019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97BD-E148-454F-B544-7653E29ECE6F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91" y="1004935"/>
            <a:ext cx="8075172" cy="397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46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602055"/>
          </a:xfrm>
        </p:spPr>
        <p:txBody>
          <a:bodyPr/>
          <a:lstStyle/>
          <a:p>
            <a:r>
              <a:rPr lang="en-US" u="sng" dirty="0" smtClean="0">
                <a:solidFill>
                  <a:srgbClr val="002060"/>
                </a:solidFill>
              </a:rPr>
              <a:t>CI/CD Implementation Options</a:t>
            </a:r>
            <a:endParaRPr lang="en-US" u="sng" dirty="0">
              <a:solidFill>
                <a:srgbClr val="00206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6809" y="1267485"/>
            <a:ext cx="3139217" cy="434566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DevOps Tools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06809" y="2064190"/>
            <a:ext cx="3139217" cy="2466832"/>
          </a:xfrm>
        </p:spPr>
        <p:txBody>
          <a:bodyPr/>
          <a:lstStyle/>
          <a:p>
            <a:r>
              <a:rPr lang="en-US" dirty="0"/>
              <a:t>Tools Should be hosted on on- premise servers.</a:t>
            </a:r>
          </a:p>
          <a:p>
            <a:r>
              <a:rPr lang="en-US" dirty="0" smtClean="0"/>
              <a:t>Individual tools for each section of DevOps Process</a:t>
            </a:r>
          </a:p>
          <a:p>
            <a:r>
              <a:rPr lang="en-US" dirty="0" smtClean="0"/>
              <a:t>Artifactory repository will be hosted on either Nexus/Jfrog 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3816287" y="1330859"/>
            <a:ext cx="3139214" cy="371192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 Azure DevOps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3816288" y="2064190"/>
            <a:ext cx="3139213" cy="2466832"/>
          </a:xfrm>
        </p:spPr>
        <p:txBody>
          <a:bodyPr/>
          <a:lstStyle/>
          <a:p>
            <a:r>
              <a:rPr lang="en-US" dirty="0" smtClean="0"/>
              <a:t>Microsoft - Azure </a:t>
            </a:r>
            <a:r>
              <a:rPr lang="en-US" dirty="0"/>
              <a:t>DevOps Comes Up with </a:t>
            </a:r>
            <a:r>
              <a:rPr lang="en-US" dirty="0" smtClean="0"/>
              <a:t>SaaS for the users.</a:t>
            </a:r>
          </a:p>
          <a:p>
            <a:r>
              <a:rPr lang="en-US" dirty="0" smtClean="0"/>
              <a:t>All Sections of DevOps process comes with as Out of box features.</a:t>
            </a:r>
          </a:p>
          <a:p>
            <a:r>
              <a:rPr lang="en-US" dirty="0" smtClean="0"/>
              <a:t>Azure Artifacts available as out of box feature. Otherwise can use Nexus/Jfrog as artifactory repository.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08001" y="457201"/>
            <a:ext cx="6447501" cy="529628"/>
          </a:xfrm>
        </p:spPr>
        <p:txBody>
          <a:bodyPr/>
          <a:lstStyle/>
          <a:p>
            <a:r>
              <a:rPr lang="en-US" b="1" u="sng" dirty="0">
                <a:solidFill>
                  <a:srgbClr val="002060"/>
                </a:solidFill>
              </a:rPr>
              <a:t>Tools Integration Plan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E69E-61C4-4BB5-B2D1-C7316B5FA83D}" type="datetime1">
              <a:rPr lang="en-US" smtClean="0"/>
              <a:t>10/9/2019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97BD-E148-454F-B544-7653E29ECE6F}" type="slidenum">
              <a:rPr lang="en-US" smtClean="0"/>
              <a:t>7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986829"/>
            <a:ext cx="8601075" cy="379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3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002060"/>
                </a:solidFill>
              </a:rPr>
              <a:t>Source Code Management Tools: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08001" y="1158844"/>
            <a:ext cx="6447501" cy="337217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We already have GitHub as our organizational central repository.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EBD4-F94C-4D0B-8FFF-048B09366394}" type="datetime1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97BD-E148-454F-B544-7653E29ECE6F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694" y="2149444"/>
            <a:ext cx="22002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6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002060"/>
                </a:solidFill>
              </a:rPr>
              <a:t>Build Tools: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977774"/>
            <a:ext cx="6447501" cy="3553248"/>
          </a:xfrm>
        </p:spPr>
        <p:txBody>
          <a:bodyPr/>
          <a:lstStyle/>
          <a:p>
            <a:r>
              <a:rPr lang="en-US" dirty="0" smtClean="0"/>
              <a:t>We have to choose the build tools based on the code base pushed to the repository.</a:t>
            </a:r>
          </a:p>
          <a:p>
            <a:r>
              <a:rPr lang="en-US" dirty="0" smtClean="0"/>
              <a:t>We can choose </a:t>
            </a:r>
            <a:r>
              <a:rPr lang="en-US" dirty="0" smtClean="0">
                <a:solidFill>
                  <a:srgbClr val="7030A0"/>
                </a:solidFill>
              </a:rPr>
              <a:t>Maven/</a:t>
            </a:r>
            <a:r>
              <a:rPr lang="en-US" dirty="0" err="1" smtClean="0">
                <a:solidFill>
                  <a:srgbClr val="7030A0"/>
                </a:solidFill>
              </a:rPr>
              <a:t>Gradle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/>
              <a:t>for java code base and </a:t>
            </a:r>
            <a:r>
              <a:rPr lang="en-US" dirty="0" smtClean="0">
                <a:solidFill>
                  <a:srgbClr val="7030A0"/>
                </a:solidFill>
              </a:rPr>
              <a:t>MSBuild</a:t>
            </a:r>
            <a:r>
              <a:rPr lang="en-US" dirty="0" smtClean="0"/>
              <a:t> for DotNet code base.</a:t>
            </a:r>
          </a:p>
          <a:p>
            <a:r>
              <a:rPr lang="en-US" dirty="0" smtClean="0"/>
              <a:t>Maven/</a:t>
            </a:r>
            <a:r>
              <a:rPr lang="en-US" dirty="0" err="1" smtClean="0"/>
              <a:t>Gradle</a:t>
            </a:r>
            <a:r>
              <a:rPr lang="en-US" dirty="0" smtClean="0"/>
              <a:t> , MSBuild are open source and Freeware.</a:t>
            </a:r>
          </a:p>
          <a:p>
            <a:r>
              <a:rPr lang="en-US" dirty="0" smtClean="0"/>
              <a:t>These can be installed on Jenkins build server.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EC5A7-3AD5-4042-9D6E-69A8E9119117}" type="datetime1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97BD-E148-454F-B544-7653E29ECE6F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165" y="2599522"/>
            <a:ext cx="2209800" cy="178117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13990" y="2770359"/>
            <a:ext cx="1867483" cy="143950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from GitHub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(Source Code)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/>
          <p:cNvSpPr/>
          <p:nvPr/>
        </p:nvSpPr>
        <p:spPr>
          <a:xfrm>
            <a:off x="4732360" y="2770360"/>
            <a:ext cx="1985311" cy="143950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</a:p>
          <a:p>
            <a:pPr algn="ctr"/>
            <a:r>
              <a:rPr lang="en-US" dirty="0" smtClean="0"/>
              <a:t>(Artifacts</a:t>
            </a:r>
          </a:p>
          <a:p>
            <a:pPr algn="ctr"/>
            <a:r>
              <a:rPr lang="en-US" dirty="0" smtClean="0"/>
              <a:t>.war/</a:t>
            </a:r>
            <a:r>
              <a:rPr lang="en-US" dirty="0" err="1" smtClean="0"/>
              <a:t>dll</a:t>
            </a:r>
            <a:r>
              <a:rPr lang="en-US" dirty="0" smtClean="0"/>
              <a:t>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29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8873|-8341960|-3468525|-2064878|-9539986|Markido&quot;,&quot;Id&quot;:&quot;59426dbe4439330ee44a4063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7A968025509B4893FFF3B30FB28CE0" ma:contentTypeVersion="0" ma:contentTypeDescription="Create a new document." ma:contentTypeScope="" ma:versionID="726a5ec6c5a720d7d914be8d283e986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a8f373224fbc893eda6cdc14dbdd61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B41CA6-A8D7-4304-95DA-DE74B3607B44}">
  <ds:schemaRefs>
    <ds:schemaRef ds:uri="http://purl.org/dc/dcmitype/"/>
    <ds:schemaRef ds:uri="http://schemas.microsoft.com/office/2006/documentManagement/types"/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BF8BF45-2015-4BB4-A093-549DAAD94E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877B7D1-147E-458C-949C-F955693FF7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32437</TotalTime>
  <Words>1138</Words>
  <Application>Microsoft Office PowerPoint</Application>
  <PresentationFormat>On-screen Show (16:9)</PresentationFormat>
  <Paragraphs>151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Trebuchet MS</vt:lpstr>
      <vt:lpstr>Wingdings</vt:lpstr>
      <vt:lpstr>Wingdings 3</vt:lpstr>
      <vt:lpstr>Facet</vt:lpstr>
      <vt:lpstr>Continuous Integration and Continuous Deployment Options</vt:lpstr>
      <vt:lpstr>Typical Workflow</vt:lpstr>
      <vt:lpstr>DevOps Way</vt:lpstr>
      <vt:lpstr>DevOps Benefits  </vt:lpstr>
      <vt:lpstr>Continuous Pipelines</vt:lpstr>
      <vt:lpstr>CI/CD Implementation Options</vt:lpstr>
      <vt:lpstr>Tools Integration Plan</vt:lpstr>
      <vt:lpstr>Source Code Management Tools:</vt:lpstr>
      <vt:lpstr>Build Tools:</vt:lpstr>
      <vt:lpstr>CI Tools:</vt:lpstr>
      <vt:lpstr>PowerPoint Presentation</vt:lpstr>
      <vt:lpstr>Artifactory Repository:</vt:lpstr>
      <vt:lpstr>Artifactory Vs. Nexus The Integration Matrix </vt:lpstr>
      <vt:lpstr>PowerPoint Presentation</vt:lpstr>
      <vt:lpstr>Sonatype Nexus(Repository manager) Features:</vt:lpstr>
      <vt:lpstr>Sonatype Nexus Pricing:</vt:lpstr>
      <vt:lpstr>JFrog Artifactory Features:</vt:lpstr>
      <vt:lpstr>PowerPoint Presentation</vt:lpstr>
      <vt:lpstr>JFrog Pricing:</vt:lpstr>
      <vt:lpstr>Azure DevOps:</vt:lpstr>
      <vt:lpstr>Azure Pipelines:</vt:lpstr>
      <vt:lpstr>Azure DevOps Pricing:</vt:lpstr>
      <vt:lpstr>PowerPoint Presentation</vt:lpstr>
      <vt:lpstr>Thank You</vt:lpstr>
    </vt:vector>
  </TitlesOfParts>
  <Company>Wipro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Corp_Presentation_Template</dc:subject>
  <dc:creator>Wipro Ltd.</dc:creator>
  <cp:lastModifiedBy>Makkineni Lokesh (MAS)</cp:lastModifiedBy>
  <cp:revision>796</cp:revision>
  <dcterms:created xsi:type="dcterms:W3CDTF">2017-04-27T10:03:54Z</dcterms:created>
  <dcterms:modified xsi:type="dcterms:W3CDTF">2019-10-15T07:38:59Z</dcterms:modified>
  <cp:contentStatus>2017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9a70571-31c6-4603-80c1-ef2fb871a62a_Enabled">
    <vt:lpwstr>True</vt:lpwstr>
  </property>
  <property fmtid="{D5CDD505-2E9C-101B-9397-08002B2CF9AE}" pid="3" name="MSIP_Label_b9a70571-31c6-4603-80c1-ef2fb871a62a_SiteId">
    <vt:lpwstr>258ac4e4-146a-411e-9dc8-79a9e12fd6da</vt:lpwstr>
  </property>
  <property fmtid="{D5CDD505-2E9C-101B-9397-08002B2CF9AE}" pid="4" name="MSIP_Label_b9a70571-31c6-4603-80c1-ef2fb871a62a_Ref">
    <vt:lpwstr>https://api.informationprotection.azure.com/api/258ac4e4-146a-411e-9dc8-79a9e12fd6da</vt:lpwstr>
  </property>
  <property fmtid="{D5CDD505-2E9C-101B-9397-08002B2CF9AE}" pid="5" name="MSIP_Label_b9a70571-31c6-4603-80c1-ef2fb871a62a_Owner">
    <vt:lpwstr>SA294278@wipro.com</vt:lpwstr>
  </property>
  <property fmtid="{D5CDD505-2E9C-101B-9397-08002B2CF9AE}" pid="6" name="MSIP_Label_b9a70571-31c6-4603-80c1-ef2fb871a62a_SetDate">
    <vt:lpwstr>2018-04-03T17:43:01.1818518+05:30</vt:lpwstr>
  </property>
  <property fmtid="{D5CDD505-2E9C-101B-9397-08002B2CF9AE}" pid="7" name="MSIP_Label_b9a70571-31c6-4603-80c1-ef2fb871a62a_Name">
    <vt:lpwstr>Internal and Restricted</vt:lpwstr>
  </property>
  <property fmtid="{D5CDD505-2E9C-101B-9397-08002B2CF9AE}" pid="8" name="MSIP_Label_b9a70571-31c6-4603-80c1-ef2fb871a62a_Application">
    <vt:lpwstr>Microsoft Azure Information Protection</vt:lpwstr>
  </property>
  <property fmtid="{D5CDD505-2E9C-101B-9397-08002B2CF9AE}" pid="9" name="MSIP_Label_b9a70571-31c6-4603-80c1-ef2fb871a62a_Extended_MSFT_Method">
    <vt:lpwstr>Automatic</vt:lpwstr>
  </property>
  <property fmtid="{D5CDD505-2E9C-101B-9397-08002B2CF9AE}" pid="10" name="Sensitivity">
    <vt:lpwstr>Internal and Restricted</vt:lpwstr>
  </property>
  <property fmtid="{D5CDD505-2E9C-101B-9397-08002B2CF9AE}" pid="11" name="ContentTypeId">
    <vt:lpwstr>0x010100427A968025509B4893FFF3B30FB28CE0</vt:lpwstr>
  </property>
</Properties>
</file>