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87018" y="1572590"/>
            <a:ext cx="6569963" cy="10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 u="heavy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rgbClr val="0D356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rgbClr val="0D356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 u="heavy">
                <a:solidFill>
                  <a:srgbClr val="0D356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62800" y="4946903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613" y="0"/>
                </a:lnTo>
              </a:path>
            </a:pathLst>
          </a:custGeom>
          <a:ln w="6096">
            <a:solidFill>
              <a:srgbClr val="4D4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56332" y="0"/>
            <a:ext cx="6487667" cy="4703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32292" y="2232660"/>
            <a:ext cx="463550" cy="463550"/>
          </a:xfrm>
          <a:custGeom>
            <a:avLst/>
            <a:gdLst/>
            <a:ahLst/>
            <a:cxnLst/>
            <a:rect l="l" t="t" r="r" b="b"/>
            <a:pathLst>
              <a:path w="463550" h="463550">
                <a:moveTo>
                  <a:pt x="231648" y="0"/>
                </a:moveTo>
                <a:lnTo>
                  <a:pt x="178688" y="6095"/>
                </a:lnTo>
                <a:lnTo>
                  <a:pt x="128015" y="24383"/>
                </a:lnTo>
                <a:lnTo>
                  <a:pt x="81787" y="54990"/>
                </a:lnTo>
                <a:lnTo>
                  <a:pt x="43433" y="96519"/>
                </a:lnTo>
                <a:lnTo>
                  <a:pt x="17017" y="144525"/>
                </a:lnTo>
                <a:lnTo>
                  <a:pt x="2666" y="196214"/>
                </a:lnTo>
                <a:lnTo>
                  <a:pt x="0" y="231647"/>
                </a:lnTo>
                <a:lnTo>
                  <a:pt x="634" y="249427"/>
                </a:lnTo>
                <a:lnTo>
                  <a:pt x="10794" y="301878"/>
                </a:lnTo>
                <a:lnTo>
                  <a:pt x="33274" y="351281"/>
                </a:lnTo>
                <a:lnTo>
                  <a:pt x="67817" y="395477"/>
                </a:lnTo>
                <a:lnTo>
                  <a:pt x="112013" y="430021"/>
                </a:lnTo>
                <a:lnTo>
                  <a:pt x="161416" y="452500"/>
                </a:lnTo>
                <a:lnTo>
                  <a:pt x="213867" y="462660"/>
                </a:lnTo>
                <a:lnTo>
                  <a:pt x="231648" y="463295"/>
                </a:lnTo>
                <a:lnTo>
                  <a:pt x="249427" y="462660"/>
                </a:lnTo>
                <a:lnTo>
                  <a:pt x="301878" y="452500"/>
                </a:lnTo>
                <a:lnTo>
                  <a:pt x="351281" y="430021"/>
                </a:lnTo>
                <a:lnTo>
                  <a:pt x="395477" y="395477"/>
                </a:lnTo>
                <a:lnTo>
                  <a:pt x="430022" y="351281"/>
                </a:lnTo>
                <a:lnTo>
                  <a:pt x="452500" y="301878"/>
                </a:lnTo>
                <a:lnTo>
                  <a:pt x="462660" y="249427"/>
                </a:lnTo>
                <a:lnTo>
                  <a:pt x="463296" y="231647"/>
                </a:lnTo>
                <a:lnTo>
                  <a:pt x="462660" y="213867"/>
                </a:lnTo>
                <a:lnTo>
                  <a:pt x="452500" y="161416"/>
                </a:lnTo>
                <a:lnTo>
                  <a:pt x="430022" y="112013"/>
                </a:lnTo>
                <a:lnTo>
                  <a:pt x="395477" y="67817"/>
                </a:lnTo>
                <a:lnTo>
                  <a:pt x="351281" y="33273"/>
                </a:lnTo>
                <a:lnTo>
                  <a:pt x="301878" y="10794"/>
                </a:lnTo>
                <a:lnTo>
                  <a:pt x="249427" y="634"/>
                </a:lnTo>
                <a:lnTo>
                  <a:pt x="231648" y="0"/>
                </a:lnTo>
                <a:close/>
              </a:path>
            </a:pathLst>
          </a:custGeom>
          <a:solidFill>
            <a:srgbClr val="CAD32C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723631" y="3569208"/>
            <a:ext cx="391795" cy="391795"/>
          </a:xfrm>
          <a:custGeom>
            <a:avLst/>
            <a:gdLst/>
            <a:ahLst/>
            <a:cxnLst/>
            <a:rect l="l" t="t" r="r" b="b"/>
            <a:pathLst>
              <a:path w="391795" h="391795">
                <a:moveTo>
                  <a:pt x="195834" y="0"/>
                </a:moveTo>
                <a:lnTo>
                  <a:pt x="151002" y="5206"/>
                </a:lnTo>
                <a:lnTo>
                  <a:pt x="108203" y="20700"/>
                </a:lnTo>
                <a:lnTo>
                  <a:pt x="69215" y="46481"/>
                </a:lnTo>
                <a:lnTo>
                  <a:pt x="36702" y="81660"/>
                </a:lnTo>
                <a:lnTo>
                  <a:pt x="14350" y="122173"/>
                </a:lnTo>
                <a:lnTo>
                  <a:pt x="2286" y="165861"/>
                </a:lnTo>
                <a:lnTo>
                  <a:pt x="0" y="195833"/>
                </a:lnTo>
                <a:lnTo>
                  <a:pt x="635" y="210819"/>
                </a:lnTo>
                <a:lnTo>
                  <a:pt x="9144" y="255269"/>
                </a:lnTo>
                <a:lnTo>
                  <a:pt x="28067" y="297052"/>
                </a:lnTo>
                <a:lnTo>
                  <a:pt x="57403" y="334314"/>
                </a:lnTo>
                <a:lnTo>
                  <a:pt x="94615" y="363562"/>
                </a:lnTo>
                <a:lnTo>
                  <a:pt x="136398" y="382485"/>
                </a:lnTo>
                <a:lnTo>
                  <a:pt x="180848" y="391096"/>
                </a:lnTo>
                <a:lnTo>
                  <a:pt x="195834" y="391667"/>
                </a:lnTo>
                <a:lnTo>
                  <a:pt x="210820" y="391096"/>
                </a:lnTo>
                <a:lnTo>
                  <a:pt x="255270" y="382485"/>
                </a:lnTo>
                <a:lnTo>
                  <a:pt x="297052" y="363562"/>
                </a:lnTo>
                <a:lnTo>
                  <a:pt x="334264" y="334314"/>
                </a:lnTo>
                <a:lnTo>
                  <a:pt x="363600" y="297052"/>
                </a:lnTo>
                <a:lnTo>
                  <a:pt x="382524" y="255269"/>
                </a:lnTo>
                <a:lnTo>
                  <a:pt x="391033" y="210819"/>
                </a:lnTo>
                <a:lnTo>
                  <a:pt x="391668" y="195833"/>
                </a:lnTo>
                <a:lnTo>
                  <a:pt x="391033" y="180847"/>
                </a:lnTo>
                <a:lnTo>
                  <a:pt x="382524" y="136397"/>
                </a:lnTo>
                <a:lnTo>
                  <a:pt x="363600" y="94614"/>
                </a:lnTo>
                <a:lnTo>
                  <a:pt x="334264" y="57403"/>
                </a:lnTo>
                <a:lnTo>
                  <a:pt x="297052" y="28066"/>
                </a:lnTo>
                <a:lnTo>
                  <a:pt x="255270" y="9143"/>
                </a:lnTo>
                <a:lnTo>
                  <a:pt x="210820" y="634"/>
                </a:lnTo>
                <a:lnTo>
                  <a:pt x="195834" y="0"/>
                </a:lnTo>
                <a:close/>
              </a:path>
            </a:pathLst>
          </a:custGeom>
          <a:solidFill>
            <a:srgbClr val="F37441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80759" y="1638300"/>
            <a:ext cx="358140" cy="356870"/>
          </a:xfrm>
          <a:custGeom>
            <a:avLst/>
            <a:gdLst/>
            <a:ahLst/>
            <a:cxnLst/>
            <a:rect l="l" t="t" r="r" b="b"/>
            <a:pathLst>
              <a:path w="358139" h="356869">
                <a:moveTo>
                  <a:pt x="179069" y="0"/>
                </a:moveTo>
                <a:lnTo>
                  <a:pt x="138175" y="4699"/>
                </a:lnTo>
                <a:lnTo>
                  <a:pt x="98932" y="18796"/>
                </a:lnTo>
                <a:lnTo>
                  <a:pt x="63245" y="42290"/>
                </a:lnTo>
                <a:lnTo>
                  <a:pt x="33527" y="74295"/>
                </a:lnTo>
                <a:lnTo>
                  <a:pt x="13080" y="111251"/>
                </a:lnTo>
                <a:lnTo>
                  <a:pt x="2159" y="151002"/>
                </a:lnTo>
                <a:lnTo>
                  <a:pt x="0" y="178308"/>
                </a:lnTo>
                <a:lnTo>
                  <a:pt x="507" y="192024"/>
                </a:lnTo>
                <a:lnTo>
                  <a:pt x="8381" y="232410"/>
                </a:lnTo>
                <a:lnTo>
                  <a:pt x="25653" y="270382"/>
                </a:lnTo>
                <a:lnTo>
                  <a:pt x="52450" y="304419"/>
                </a:lnTo>
                <a:lnTo>
                  <a:pt x="86613" y="330962"/>
                </a:lnTo>
                <a:lnTo>
                  <a:pt x="124713" y="348233"/>
                </a:lnTo>
                <a:lnTo>
                  <a:pt x="165353" y="356107"/>
                </a:lnTo>
                <a:lnTo>
                  <a:pt x="179069" y="356616"/>
                </a:lnTo>
                <a:lnTo>
                  <a:pt x="192786" y="356107"/>
                </a:lnTo>
                <a:lnTo>
                  <a:pt x="233425" y="348233"/>
                </a:lnTo>
                <a:lnTo>
                  <a:pt x="271525" y="330962"/>
                </a:lnTo>
                <a:lnTo>
                  <a:pt x="305688" y="304419"/>
                </a:lnTo>
                <a:lnTo>
                  <a:pt x="332486" y="270382"/>
                </a:lnTo>
                <a:lnTo>
                  <a:pt x="349757" y="232410"/>
                </a:lnTo>
                <a:lnTo>
                  <a:pt x="357631" y="192024"/>
                </a:lnTo>
                <a:lnTo>
                  <a:pt x="358139" y="178308"/>
                </a:lnTo>
                <a:lnTo>
                  <a:pt x="357631" y="164591"/>
                </a:lnTo>
                <a:lnTo>
                  <a:pt x="349757" y="124205"/>
                </a:lnTo>
                <a:lnTo>
                  <a:pt x="332486" y="86233"/>
                </a:lnTo>
                <a:lnTo>
                  <a:pt x="305688" y="52197"/>
                </a:lnTo>
                <a:lnTo>
                  <a:pt x="271525" y="25526"/>
                </a:lnTo>
                <a:lnTo>
                  <a:pt x="233425" y="8382"/>
                </a:lnTo>
                <a:lnTo>
                  <a:pt x="192786" y="508"/>
                </a:lnTo>
                <a:lnTo>
                  <a:pt x="179069" y="0"/>
                </a:lnTo>
                <a:close/>
              </a:path>
            </a:pathLst>
          </a:custGeom>
          <a:solidFill>
            <a:srgbClr val="00AF50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42203" y="3131820"/>
            <a:ext cx="349250" cy="347980"/>
          </a:xfrm>
          <a:custGeom>
            <a:avLst/>
            <a:gdLst/>
            <a:ahLst/>
            <a:cxnLst/>
            <a:rect l="l" t="t" r="r" b="b"/>
            <a:pathLst>
              <a:path w="349250" h="347979">
                <a:moveTo>
                  <a:pt x="174498" y="0"/>
                </a:moveTo>
                <a:lnTo>
                  <a:pt x="134620" y="4572"/>
                </a:lnTo>
                <a:lnTo>
                  <a:pt x="96393" y="18287"/>
                </a:lnTo>
                <a:lnTo>
                  <a:pt x="61595" y="41275"/>
                </a:lnTo>
                <a:lnTo>
                  <a:pt x="32766" y="72390"/>
                </a:lnTo>
                <a:lnTo>
                  <a:pt x="12826" y="108331"/>
                </a:lnTo>
                <a:lnTo>
                  <a:pt x="2032" y="147193"/>
                </a:lnTo>
                <a:lnTo>
                  <a:pt x="0" y="173736"/>
                </a:lnTo>
                <a:lnTo>
                  <a:pt x="508" y="187071"/>
                </a:lnTo>
                <a:lnTo>
                  <a:pt x="8128" y="226441"/>
                </a:lnTo>
                <a:lnTo>
                  <a:pt x="25019" y="263525"/>
                </a:lnTo>
                <a:lnTo>
                  <a:pt x="51054" y="296544"/>
                </a:lnTo>
                <a:lnTo>
                  <a:pt x="84328" y="322580"/>
                </a:lnTo>
                <a:lnTo>
                  <a:pt x="121538" y="339344"/>
                </a:lnTo>
                <a:lnTo>
                  <a:pt x="161162" y="346963"/>
                </a:lnTo>
                <a:lnTo>
                  <a:pt x="174498" y="347472"/>
                </a:lnTo>
                <a:lnTo>
                  <a:pt x="187833" y="346963"/>
                </a:lnTo>
                <a:lnTo>
                  <a:pt x="227457" y="339344"/>
                </a:lnTo>
                <a:lnTo>
                  <a:pt x="264668" y="322580"/>
                </a:lnTo>
                <a:lnTo>
                  <a:pt x="297942" y="296544"/>
                </a:lnTo>
                <a:lnTo>
                  <a:pt x="323976" y="263525"/>
                </a:lnTo>
                <a:lnTo>
                  <a:pt x="340868" y="226441"/>
                </a:lnTo>
                <a:lnTo>
                  <a:pt x="348488" y="187071"/>
                </a:lnTo>
                <a:lnTo>
                  <a:pt x="348996" y="173736"/>
                </a:lnTo>
                <a:lnTo>
                  <a:pt x="348488" y="160400"/>
                </a:lnTo>
                <a:lnTo>
                  <a:pt x="340868" y="121031"/>
                </a:lnTo>
                <a:lnTo>
                  <a:pt x="323976" y="83947"/>
                </a:lnTo>
                <a:lnTo>
                  <a:pt x="297942" y="50927"/>
                </a:lnTo>
                <a:lnTo>
                  <a:pt x="264668" y="24892"/>
                </a:lnTo>
                <a:lnTo>
                  <a:pt x="227457" y="8128"/>
                </a:lnTo>
                <a:lnTo>
                  <a:pt x="187833" y="507"/>
                </a:lnTo>
                <a:lnTo>
                  <a:pt x="174498" y="0"/>
                </a:lnTo>
                <a:close/>
              </a:path>
            </a:pathLst>
          </a:custGeom>
          <a:solidFill>
            <a:srgbClr val="FFC000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382511" y="2510027"/>
            <a:ext cx="239267" cy="239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162800" y="4946903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613" y="0"/>
                </a:lnTo>
              </a:path>
            </a:pathLst>
          </a:custGeom>
          <a:ln w="6096">
            <a:solidFill>
              <a:srgbClr val="4D4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2964" y="300227"/>
            <a:ext cx="1310640" cy="1098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0011" y="2380233"/>
            <a:ext cx="2545080" cy="0"/>
          </a:xfrm>
          <a:custGeom>
            <a:avLst/>
            <a:gdLst/>
            <a:ahLst/>
            <a:cxnLst/>
            <a:rect l="l" t="t" r="r" b="b"/>
            <a:pathLst>
              <a:path w="2545080">
                <a:moveTo>
                  <a:pt x="0" y="0"/>
                </a:moveTo>
                <a:lnTo>
                  <a:pt x="2545078" y="0"/>
                </a:lnTo>
              </a:path>
            </a:pathLst>
          </a:custGeom>
          <a:ln w="5334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0011" y="2985261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>
                <a:moveTo>
                  <a:pt x="0" y="0"/>
                </a:moveTo>
                <a:lnTo>
                  <a:pt x="515112" y="0"/>
                </a:lnTo>
              </a:path>
            </a:pathLst>
          </a:custGeom>
          <a:ln w="53339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162800" y="4946903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613" y="0"/>
                </a:lnTo>
              </a:path>
            </a:pathLst>
          </a:custGeom>
          <a:ln w="6096">
            <a:solidFill>
              <a:srgbClr val="4D4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876" y="230251"/>
            <a:ext cx="424942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 u="heavy">
                <a:solidFill>
                  <a:srgbClr val="0D356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356" y="2500376"/>
            <a:ext cx="7803286" cy="147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142733" y="4984094"/>
            <a:ext cx="518159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328152" y="4984094"/>
            <a:ext cx="415290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15272" y="4984094"/>
            <a:ext cx="1365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D4E5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sp>
        <p:nvSpPr>
          <p:cNvPr id="7" name="MSIPCMb5054b93a440c02e58e05bff" descr="{&quot;HashCode&quot;:2133105206,&quot;Placement&quot;:&quot;Footer&quot;,&quot;Top&quot;:389.104645,&quot;Left&quot;:300.843231,&quot;SlideWidth&quot;:720,&quot;SlideHeight&quot;:405}"/>
          <p:cNvSpPr txBox="1"/>
          <p:nvPr userDrawn="1"/>
        </p:nvSpPr>
        <p:spPr>
          <a:xfrm>
            <a:off x="3820709" y="49416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opgear-training-gitlab.wipro.com/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your_email@whatever.com" TargetMode="External"/><Relationship Id="rId2" Type="http://schemas.openxmlformats.org/officeDocument/2006/relationships/hyperlink" Target="http://wosggitlab.wipro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osggitlab.wipro.com/AVITEPA/demo.git" TargetMode="External"/><Relationship Id="rId2" Type="http://schemas.openxmlformats.org/officeDocument/2006/relationships/hyperlink" Target="http://topgear-training-gitlab.wipro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topgear-training-gitlab.wipro.com/AVITEPA/demo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osggitlab.wipro.com/AVITEPA/demo.git" TargetMode="External"/><Relationship Id="rId2" Type="http://schemas.openxmlformats.org/officeDocument/2006/relationships/hyperlink" Target="http://topgear-training-gitlab.wipr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00" y="4946903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613" y="0"/>
                </a:lnTo>
              </a:path>
            </a:pathLst>
          </a:custGeom>
          <a:ln w="6096">
            <a:solidFill>
              <a:srgbClr val="4D4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1437132"/>
            <a:ext cx="2732531" cy="229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1138" y="1896617"/>
            <a:ext cx="0" cy="1350010"/>
          </a:xfrm>
          <a:custGeom>
            <a:avLst/>
            <a:gdLst/>
            <a:ahLst/>
            <a:cxnLst/>
            <a:rect l="l" t="t" r="r" b="b"/>
            <a:pathLst>
              <a:path h="1350010">
                <a:moveTo>
                  <a:pt x="0" y="0"/>
                </a:moveTo>
                <a:lnTo>
                  <a:pt x="0" y="1349629"/>
                </a:lnTo>
              </a:path>
            </a:pathLst>
          </a:custGeom>
          <a:ln w="19812">
            <a:solidFill>
              <a:srgbClr val="003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287018" y="1572590"/>
            <a:ext cx="7041134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76575" marR="508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Source Code Management - GIT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388492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 Basics- Three</a:t>
            </a:r>
            <a:r>
              <a:rPr spc="-75" dirty="0"/>
              <a:t> </a:t>
            </a:r>
            <a:r>
              <a:rPr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156" y="560067"/>
            <a:ext cx="8425180" cy="38328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8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Three stages</a:t>
            </a:r>
            <a:r>
              <a:rPr sz="2000" spc="-6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are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4D4E5C"/>
                </a:solidFill>
                <a:latin typeface="Arial"/>
                <a:cs typeface="Arial"/>
              </a:rPr>
              <a:t>Committed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: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data is safely stored in local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database.</a:t>
            </a:r>
            <a:endParaRPr sz="1800">
              <a:latin typeface="Arial"/>
              <a:cs typeface="Arial"/>
            </a:endParaRPr>
          </a:p>
          <a:p>
            <a:pPr marL="756285" marR="410209" lvl="1" indent="-28702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b="1" dirty="0">
                <a:solidFill>
                  <a:srgbClr val="4D4E5C"/>
                </a:solidFill>
                <a:latin typeface="Arial"/>
                <a:cs typeface="Arial"/>
              </a:rPr>
              <a:t>Modified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: It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implies that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file is changed and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yet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committed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into  database.</a:t>
            </a:r>
            <a:endParaRPr sz="1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b="1" spc="-5" dirty="0">
                <a:solidFill>
                  <a:srgbClr val="4D4E5C"/>
                </a:solidFill>
                <a:latin typeface="Arial"/>
                <a:cs typeface="Arial"/>
              </a:rPr>
              <a:t>Staged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: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means that modified file is marked in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its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current version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go into 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next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commit</a:t>
            </a:r>
            <a:r>
              <a:rPr sz="1800" spc="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snapshot.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spcBef>
                <a:spcPts val="129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Three main sections of a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GIT</a:t>
            </a:r>
            <a:r>
              <a:rPr sz="2000" spc="-15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project: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Working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Staging</a:t>
            </a:r>
            <a:r>
              <a:rPr sz="1800" spc="-8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area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GIT</a:t>
            </a:r>
            <a:r>
              <a:rPr sz="1800" spc="-1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7926" y="2571979"/>
            <a:ext cx="3524707" cy="1865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52222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lifecycle </a:t>
            </a:r>
            <a:r>
              <a:rPr dirty="0"/>
              <a:t>of the status of</a:t>
            </a:r>
            <a:r>
              <a:rPr spc="-3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1714500" y="1392936"/>
            <a:ext cx="5715000" cy="2357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20110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Git</a:t>
            </a:r>
            <a:r>
              <a:rPr spc="-75" dirty="0"/>
              <a:t> </a:t>
            </a:r>
            <a:r>
              <a:rPr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156" y="745616"/>
            <a:ext cx="84543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Data can be placed in central repository (remote) from local git</a:t>
            </a:r>
            <a:r>
              <a:rPr sz="2000" spc="-19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repository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852" y="1441703"/>
            <a:ext cx="4462271" cy="1680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03246" y="1244547"/>
            <a:ext cx="3716570" cy="3112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69850"/>
            <a:ext cx="24130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Getting</a:t>
            </a:r>
            <a:r>
              <a:rPr spc="-75" dirty="0"/>
              <a:t> </a:t>
            </a:r>
            <a:r>
              <a:rPr dirty="0"/>
              <a:t>Started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7820" y="659339"/>
            <a:ext cx="7552055" cy="18046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8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11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download git for</a:t>
            </a:r>
            <a:r>
              <a:rPr sz="2000" spc="5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windows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15"/>
              </a:spcBef>
            </a:pPr>
            <a:r>
              <a:rPr sz="1800" u="heavy" spc="-5" dirty="0">
                <a:solidFill>
                  <a:srgbClr val="1E1E23"/>
                </a:solidFill>
                <a:uFill>
                  <a:solidFill>
                    <a:srgbClr val="1E1E23"/>
                  </a:solidFill>
                </a:uFill>
                <a:latin typeface="Arial"/>
                <a:cs typeface="Arial"/>
                <a:hlinkClick r:id="rId2"/>
              </a:rPr>
              <a:t>https://git-scm.com/download/win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Signup and/or Create your own remote (public/private)</a:t>
            </a:r>
            <a:r>
              <a:rPr sz="2000" spc="-18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repository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u="heavy" spc="-5" dirty="0">
                <a:solidFill>
                  <a:srgbClr val="1E1E23"/>
                </a:solidFill>
                <a:uFill>
                  <a:solidFill>
                    <a:srgbClr val="1E1E23"/>
                  </a:solidFill>
                </a:uFill>
                <a:latin typeface="Arial"/>
                <a:cs typeface="Arial"/>
                <a:hlinkClick r:id="rId3"/>
              </a:rPr>
              <a:t>http://topgear-training-gitlab.wipro.com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141" y="69850"/>
            <a:ext cx="61169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 Set UP / Getting Started </a:t>
            </a:r>
            <a:r>
              <a:rPr spc="5" dirty="0"/>
              <a:t>with</a:t>
            </a:r>
            <a:r>
              <a:rPr spc="-150" dirty="0"/>
              <a:t> </a:t>
            </a:r>
            <a:r>
              <a:rPr dirty="0"/>
              <a:t>GIT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420" y="797682"/>
            <a:ext cx="8796655" cy="354837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8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Check GIT</a:t>
            </a:r>
            <a:r>
              <a:rPr sz="2000" spc="-8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version</a:t>
            </a:r>
            <a:endParaRPr sz="2000">
              <a:latin typeface="Arial"/>
              <a:cs typeface="Arial"/>
            </a:endParaRPr>
          </a:p>
          <a:p>
            <a:pPr marL="652780" lvl="1" indent="-256540">
              <a:lnSpc>
                <a:spcPct val="100000"/>
              </a:lnSpc>
              <a:spcBef>
                <a:spcPts val="610"/>
              </a:spcBef>
              <a:buClr>
                <a:srgbClr val="00AFEF"/>
              </a:buClr>
              <a:buFont typeface="Wingdings"/>
              <a:buChar char=""/>
              <a:tabLst>
                <a:tab pos="65278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git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--version</a:t>
            </a:r>
            <a:endParaRPr sz="1800">
              <a:latin typeface="Arial"/>
              <a:cs typeface="Arial"/>
            </a:endParaRPr>
          </a:p>
          <a:p>
            <a:pPr marL="65976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git version</a:t>
            </a:r>
            <a:r>
              <a:rPr sz="1800" spc="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D4E5C"/>
                </a:solidFill>
                <a:latin typeface="Arial"/>
                <a:cs typeface="Arial"/>
              </a:rPr>
              <a:t>2.11.0.windows.1</a:t>
            </a:r>
            <a:endParaRPr sz="1800">
              <a:latin typeface="Arial"/>
              <a:cs typeface="Arial"/>
            </a:endParaRPr>
          </a:p>
          <a:p>
            <a:pPr marL="314325" indent="-302260">
              <a:lnSpc>
                <a:spcPct val="100000"/>
              </a:lnSpc>
              <a:spcBef>
                <a:spcPts val="595"/>
              </a:spcBef>
              <a:buClr>
                <a:srgbClr val="00AFEF"/>
              </a:buClr>
              <a:buFont typeface="Wingdings"/>
              <a:buChar char=""/>
              <a:tabLst>
                <a:tab pos="314325" algn="l"/>
                <a:tab pos="314960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Create a distributed public repository at</a:t>
            </a:r>
            <a:r>
              <a:rPr sz="2000" spc="-135" dirty="0">
                <a:solidFill>
                  <a:srgbClr val="1E1E23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1E1E23"/>
                </a:solidFill>
                <a:uFill>
                  <a:solidFill>
                    <a:srgbClr val="1E1E23"/>
                  </a:solidFill>
                </a:uFill>
                <a:latin typeface="Arial"/>
                <a:cs typeface="Arial"/>
                <a:hlinkClick r:id="rId2"/>
              </a:rPr>
              <a:t>http://wosggitlab.wipro.com</a:t>
            </a:r>
            <a:endParaRPr sz="200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spcBef>
                <a:spcPts val="61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Note: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For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example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create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“MyRepo.git”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public</a:t>
            </a:r>
            <a:r>
              <a:rPr sz="1800" spc="9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  <a:p>
            <a:pPr marL="314325" indent="-302260">
              <a:lnSpc>
                <a:spcPct val="100000"/>
              </a:lnSpc>
              <a:spcBef>
                <a:spcPts val="590"/>
              </a:spcBef>
              <a:buClr>
                <a:srgbClr val="00AFEF"/>
              </a:buClr>
              <a:buFont typeface="Wingdings"/>
              <a:buChar char=""/>
              <a:tabLst>
                <a:tab pos="314325" algn="l"/>
                <a:tab pos="314960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Define user account's default</a:t>
            </a:r>
            <a:r>
              <a:rPr sz="2000" spc="-1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identity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Clr>
                <a:srgbClr val="00AFEF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git config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--global </a:t>
            </a:r>
            <a:r>
              <a:rPr sz="1800" spc="-15" dirty="0">
                <a:solidFill>
                  <a:srgbClr val="4D4E5C"/>
                </a:solidFill>
                <a:latin typeface="Arial"/>
                <a:cs typeface="Arial"/>
              </a:rPr>
              <a:t>user.name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“Any </a:t>
            </a:r>
            <a:r>
              <a:rPr sz="1800" spc="-35" dirty="0">
                <a:solidFill>
                  <a:srgbClr val="4D4E5C"/>
                </a:solidFill>
                <a:latin typeface="Arial"/>
                <a:cs typeface="Arial"/>
              </a:rPr>
              <a:t>Valid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User</a:t>
            </a:r>
            <a:r>
              <a:rPr sz="1800" spc="9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Name"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git config --global </a:t>
            </a:r>
            <a:r>
              <a:rPr sz="1800" spc="-15" dirty="0">
                <a:solidFill>
                  <a:srgbClr val="4D4E5C"/>
                </a:solidFill>
                <a:latin typeface="Arial"/>
                <a:cs typeface="Arial"/>
              </a:rPr>
              <a:t>user.email</a:t>
            </a:r>
            <a:r>
              <a:rPr sz="1800" spc="35" dirty="0">
                <a:solidFill>
                  <a:srgbClr val="1E1E23"/>
                </a:solidFill>
                <a:latin typeface="Arial"/>
                <a:cs typeface="Arial"/>
              </a:rPr>
              <a:t> </a:t>
            </a:r>
            <a:r>
              <a:rPr sz="1800" u="heavy" spc="-10" dirty="0">
                <a:solidFill>
                  <a:srgbClr val="1E1E23"/>
                </a:solidFill>
                <a:uFill>
                  <a:solidFill>
                    <a:srgbClr val="1E1E23"/>
                  </a:solidFill>
                </a:uFill>
                <a:latin typeface="Arial"/>
                <a:cs typeface="Arial"/>
                <a:hlinkClick r:id="rId3"/>
              </a:rPr>
              <a:t>your_email@whatever.com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ts val="2135"/>
              </a:lnSpc>
              <a:spcBef>
                <a:spcPts val="565"/>
              </a:spcBef>
              <a:buClr>
                <a:srgbClr val="00AFEF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git config --global core.editor “</a:t>
            </a:r>
            <a:r>
              <a:rPr sz="1400" spc="-5" dirty="0">
                <a:solidFill>
                  <a:srgbClr val="4D4E5C"/>
                </a:solidFill>
                <a:latin typeface="Courier New"/>
                <a:cs typeface="Courier New"/>
              </a:rPr>
              <a:t>’C:/Program</a:t>
            </a:r>
            <a:r>
              <a:rPr sz="1400" spc="50" dirty="0">
                <a:solidFill>
                  <a:srgbClr val="4D4E5C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Courier New"/>
                <a:cs typeface="Courier New"/>
              </a:rPr>
              <a:t>Files(x86)/Notepad++/notepad++.exe’</a:t>
            </a:r>
            <a:endParaRPr sz="1400">
              <a:latin typeface="Courier New"/>
              <a:cs typeface="Courier New"/>
            </a:endParaRPr>
          </a:p>
          <a:p>
            <a:pPr marL="756285">
              <a:lnSpc>
                <a:spcPts val="2135"/>
              </a:lnSpc>
            </a:pPr>
            <a:r>
              <a:rPr sz="1600" spc="-5" dirty="0">
                <a:solidFill>
                  <a:srgbClr val="4D4E5C"/>
                </a:solidFill>
                <a:latin typeface="Courier New"/>
                <a:cs typeface="Courier New"/>
              </a:rPr>
              <a:t>-multiInst</a:t>
            </a:r>
            <a:r>
              <a:rPr sz="1600" spc="15" dirty="0">
                <a:solidFill>
                  <a:srgbClr val="4D4E5C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4D4E5C"/>
                </a:solidFill>
                <a:latin typeface="Courier New"/>
                <a:cs typeface="Courier New"/>
              </a:rPr>
              <a:t>-nosession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69850"/>
            <a:ext cx="34969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Checking the</a:t>
            </a:r>
            <a:r>
              <a:rPr spc="-85" dirty="0"/>
              <a:t> </a:t>
            </a:r>
            <a:r>
              <a:rPr dirty="0"/>
              <a:t>Settings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156" y="659339"/>
            <a:ext cx="5199380" cy="150050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8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For checking individual values of the</a:t>
            </a:r>
            <a:r>
              <a:rPr sz="2000" spc="-1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keys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Clr>
                <a:srgbClr val="00AFEF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git config</a:t>
            </a:r>
            <a:r>
              <a:rPr sz="1800" spc="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D4E5C"/>
                </a:solidFill>
                <a:latin typeface="Arial"/>
                <a:cs typeface="Arial"/>
              </a:rPr>
              <a:t>user.name</a:t>
            </a:r>
            <a:endParaRPr sz="18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9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11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view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all settings use the below</a:t>
            </a:r>
            <a:r>
              <a:rPr sz="2000" spc="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command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Clr>
                <a:srgbClr val="00AFEF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git config</a:t>
            </a:r>
            <a:r>
              <a:rPr sz="1800" spc="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–list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7255" y="2205227"/>
            <a:ext cx="5177028" cy="2695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46723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Checking the Settings</a:t>
            </a:r>
            <a:r>
              <a:rPr spc="-80" dirty="0"/>
              <a:t> </a:t>
            </a:r>
            <a:r>
              <a:rPr dirty="0"/>
              <a:t>contd..</a:t>
            </a:r>
          </a:p>
        </p:txBody>
      </p:sp>
      <p:sp>
        <p:nvSpPr>
          <p:cNvPr id="3" name="object 3"/>
          <p:cNvSpPr/>
          <p:nvPr/>
        </p:nvSpPr>
        <p:spPr>
          <a:xfrm>
            <a:off x="278891" y="813815"/>
            <a:ext cx="5687567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00" y="4946903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613" y="0"/>
                </a:lnTo>
              </a:path>
            </a:pathLst>
          </a:custGeom>
          <a:ln w="6096">
            <a:solidFill>
              <a:srgbClr val="4D4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556760" cy="4055745"/>
          </a:xfrm>
          <a:custGeom>
            <a:avLst/>
            <a:gdLst/>
            <a:ahLst/>
            <a:cxnLst/>
            <a:rect l="l" t="t" r="r" b="b"/>
            <a:pathLst>
              <a:path w="4556760" h="4055745">
                <a:moveTo>
                  <a:pt x="3798734" y="0"/>
                </a:moveTo>
                <a:lnTo>
                  <a:pt x="643724" y="0"/>
                </a:lnTo>
                <a:lnTo>
                  <a:pt x="569760" y="68199"/>
                </a:lnTo>
                <a:lnTo>
                  <a:pt x="439788" y="209169"/>
                </a:lnTo>
                <a:lnTo>
                  <a:pt x="323494" y="357759"/>
                </a:lnTo>
                <a:lnTo>
                  <a:pt x="220891" y="513079"/>
                </a:lnTo>
                <a:lnTo>
                  <a:pt x="131965" y="674370"/>
                </a:lnTo>
                <a:lnTo>
                  <a:pt x="56715" y="840866"/>
                </a:lnTo>
                <a:lnTo>
                  <a:pt x="0" y="998106"/>
                </a:lnTo>
                <a:lnTo>
                  <a:pt x="0" y="2441434"/>
                </a:lnTo>
                <a:lnTo>
                  <a:pt x="56715" y="2598674"/>
                </a:lnTo>
                <a:lnTo>
                  <a:pt x="131965" y="2765044"/>
                </a:lnTo>
                <a:lnTo>
                  <a:pt x="220891" y="2926461"/>
                </a:lnTo>
                <a:lnTo>
                  <a:pt x="323494" y="3081782"/>
                </a:lnTo>
                <a:lnTo>
                  <a:pt x="439788" y="3230372"/>
                </a:lnTo>
                <a:lnTo>
                  <a:pt x="569760" y="3371342"/>
                </a:lnTo>
                <a:lnTo>
                  <a:pt x="710679" y="3501263"/>
                </a:lnTo>
                <a:lnTo>
                  <a:pt x="859256" y="3617595"/>
                </a:lnTo>
                <a:lnTo>
                  <a:pt x="1014628" y="3720211"/>
                </a:lnTo>
                <a:lnTo>
                  <a:pt x="1175943" y="3809111"/>
                </a:lnTo>
                <a:lnTo>
                  <a:pt x="1342390" y="3884345"/>
                </a:lnTo>
                <a:lnTo>
                  <a:pt x="1513078" y="3945915"/>
                </a:lnTo>
                <a:lnTo>
                  <a:pt x="1687068" y="3993794"/>
                </a:lnTo>
                <a:lnTo>
                  <a:pt x="1863725" y="4027995"/>
                </a:lnTo>
                <a:lnTo>
                  <a:pt x="2042033" y="4048518"/>
                </a:lnTo>
                <a:lnTo>
                  <a:pt x="2221230" y="4055364"/>
                </a:lnTo>
                <a:lnTo>
                  <a:pt x="2400427" y="4048518"/>
                </a:lnTo>
                <a:lnTo>
                  <a:pt x="2578735" y="4027995"/>
                </a:lnTo>
                <a:lnTo>
                  <a:pt x="2755392" y="3993794"/>
                </a:lnTo>
                <a:lnTo>
                  <a:pt x="2929382" y="3945915"/>
                </a:lnTo>
                <a:lnTo>
                  <a:pt x="3100070" y="3884345"/>
                </a:lnTo>
                <a:lnTo>
                  <a:pt x="3266566" y="3809111"/>
                </a:lnTo>
                <a:lnTo>
                  <a:pt x="3427857" y="3720211"/>
                </a:lnTo>
                <a:lnTo>
                  <a:pt x="3583178" y="3617595"/>
                </a:lnTo>
                <a:lnTo>
                  <a:pt x="3731767" y="3501263"/>
                </a:lnTo>
                <a:lnTo>
                  <a:pt x="3872738" y="3371342"/>
                </a:lnTo>
                <a:lnTo>
                  <a:pt x="4002659" y="3230372"/>
                </a:lnTo>
                <a:lnTo>
                  <a:pt x="4118991" y="3081782"/>
                </a:lnTo>
                <a:lnTo>
                  <a:pt x="4221607" y="2926461"/>
                </a:lnTo>
                <a:lnTo>
                  <a:pt x="4310507" y="2765044"/>
                </a:lnTo>
                <a:lnTo>
                  <a:pt x="4385691" y="2598674"/>
                </a:lnTo>
                <a:lnTo>
                  <a:pt x="4447286" y="2427986"/>
                </a:lnTo>
                <a:lnTo>
                  <a:pt x="4495165" y="2253869"/>
                </a:lnTo>
                <a:lnTo>
                  <a:pt x="4529455" y="2077212"/>
                </a:lnTo>
                <a:lnTo>
                  <a:pt x="4549902" y="1898904"/>
                </a:lnTo>
                <a:lnTo>
                  <a:pt x="4556760" y="1719707"/>
                </a:lnTo>
                <a:lnTo>
                  <a:pt x="4549902" y="1540510"/>
                </a:lnTo>
                <a:lnTo>
                  <a:pt x="4529455" y="1362202"/>
                </a:lnTo>
                <a:lnTo>
                  <a:pt x="4495165" y="1185672"/>
                </a:lnTo>
                <a:lnTo>
                  <a:pt x="4447286" y="1011554"/>
                </a:lnTo>
                <a:lnTo>
                  <a:pt x="4385691" y="840866"/>
                </a:lnTo>
                <a:lnTo>
                  <a:pt x="4310507" y="674370"/>
                </a:lnTo>
                <a:lnTo>
                  <a:pt x="4221607" y="513079"/>
                </a:lnTo>
                <a:lnTo>
                  <a:pt x="4118991" y="357759"/>
                </a:lnTo>
                <a:lnTo>
                  <a:pt x="4002659" y="209169"/>
                </a:lnTo>
                <a:lnTo>
                  <a:pt x="3872738" y="68199"/>
                </a:lnTo>
                <a:lnTo>
                  <a:pt x="3798734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27264" y="1196339"/>
            <a:ext cx="1038225" cy="1038225"/>
          </a:xfrm>
          <a:custGeom>
            <a:avLst/>
            <a:gdLst/>
            <a:ahLst/>
            <a:cxnLst/>
            <a:rect l="l" t="t" r="r" b="b"/>
            <a:pathLst>
              <a:path w="1038225" h="1038225">
                <a:moveTo>
                  <a:pt x="518921" y="0"/>
                </a:moveTo>
                <a:lnTo>
                  <a:pt x="479170" y="1524"/>
                </a:lnTo>
                <a:lnTo>
                  <a:pt x="439546" y="6096"/>
                </a:lnTo>
                <a:lnTo>
                  <a:pt x="400303" y="13715"/>
                </a:lnTo>
                <a:lnTo>
                  <a:pt x="361568" y="24257"/>
                </a:lnTo>
                <a:lnTo>
                  <a:pt x="323595" y="37973"/>
                </a:lnTo>
                <a:lnTo>
                  <a:pt x="286638" y="54737"/>
                </a:lnTo>
                <a:lnTo>
                  <a:pt x="250825" y="74422"/>
                </a:lnTo>
                <a:lnTo>
                  <a:pt x="216280" y="97282"/>
                </a:lnTo>
                <a:lnTo>
                  <a:pt x="183260" y="123062"/>
                </a:lnTo>
                <a:lnTo>
                  <a:pt x="152018" y="152019"/>
                </a:lnTo>
                <a:lnTo>
                  <a:pt x="123062" y="183261"/>
                </a:lnTo>
                <a:lnTo>
                  <a:pt x="97281" y="216281"/>
                </a:lnTo>
                <a:lnTo>
                  <a:pt x="74421" y="250825"/>
                </a:lnTo>
                <a:lnTo>
                  <a:pt x="54736" y="286638"/>
                </a:lnTo>
                <a:lnTo>
                  <a:pt x="37972" y="323596"/>
                </a:lnTo>
                <a:lnTo>
                  <a:pt x="24256" y="361569"/>
                </a:lnTo>
                <a:lnTo>
                  <a:pt x="13715" y="400304"/>
                </a:lnTo>
                <a:lnTo>
                  <a:pt x="6095" y="439547"/>
                </a:lnTo>
                <a:lnTo>
                  <a:pt x="1524" y="479171"/>
                </a:lnTo>
                <a:lnTo>
                  <a:pt x="0" y="518922"/>
                </a:lnTo>
                <a:lnTo>
                  <a:pt x="1524" y="558673"/>
                </a:lnTo>
                <a:lnTo>
                  <a:pt x="6095" y="598297"/>
                </a:lnTo>
                <a:lnTo>
                  <a:pt x="13715" y="637539"/>
                </a:lnTo>
                <a:lnTo>
                  <a:pt x="24256" y="676275"/>
                </a:lnTo>
                <a:lnTo>
                  <a:pt x="37972" y="714248"/>
                </a:lnTo>
                <a:lnTo>
                  <a:pt x="54736" y="751205"/>
                </a:lnTo>
                <a:lnTo>
                  <a:pt x="74421" y="787019"/>
                </a:lnTo>
                <a:lnTo>
                  <a:pt x="97281" y="821563"/>
                </a:lnTo>
                <a:lnTo>
                  <a:pt x="123062" y="854583"/>
                </a:lnTo>
                <a:lnTo>
                  <a:pt x="152018" y="885825"/>
                </a:lnTo>
                <a:lnTo>
                  <a:pt x="183260" y="914781"/>
                </a:lnTo>
                <a:lnTo>
                  <a:pt x="216280" y="940562"/>
                </a:lnTo>
                <a:lnTo>
                  <a:pt x="250825" y="963422"/>
                </a:lnTo>
                <a:lnTo>
                  <a:pt x="286638" y="983107"/>
                </a:lnTo>
                <a:lnTo>
                  <a:pt x="323595" y="999871"/>
                </a:lnTo>
                <a:lnTo>
                  <a:pt x="361568" y="1013587"/>
                </a:lnTo>
                <a:lnTo>
                  <a:pt x="400303" y="1024128"/>
                </a:lnTo>
                <a:lnTo>
                  <a:pt x="439546" y="1031748"/>
                </a:lnTo>
                <a:lnTo>
                  <a:pt x="479170" y="1036320"/>
                </a:lnTo>
                <a:lnTo>
                  <a:pt x="518921" y="1037844"/>
                </a:lnTo>
                <a:lnTo>
                  <a:pt x="558672" y="1036320"/>
                </a:lnTo>
                <a:lnTo>
                  <a:pt x="598296" y="1031748"/>
                </a:lnTo>
                <a:lnTo>
                  <a:pt x="637539" y="1024128"/>
                </a:lnTo>
                <a:lnTo>
                  <a:pt x="676275" y="1013587"/>
                </a:lnTo>
                <a:lnTo>
                  <a:pt x="714247" y="999871"/>
                </a:lnTo>
                <a:lnTo>
                  <a:pt x="751204" y="983107"/>
                </a:lnTo>
                <a:lnTo>
                  <a:pt x="787018" y="963422"/>
                </a:lnTo>
                <a:lnTo>
                  <a:pt x="821562" y="940562"/>
                </a:lnTo>
                <a:lnTo>
                  <a:pt x="854582" y="914781"/>
                </a:lnTo>
                <a:lnTo>
                  <a:pt x="885825" y="885825"/>
                </a:lnTo>
                <a:lnTo>
                  <a:pt x="914780" y="854583"/>
                </a:lnTo>
                <a:lnTo>
                  <a:pt x="940561" y="821563"/>
                </a:lnTo>
                <a:lnTo>
                  <a:pt x="963421" y="787019"/>
                </a:lnTo>
                <a:lnTo>
                  <a:pt x="983106" y="751205"/>
                </a:lnTo>
                <a:lnTo>
                  <a:pt x="999870" y="714248"/>
                </a:lnTo>
                <a:lnTo>
                  <a:pt x="1013586" y="676275"/>
                </a:lnTo>
                <a:lnTo>
                  <a:pt x="1024127" y="637539"/>
                </a:lnTo>
                <a:lnTo>
                  <a:pt x="1031747" y="598297"/>
                </a:lnTo>
                <a:lnTo>
                  <a:pt x="1036319" y="558673"/>
                </a:lnTo>
                <a:lnTo>
                  <a:pt x="1037843" y="518922"/>
                </a:lnTo>
                <a:lnTo>
                  <a:pt x="1036319" y="479171"/>
                </a:lnTo>
                <a:lnTo>
                  <a:pt x="1031747" y="439547"/>
                </a:lnTo>
                <a:lnTo>
                  <a:pt x="1024127" y="400304"/>
                </a:lnTo>
                <a:lnTo>
                  <a:pt x="1013586" y="361569"/>
                </a:lnTo>
                <a:lnTo>
                  <a:pt x="999870" y="323596"/>
                </a:lnTo>
                <a:lnTo>
                  <a:pt x="983106" y="286638"/>
                </a:lnTo>
                <a:lnTo>
                  <a:pt x="963421" y="250825"/>
                </a:lnTo>
                <a:lnTo>
                  <a:pt x="940561" y="216281"/>
                </a:lnTo>
                <a:lnTo>
                  <a:pt x="914780" y="183261"/>
                </a:lnTo>
                <a:lnTo>
                  <a:pt x="885825" y="152019"/>
                </a:lnTo>
                <a:lnTo>
                  <a:pt x="854582" y="123062"/>
                </a:lnTo>
                <a:lnTo>
                  <a:pt x="821562" y="97282"/>
                </a:lnTo>
                <a:lnTo>
                  <a:pt x="787018" y="74422"/>
                </a:lnTo>
                <a:lnTo>
                  <a:pt x="751204" y="54737"/>
                </a:lnTo>
                <a:lnTo>
                  <a:pt x="714247" y="37973"/>
                </a:lnTo>
                <a:lnTo>
                  <a:pt x="676275" y="24257"/>
                </a:lnTo>
                <a:lnTo>
                  <a:pt x="637539" y="13715"/>
                </a:lnTo>
                <a:lnTo>
                  <a:pt x="598296" y="6096"/>
                </a:lnTo>
                <a:lnTo>
                  <a:pt x="558672" y="1524"/>
                </a:lnTo>
                <a:lnTo>
                  <a:pt x="518921" y="0"/>
                </a:lnTo>
                <a:close/>
              </a:path>
            </a:pathLst>
          </a:custGeom>
          <a:solidFill>
            <a:srgbClr val="00A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80988" y="2284476"/>
            <a:ext cx="637540" cy="638810"/>
          </a:xfrm>
          <a:custGeom>
            <a:avLst/>
            <a:gdLst/>
            <a:ahLst/>
            <a:cxnLst/>
            <a:rect l="l" t="t" r="r" b="b"/>
            <a:pathLst>
              <a:path w="637540" h="638810">
                <a:moveTo>
                  <a:pt x="318515" y="0"/>
                </a:moveTo>
                <a:lnTo>
                  <a:pt x="269747" y="3682"/>
                </a:lnTo>
                <a:lnTo>
                  <a:pt x="221995" y="14986"/>
                </a:lnTo>
                <a:lnTo>
                  <a:pt x="176021" y="33655"/>
                </a:lnTo>
                <a:lnTo>
                  <a:pt x="132714" y="59817"/>
                </a:lnTo>
                <a:lnTo>
                  <a:pt x="93345" y="93472"/>
                </a:lnTo>
                <a:lnTo>
                  <a:pt x="59689" y="133096"/>
                </a:lnTo>
                <a:lnTo>
                  <a:pt x="33527" y="176403"/>
                </a:lnTo>
                <a:lnTo>
                  <a:pt x="14986" y="222504"/>
                </a:lnTo>
                <a:lnTo>
                  <a:pt x="3683" y="270382"/>
                </a:lnTo>
                <a:lnTo>
                  <a:pt x="0" y="319278"/>
                </a:lnTo>
                <a:lnTo>
                  <a:pt x="888" y="343788"/>
                </a:lnTo>
                <a:lnTo>
                  <a:pt x="8382" y="392303"/>
                </a:lnTo>
                <a:lnTo>
                  <a:pt x="23367" y="439419"/>
                </a:lnTo>
                <a:lnTo>
                  <a:pt x="45720" y="484250"/>
                </a:lnTo>
                <a:lnTo>
                  <a:pt x="75564" y="525780"/>
                </a:lnTo>
                <a:lnTo>
                  <a:pt x="112522" y="562863"/>
                </a:lnTo>
                <a:lnTo>
                  <a:pt x="153923" y="592709"/>
                </a:lnTo>
                <a:lnTo>
                  <a:pt x="198628" y="615188"/>
                </a:lnTo>
                <a:lnTo>
                  <a:pt x="245617" y="630174"/>
                </a:lnTo>
                <a:lnTo>
                  <a:pt x="294132" y="637667"/>
                </a:lnTo>
                <a:lnTo>
                  <a:pt x="318515" y="638556"/>
                </a:lnTo>
                <a:lnTo>
                  <a:pt x="342900" y="637667"/>
                </a:lnTo>
                <a:lnTo>
                  <a:pt x="391413" y="630174"/>
                </a:lnTo>
                <a:lnTo>
                  <a:pt x="438404" y="615188"/>
                </a:lnTo>
                <a:lnTo>
                  <a:pt x="483108" y="592709"/>
                </a:lnTo>
                <a:lnTo>
                  <a:pt x="524510" y="562863"/>
                </a:lnTo>
                <a:lnTo>
                  <a:pt x="561466" y="525780"/>
                </a:lnTo>
                <a:lnTo>
                  <a:pt x="591312" y="484250"/>
                </a:lnTo>
                <a:lnTo>
                  <a:pt x="613663" y="439419"/>
                </a:lnTo>
                <a:lnTo>
                  <a:pt x="628650" y="392303"/>
                </a:lnTo>
                <a:lnTo>
                  <a:pt x="636142" y="343788"/>
                </a:lnTo>
                <a:lnTo>
                  <a:pt x="637032" y="319278"/>
                </a:lnTo>
                <a:lnTo>
                  <a:pt x="636142" y="294767"/>
                </a:lnTo>
                <a:lnTo>
                  <a:pt x="628650" y="246253"/>
                </a:lnTo>
                <a:lnTo>
                  <a:pt x="613663" y="199136"/>
                </a:lnTo>
                <a:lnTo>
                  <a:pt x="591312" y="154305"/>
                </a:lnTo>
                <a:lnTo>
                  <a:pt x="561466" y="112775"/>
                </a:lnTo>
                <a:lnTo>
                  <a:pt x="524510" y="75692"/>
                </a:lnTo>
                <a:lnTo>
                  <a:pt x="483108" y="45847"/>
                </a:lnTo>
                <a:lnTo>
                  <a:pt x="438404" y="23368"/>
                </a:lnTo>
                <a:lnTo>
                  <a:pt x="391413" y="8381"/>
                </a:lnTo>
                <a:lnTo>
                  <a:pt x="342900" y="888"/>
                </a:lnTo>
                <a:lnTo>
                  <a:pt x="318515" y="0"/>
                </a:lnTo>
                <a:close/>
              </a:path>
            </a:pathLst>
          </a:custGeom>
          <a:solidFill>
            <a:srgbClr val="6CC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9696" y="361188"/>
            <a:ext cx="579120" cy="579120"/>
          </a:xfrm>
          <a:custGeom>
            <a:avLst/>
            <a:gdLst/>
            <a:ahLst/>
            <a:cxnLst/>
            <a:rect l="l" t="t" r="r" b="b"/>
            <a:pathLst>
              <a:path w="579120" h="579119">
                <a:moveTo>
                  <a:pt x="289559" y="0"/>
                </a:moveTo>
                <a:lnTo>
                  <a:pt x="245237" y="3428"/>
                </a:lnTo>
                <a:lnTo>
                  <a:pt x="201802" y="13588"/>
                </a:lnTo>
                <a:lnTo>
                  <a:pt x="160019" y="30479"/>
                </a:lnTo>
                <a:lnTo>
                  <a:pt x="120650" y="54228"/>
                </a:lnTo>
                <a:lnTo>
                  <a:pt x="84836" y="84836"/>
                </a:lnTo>
                <a:lnTo>
                  <a:pt x="54228" y="120650"/>
                </a:lnTo>
                <a:lnTo>
                  <a:pt x="30479" y="160020"/>
                </a:lnTo>
                <a:lnTo>
                  <a:pt x="13588" y="201802"/>
                </a:lnTo>
                <a:lnTo>
                  <a:pt x="3428" y="245237"/>
                </a:lnTo>
                <a:lnTo>
                  <a:pt x="0" y="289560"/>
                </a:lnTo>
                <a:lnTo>
                  <a:pt x="888" y="311785"/>
                </a:lnTo>
                <a:lnTo>
                  <a:pt x="7619" y="355726"/>
                </a:lnTo>
                <a:lnTo>
                  <a:pt x="21208" y="398525"/>
                </a:lnTo>
                <a:lnTo>
                  <a:pt x="41528" y="439165"/>
                </a:lnTo>
                <a:lnTo>
                  <a:pt x="68706" y="476885"/>
                </a:lnTo>
                <a:lnTo>
                  <a:pt x="102234" y="510413"/>
                </a:lnTo>
                <a:lnTo>
                  <a:pt x="139953" y="537590"/>
                </a:lnTo>
                <a:lnTo>
                  <a:pt x="180593" y="557911"/>
                </a:lnTo>
                <a:lnTo>
                  <a:pt x="223392" y="571500"/>
                </a:lnTo>
                <a:lnTo>
                  <a:pt x="267334" y="578231"/>
                </a:lnTo>
                <a:lnTo>
                  <a:pt x="289559" y="579120"/>
                </a:lnTo>
                <a:lnTo>
                  <a:pt x="311784" y="578231"/>
                </a:lnTo>
                <a:lnTo>
                  <a:pt x="355726" y="571500"/>
                </a:lnTo>
                <a:lnTo>
                  <a:pt x="398525" y="557911"/>
                </a:lnTo>
                <a:lnTo>
                  <a:pt x="439165" y="537590"/>
                </a:lnTo>
                <a:lnTo>
                  <a:pt x="476884" y="510413"/>
                </a:lnTo>
                <a:lnTo>
                  <a:pt x="510413" y="476885"/>
                </a:lnTo>
                <a:lnTo>
                  <a:pt x="537590" y="439165"/>
                </a:lnTo>
                <a:lnTo>
                  <a:pt x="557910" y="398525"/>
                </a:lnTo>
                <a:lnTo>
                  <a:pt x="571500" y="355726"/>
                </a:lnTo>
                <a:lnTo>
                  <a:pt x="578230" y="311785"/>
                </a:lnTo>
                <a:lnTo>
                  <a:pt x="579120" y="289560"/>
                </a:lnTo>
                <a:lnTo>
                  <a:pt x="578230" y="267335"/>
                </a:lnTo>
                <a:lnTo>
                  <a:pt x="571500" y="223392"/>
                </a:lnTo>
                <a:lnTo>
                  <a:pt x="557910" y="180594"/>
                </a:lnTo>
                <a:lnTo>
                  <a:pt x="537590" y="139953"/>
                </a:lnTo>
                <a:lnTo>
                  <a:pt x="510413" y="102235"/>
                </a:lnTo>
                <a:lnTo>
                  <a:pt x="476884" y="68707"/>
                </a:lnTo>
                <a:lnTo>
                  <a:pt x="439165" y="41528"/>
                </a:lnTo>
                <a:lnTo>
                  <a:pt x="398525" y="21209"/>
                </a:lnTo>
                <a:lnTo>
                  <a:pt x="355726" y="7620"/>
                </a:lnTo>
                <a:lnTo>
                  <a:pt x="311784" y="888"/>
                </a:lnTo>
                <a:lnTo>
                  <a:pt x="289559" y="0"/>
                </a:lnTo>
                <a:close/>
              </a:path>
            </a:pathLst>
          </a:custGeom>
          <a:solidFill>
            <a:srgbClr val="ED33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6528" y="3044951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5" h="641985">
                <a:moveTo>
                  <a:pt x="320801" y="0"/>
                </a:moveTo>
                <a:lnTo>
                  <a:pt x="271652" y="3810"/>
                </a:lnTo>
                <a:lnTo>
                  <a:pt x="223520" y="14986"/>
                </a:lnTo>
                <a:lnTo>
                  <a:pt x="177164" y="33781"/>
                </a:lnTo>
                <a:lnTo>
                  <a:pt x="133731" y="60198"/>
                </a:lnTo>
                <a:lnTo>
                  <a:pt x="93980" y="93980"/>
                </a:lnTo>
                <a:lnTo>
                  <a:pt x="60198" y="133731"/>
                </a:lnTo>
                <a:lnTo>
                  <a:pt x="33782" y="177165"/>
                </a:lnTo>
                <a:lnTo>
                  <a:pt x="14986" y="223520"/>
                </a:lnTo>
                <a:lnTo>
                  <a:pt x="3810" y="271653"/>
                </a:lnTo>
                <a:lnTo>
                  <a:pt x="0" y="320802"/>
                </a:lnTo>
                <a:lnTo>
                  <a:pt x="888" y="345440"/>
                </a:lnTo>
                <a:lnTo>
                  <a:pt x="8509" y="394208"/>
                </a:lnTo>
                <a:lnTo>
                  <a:pt x="23495" y="441579"/>
                </a:lnTo>
                <a:lnTo>
                  <a:pt x="46100" y="486537"/>
                </a:lnTo>
                <a:lnTo>
                  <a:pt x="76073" y="528320"/>
                </a:lnTo>
                <a:lnTo>
                  <a:pt x="113284" y="565531"/>
                </a:lnTo>
                <a:lnTo>
                  <a:pt x="155067" y="595503"/>
                </a:lnTo>
                <a:lnTo>
                  <a:pt x="200025" y="618109"/>
                </a:lnTo>
                <a:lnTo>
                  <a:pt x="247396" y="633095"/>
                </a:lnTo>
                <a:lnTo>
                  <a:pt x="296163" y="640715"/>
                </a:lnTo>
                <a:lnTo>
                  <a:pt x="320801" y="641604"/>
                </a:lnTo>
                <a:lnTo>
                  <a:pt x="345439" y="640715"/>
                </a:lnTo>
                <a:lnTo>
                  <a:pt x="394208" y="633095"/>
                </a:lnTo>
                <a:lnTo>
                  <a:pt x="441579" y="618109"/>
                </a:lnTo>
                <a:lnTo>
                  <a:pt x="486537" y="595503"/>
                </a:lnTo>
                <a:lnTo>
                  <a:pt x="528320" y="565531"/>
                </a:lnTo>
                <a:lnTo>
                  <a:pt x="565531" y="528320"/>
                </a:lnTo>
                <a:lnTo>
                  <a:pt x="595502" y="486537"/>
                </a:lnTo>
                <a:lnTo>
                  <a:pt x="618109" y="441579"/>
                </a:lnTo>
                <a:lnTo>
                  <a:pt x="633095" y="394208"/>
                </a:lnTo>
                <a:lnTo>
                  <a:pt x="640714" y="345440"/>
                </a:lnTo>
                <a:lnTo>
                  <a:pt x="641604" y="320802"/>
                </a:lnTo>
                <a:lnTo>
                  <a:pt x="640714" y="296164"/>
                </a:lnTo>
                <a:lnTo>
                  <a:pt x="633095" y="247396"/>
                </a:lnTo>
                <a:lnTo>
                  <a:pt x="618109" y="200025"/>
                </a:lnTo>
                <a:lnTo>
                  <a:pt x="595502" y="155067"/>
                </a:lnTo>
                <a:lnTo>
                  <a:pt x="565531" y="113284"/>
                </a:lnTo>
                <a:lnTo>
                  <a:pt x="528320" y="76073"/>
                </a:lnTo>
                <a:lnTo>
                  <a:pt x="486537" y="46100"/>
                </a:lnTo>
                <a:lnTo>
                  <a:pt x="441579" y="23495"/>
                </a:lnTo>
                <a:lnTo>
                  <a:pt x="394208" y="8509"/>
                </a:lnTo>
                <a:lnTo>
                  <a:pt x="345439" y="889"/>
                </a:lnTo>
                <a:lnTo>
                  <a:pt x="320801" y="0"/>
                </a:lnTo>
                <a:close/>
              </a:path>
            </a:pathLst>
          </a:custGeom>
          <a:solidFill>
            <a:srgbClr val="0D35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7828" y="3845052"/>
            <a:ext cx="1313687" cy="110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9648" y="858088"/>
            <a:ext cx="3862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Basic</a:t>
            </a:r>
            <a:r>
              <a:rPr sz="3600" spc="-100" dirty="0"/>
              <a:t> </a:t>
            </a:r>
            <a:r>
              <a:rPr sz="3600" dirty="0"/>
              <a:t>Commands</a:t>
            </a:r>
            <a:endParaRPr sz="3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69850"/>
            <a:ext cx="44646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Working </a:t>
            </a:r>
            <a:r>
              <a:rPr spc="5" dirty="0"/>
              <a:t>with </a:t>
            </a:r>
            <a:r>
              <a:rPr dirty="0"/>
              <a:t>Git</a:t>
            </a:r>
            <a:r>
              <a:rPr spc="-100" dirty="0"/>
              <a:t> </a:t>
            </a:r>
            <a:r>
              <a:rPr dirty="0"/>
              <a:t>Repository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745616"/>
            <a:ext cx="863409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Option 1: Place an existing project or directory into Git (Remote</a:t>
            </a:r>
            <a:r>
              <a:rPr sz="2000" spc="-2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repository)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AFEF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Option 2: Have a cloned copy of an existing Git (Remote</a:t>
            </a:r>
            <a:r>
              <a:rPr sz="2000" spc="-2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repository)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43" y="69850"/>
            <a:ext cx="45446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Option1: Create local</a:t>
            </a:r>
            <a:r>
              <a:rPr spc="-70" dirty="0"/>
              <a:t> </a:t>
            </a:r>
            <a:r>
              <a:rPr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818" y="668653"/>
            <a:ext cx="8041005" cy="23221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14325" indent="-302260">
              <a:lnSpc>
                <a:spcPct val="100000"/>
              </a:lnSpc>
              <a:spcBef>
                <a:spcPts val="780"/>
              </a:spcBef>
              <a:buClr>
                <a:srgbClr val="00AFEF"/>
              </a:buClr>
              <a:buFont typeface="Wingdings"/>
              <a:buChar char=""/>
              <a:tabLst>
                <a:tab pos="314325" algn="l"/>
                <a:tab pos="314960" algn="l"/>
              </a:tabLst>
            </a:pP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Create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 folder ‘localRepo’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and initialize as local</a:t>
            </a:r>
            <a:r>
              <a:rPr sz="2000" spc="-16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repository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b="1" spc="-5" dirty="0">
                <a:solidFill>
                  <a:srgbClr val="4D4E5C"/>
                </a:solidFill>
                <a:latin typeface="Arial"/>
                <a:cs typeface="Arial"/>
              </a:rPr>
              <a:t>F:\AvinashGIT\localRepo&gt;git</a:t>
            </a:r>
            <a:r>
              <a:rPr sz="1800" b="1" spc="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D4E5C"/>
                </a:solidFill>
                <a:latin typeface="Arial"/>
                <a:cs typeface="Arial"/>
              </a:rPr>
              <a:t>init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45"/>
              </a:spcBef>
            </a:pPr>
            <a:r>
              <a:rPr sz="1050" b="1" spc="-5" dirty="0">
                <a:solidFill>
                  <a:srgbClr val="4D4E5C"/>
                </a:solidFill>
                <a:latin typeface="Courier New"/>
                <a:cs typeface="Courier New"/>
              </a:rPr>
              <a:t>Initialized empty </a:t>
            </a:r>
            <a:r>
              <a:rPr sz="1050" b="1" spc="-10" dirty="0">
                <a:solidFill>
                  <a:srgbClr val="4D4E5C"/>
                </a:solidFill>
                <a:latin typeface="Courier New"/>
                <a:cs typeface="Courier New"/>
              </a:rPr>
              <a:t>Gitrepository </a:t>
            </a:r>
            <a:r>
              <a:rPr sz="1050" b="1" spc="-5" dirty="0">
                <a:solidFill>
                  <a:srgbClr val="4D4E5C"/>
                </a:solidFill>
                <a:latin typeface="Courier New"/>
                <a:cs typeface="Courier New"/>
              </a:rPr>
              <a:t>in</a:t>
            </a:r>
            <a:r>
              <a:rPr sz="1050" b="1" spc="-35" dirty="0">
                <a:solidFill>
                  <a:srgbClr val="4D4E5C"/>
                </a:solidFill>
                <a:latin typeface="Courier New"/>
                <a:cs typeface="Courier New"/>
              </a:rPr>
              <a:t> </a:t>
            </a:r>
            <a:r>
              <a:rPr sz="1050" b="1" spc="-10" dirty="0">
                <a:solidFill>
                  <a:srgbClr val="4D4E5C"/>
                </a:solidFill>
                <a:latin typeface="Courier New"/>
                <a:cs typeface="Courier New"/>
              </a:rPr>
              <a:t>F:/AvinashGIT/localRepo/.git/</a:t>
            </a: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805"/>
              </a:spcBef>
            </a:pPr>
            <a:r>
              <a:rPr sz="1400" b="1" dirty="0">
                <a:solidFill>
                  <a:srgbClr val="4D4E5C"/>
                </a:solidFill>
                <a:latin typeface="Arial"/>
                <a:cs typeface="Arial"/>
              </a:rPr>
              <a:t>Note:</a:t>
            </a:r>
            <a:r>
              <a:rPr sz="1400" b="1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It</a:t>
            </a:r>
            <a:r>
              <a:rPr sz="14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creates</a:t>
            </a:r>
            <a:r>
              <a:rPr sz="1400" spc="-4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new</a:t>
            </a:r>
            <a:r>
              <a:rPr sz="14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hidden</a:t>
            </a:r>
            <a:r>
              <a:rPr sz="14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subfolder</a:t>
            </a:r>
            <a:r>
              <a:rPr sz="1400" spc="-4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named</a:t>
            </a:r>
            <a:r>
              <a:rPr sz="1400" spc="-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.git.</a:t>
            </a:r>
            <a:r>
              <a:rPr sz="1400" spc="-5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This</a:t>
            </a:r>
            <a:r>
              <a:rPr sz="14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folder</a:t>
            </a:r>
            <a:r>
              <a:rPr sz="1400" spc="-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is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used</a:t>
            </a:r>
            <a:r>
              <a:rPr sz="1400" spc="-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contain</a:t>
            </a:r>
            <a:r>
              <a:rPr sz="1400" spc="-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all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your</a:t>
            </a:r>
            <a:r>
              <a:rPr sz="14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necessary  repository files.</a:t>
            </a:r>
            <a:r>
              <a:rPr sz="1400" spc="-30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At this point, nothing in that project is tracked.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44475" indent="-232410">
              <a:lnSpc>
                <a:spcPct val="100000"/>
              </a:lnSpc>
              <a:spcBef>
                <a:spcPts val="1140"/>
              </a:spcBef>
              <a:buClr>
                <a:srgbClr val="00AFEF"/>
              </a:buClr>
              <a:buFont typeface="Wingdings"/>
              <a:buChar char=""/>
              <a:tabLst>
                <a:tab pos="245110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Create a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file “Welcome.java” within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‘localRepo’</a:t>
            </a:r>
            <a:r>
              <a:rPr sz="2000" spc="-19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folder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3480" y="3043427"/>
            <a:ext cx="4986528" cy="1900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2008" y="4996794"/>
            <a:ext cx="95250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5"/>
              </a:lnSpc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2</a:t>
            </a:r>
            <a:r>
              <a:rPr sz="600" spc="-9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03207" y="4963667"/>
            <a:ext cx="228600" cy="143510"/>
          </a:xfrm>
          <a:custGeom>
            <a:avLst/>
            <a:gdLst/>
            <a:ahLst/>
            <a:cxnLst/>
            <a:rect l="l" t="t" r="r" b="b"/>
            <a:pathLst>
              <a:path w="228600" h="143510">
                <a:moveTo>
                  <a:pt x="0" y="143256"/>
                </a:moveTo>
                <a:lnTo>
                  <a:pt x="228600" y="143256"/>
                </a:lnTo>
                <a:lnTo>
                  <a:pt x="228600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62800" y="4946903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613" y="0"/>
                </a:lnTo>
              </a:path>
            </a:pathLst>
          </a:custGeom>
          <a:ln w="6096">
            <a:solidFill>
              <a:srgbClr val="4D4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2700" y="273812"/>
            <a:ext cx="12401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A</a:t>
            </a:r>
            <a:r>
              <a:rPr u="heavy" spc="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g</a:t>
            </a:r>
            <a:r>
              <a:rPr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e</a:t>
            </a:r>
            <a:r>
              <a:rPr u="heavy" spc="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n</a:t>
            </a:r>
            <a:r>
              <a:rPr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2393" y="2419553"/>
            <a:ext cx="1472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333399"/>
                </a:solidFill>
                <a:latin typeface="Arial"/>
                <a:cs typeface="Arial"/>
              </a:rPr>
              <a:t>Introduction </a:t>
            </a:r>
            <a:r>
              <a:rPr sz="1300" b="1" spc="-5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1300" b="1" spc="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333399"/>
                </a:solidFill>
                <a:latin typeface="Arial"/>
                <a:cs typeface="Arial"/>
              </a:rPr>
              <a:t>Git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124" y="2249423"/>
            <a:ext cx="502920" cy="501650"/>
          </a:xfrm>
          <a:custGeom>
            <a:avLst/>
            <a:gdLst/>
            <a:ahLst/>
            <a:cxnLst/>
            <a:rect l="l" t="t" r="r" b="b"/>
            <a:pathLst>
              <a:path w="502920" h="501650">
                <a:moveTo>
                  <a:pt x="251460" y="0"/>
                </a:moveTo>
                <a:lnTo>
                  <a:pt x="206260" y="4039"/>
                </a:lnTo>
                <a:lnTo>
                  <a:pt x="163718" y="15687"/>
                </a:lnTo>
                <a:lnTo>
                  <a:pt x="124544" y="34233"/>
                </a:lnTo>
                <a:lnTo>
                  <a:pt x="89448" y="58969"/>
                </a:lnTo>
                <a:lnTo>
                  <a:pt x="59141" y="89187"/>
                </a:lnTo>
                <a:lnTo>
                  <a:pt x="34332" y="124177"/>
                </a:lnTo>
                <a:lnTo>
                  <a:pt x="15732" y="163232"/>
                </a:lnTo>
                <a:lnTo>
                  <a:pt x="4051" y="205641"/>
                </a:lnTo>
                <a:lnTo>
                  <a:pt x="0" y="250698"/>
                </a:lnTo>
                <a:lnTo>
                  <a:pt x="4051" y="295754"/>
                </a:lnTo>
                <a:lnTo>
                  <a:pt x="15732" y="338163"/>
                </a:lnTo>
                <a:lnTo>
                  <a:pt x="34332" y="377218"/>
                </a:lnTo>
                <a:lnTo>
                  <a:pt x="59141" y="412208"/>
                </a:lnTo>
                <a:lnTo>
                  <a:pt x="89448" y="442426"/>
                </a:lnTo>
                <a:lnTo>
                  <a:pt x="124544" y="467162"/>
                </a:lnTo>
                <a:lnTo>
                  <a:pt x="163718" y="485708"/>
                </a:lnTo>
                <a:lnTo>
                  <a:pt x="206260" y="497356"/>
                </a:lnTo>
                <a:lnTo>
                  <a:pt x="251460" y="501395"/>
                </a:lnTo>
                <a:lnTo>
                  <a:pt x="296659" y="497356"/>
                </a:lnTo>
                <a:lnTo>
                  <a:pt x="339201" y="485708"/>
                </a:lnTo>
                <a:lnTo>
                  <a:pt x="378375" y="467162"/>
                </a:lnTo>
                <a:lnTo>
                  <a:pt x="413471" y="442426"/>
                </a:lnTo>
                <a:lnTo>
                  <a:pt x="443778" y="412208"/>
                </a:lnTo>
                <a:lnTo>
                  <a:pt x="468587" y="377218"/>
                </a:lnTo>
                <a:lnTo>
                  <a:pt x="487187" y="338163"/>
                </a:lnTo>
                <a:lnTo>
                  <a:pt x="498868" y="295754"/>
                </a:lnTo>
                <a:lnTo>
                  <a:pt x="502919" y="250698"/>
                </a:lnTo>
                <a:lnTo>
                  <a:pt x="498868" y="205641"/>
                </a:lnTo>
                <a:lnTo>
                  <a:pt x="487187" y="163232"/>
                </a:lnTo>
                <a:lnTo>
                  <a:pt x="468587" y="124177"/>
                </a:lnTo>
                <a:lnTo>
                  <a:pt x="443778" y="89187"/>
                </a:lnTo>
                <a:lnTo>
                  <a:pt x="413471" y="58969"/>
                </a:lnTo>
                <a:lnTo>
                  <a:pt x="378375" y="34233"/>
                </a:lnTo>
                <a:lnTo>
                  <a:pt x="339201" y="15687"/>
                </a:lnTo>
                <a:lnTo>
                  <a:pt x="296659" y="4039"/>
                </a:lnTo>
                <a:lnTo>
                  <a:pt x="2514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0783" y="2399741"/>
            <a:ext cx="10413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393" y="3275203"/>
            <a:ext cx="18237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333399"/>
                </a:solidFill>
                <a:latin typeface="Arial"/>
                <a:cs typeface="Arial"/>
              </a:rPr>
              <a:t>Git – Basic</a:t>
            </a:r>
            <a:r>
              <a:rPr sz="13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333399"/>
                </a:solidFill>
                <a:latin typeface="Arial"/>
                <a:cs typeface="Arial"/>
              </a:rPr>
              <a:t>Commands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0124" y="3125723"/>
            <a:ext cx="502920" cy="501650"/>
          </a:xfrm>
          <a:custGeom>
            <a:avLst/>
            <a:gdLst/>
            <a:ahLst/>
            <a:cxnLst/>
            <a:rect l="l" t="t" r="r" b="b"/>
            <a:pathLst>
              <a:path w="502920" h="501650">
                <a:moveTo>
                  <a:pt x="251460" y="0"/>
                </a:moveTo>
                <a:lnTo>
                  <a:pt x="206260" y="4039"/>
                </a:lnTo>
                <a:lnTo>
                  <a:pt x="163718" y="15687"/>
                </a:lnTo>
                <a:lnTo>
                  <a:pt x="124544" y="34233"/>
                </a:lnTo>
                <a:lnTo>
                  <a:pt x="89448" y="58969"/>
                </a:lnTo>
                <a:lnTo>
                  <a:pt x="59141" y="89187"/>
                </a:lnTo>
                <a:lnTo>
                  <a:pt x="34332" y="124177"/>
                </a:lnTo>
                <a:lnTo>
                  <a:pt x="15732" y="163232"/>
                </a:lnTo>
                <a:lnTo>
                  <a:pt x="4051" y="205641"/>
                </a:lnTo>
                <a:lnTo>
                  <a:pt x="0" y="250698"/>
                </a:lnTo>
                <a:lnTo>
                  <a:pt x="4051" y="295754"/>
                </a:lnTo>
                <a:lnTo>
                  <a:pt x="15732" y="338163"/>
                </a:lnTo>
                <a:lnTo>
                  <a:pt x="34332" y="377218"/>
                </a:lnTo>
                <a:lnTo>
                  <a:pt x="59141" y="412208"/>
                </a:lnTo>
                <a:lnTo>
                  <a:pt x="89448" y="442426"/>
                </a:lnTo>
                <a:lnTo>
                  <a:pt x="124544" y="467162"/>
                </a:lnTo>
                <a:lnTo>
                  <a:pt x="163718" y="485708"/>
                </a:lnTo>
                <a:lnTo>
                  <a:pt x="206260" y="497356"/>
                </a:lnTo>
                <a:lnTo>
                  <a:pt x="251460" y="501395"/>
                </a:lnTo>
                <a:lnTo>
                  <a:pt x="296659" y="497356"/>
                </a:lnTo>
                <a:lnTo>
                  <a:pt x="339201" y="485708"/>
                </a:lnTo>
                <a:lnTo>
                  <a:pt x="378375" y="467162"/>
                </a:lnTo>
                <a:lnTo>
                  <a:pt x="413471" y="442426"/>
                </a:lnTo>
                <a:lnTo>
                  <a:pt x="443778" y="412208"/>
                </a:lnTo>
                <a:lnTo>
                  <a:pt x="468587" y="377218"/>
                </a:lnTo>
                <a:lnTo>
                  <a:pt x="487187" y="338163"/>
                </a:lnTo>
                <a:lnTo>
                  <a:pt x="498868" y="295754"/>
                </a:lnTo>
                <a:lnTo>
                  <a:pt x="502919" y="250698"/>
                </a:lnTo>
                <a:lnTo>
                  <a:pt x="498868" y="205641"/>
                </a:lnTo>
                <a:lnTo>
                  <a:pt x="487187" y="163232"/>
                </a:lnTo>
                <a:lnTo>
                  <a:pt x="468587" y="124177"/>
                </a:lnTo>
                <a:lnTo>
                  <a:pt x="443778" y="89187"/>
                </a:lnTo>
                <a:lnTo>
                  <a:pt x="413471" y="58969"/>
                </a:lnTo>
                <a:lnTo>
                  <a:pt x="378375" y="34233"/>
                </a:lnTo>
                <a:lnTo>
                  <a:pt x="339201" y="15687"/>
                </a:lnTo>
                <a:lnTo>
                  <a:pt x="296659" y="4039"/>
                </a:lnTo>
                <a:lnTo>
                  <a:pt x="2514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0783" y="3275838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2393" y="4143552"/>
            <a:ext cx="16973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333399"/>
                </a:solidFill>
                <a:latin typeface="Arial"/>
                <a:cs typeface="Arial"/>
              </a:rPr>
              <a:t>Branching </a:t>
            </a:r>
            <a:r>
              <a:rPr sz="1300" b="1" spc="-5" dirty="0">
                <a:solidFill>
                  <a:srgbClr val="333399"/>
                </a:solidFill>
                <a:latin typeface="Arial"/>
                <a:cs typeface="Arial"/>
              </a:rPr>
              <a:t>&amp;</a:t>
            </a:r>
            <a:r>
              <a:rPr sz="13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333399"/>
                </a:solidFill>
                <a:latin typeface="Arial"/>
                <a:cs typeface="Arial"/>
              </a:rPr>
              <a:t>Merging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0124" y="3959352"/>
            <a:ext cx="502920" cy="501650"/>
          </a:xfrm>
          <a:custGeom>
            <a:avLst/>
            <a:gdLst/>
            <a:ahLst/>
            <a:cxnLst/>
            <a:rect l="l" t="t" r="r" b="b"/>
            <a:pathLst>
              <a:path w="502920" h="501650">
                <a:moveTo>
                  <a:pt x="251460" y="0"/>
                </a:moveTo>
                <a:lnTo>
                  <a:pt x="206260" y="4039"/>
                </a:lnTo>
                <a:lnTo>
                  <a:pt x="163718" y="15684"/>
                </a:lnTo>
                <a:lnTo>
                  <a:pt x="124544" y="34227"/>
                </a:lnTo>
                <a:lnTo>
                  <a:pt x="89448" y="58961"/>
                </a:lnTo>
                <a:lnTo>
                  <a:pt x="59141" y="89176"/>
                </a:lnTo>
                <a:lnTo>
                  <a:pt x="34332" y="124166"/>
                </a:lnTo>
                <a:lnTo>
                  <a:pt x="15732" y="163221"/>
                </a:lnTo>
                <a:lnTo>
                  <a:pt x="4051" y="205635"/>
                </a:lnTo>
                <a:lnTo>
                  <a:pt x="0" y="250698"/>
                </a:lnTo>
                <a:lnTo>
                  <a:pt x="4051" y="295760"/>
                </a:lnTo>
                <a:lnTo>
                  <a:pt x="15732" y="338174"/>
                </a:lnTo>
                <a:lnTo>
                  <a:pt x="34332" y="377229"/>
                </a:lnTo>
                <a:lnTo>
                  <a:pt x="59141" y="412219"/>
                </a:lnTo>
                <a:lnTo>
                  <a:pt x="89448" y="442434"/>
                </a:lnTo>
                <a:lnTo>
                  <a:pt x="124544" y="467168"/>
                </a:lnTo>
                <a:lnTo>
                  <a:pt x="163718" y="485711"/>
                </a:lnTo>
                <a:lnTo>
                  <a:pt x="206260" y="497356"/>
                </a:lnTo>
                <a:lnTo>
                  <a:pt x="251460" y="501396"/>
                </a:lnTo>
                <a:lnTo>
                  <a:pt x="296659" y="497356"/>
                </a:lnTo>
                <a:lnTo>
                  <a:pt x="339201" y="485711"/>
                </a:lnTo>
                <a:lnTo>
                  <a:pt x="378375" y="467168"/>
                </a:lnTo>
                <a:lnTo>
                  <a:pt x="413471" y="442434"/>
                </a:lnTo>
                <a:lnTo>
                  <a:pt x="443778" y="412219"/>
                </a:lnTo>
                <a:lnTo>
                  <a:pt x="468587" y="377229"/>
                </a:lnTo>
                <a:lnTo>
                  <a:pt x="487187" y="338174"/>
                </a:lnTo>
                <a:lnTo>
                  <a:pt x="498868" y="295760"/>
                </a:lnTo>
                <a:lnTo>
                  <a:pt x="502919" y="250698"/>
                </a:lnTo>
                <a:lnTo>
                  <a:pt x="498868" y="205635"/>
                </a:lnTo>
                <a:lnTo>
                  <a:pt x="487187" y="163221"/>
                </a:lnTo>
                <a:lnTo>
                  <a:pt x="468587" y="124166"/>
                </a:lnTo>
                <a:lnTo>
                  <a:pt x="443778" y="89176"/>
                </a:lnTo>
                <a:lnTo>
                  <a:pt x="413471" y="58961"/>
                </a:lnTo>
                <a:lnTo>
                  <a:pt x="378375" y="34227"/>
                </a:lnTo>
                <a:lnTo>
                  <a:pt x="339201" y="15684"/>
                </a:lnTo>
                <a:lnTo>
                  <a:pt x="296659" y="4039"/>
                </a:lnTo>
                <a:lnTo>
                  <a:pt x="2514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0783" y="4110329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321" y="38862"/>
            <a:ext cx="139192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D4E5C"/>
                </a:solidFill>
                <a:latin typeface="Arial"/>
                <a:cs typeface="Arial"/>
              </a:rPr>
              <a:t>Installation </a:t>
            </a:r>
            <a:r>
              <a:rPr sz="800" spc="-5" dirty="0">
                <a:solidFill>
                  <a:srgbClr val="4D4E5C"/>
                </a:solidFill>
                <a:latin typeface="Arial"/>
                <a:cs typeface="Arial"/>
              </a:rPr>
              <a:t>and </a:t>
            </a:r>
            <a:r>
              <a:rPr sz="800" dirty="0">
                <a:solidFill>
                  <a:srgbClr val="4D4E5C"/>
                </a:solidFill>
                <a:latin typeface="Arial"/>
                <a:cs typeface="Arial"/>
              </a:rPr>
              <a:t>getting</a:t>
            </a:r>
            <a:r>
              <a:rPr sz="8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4D4E5C"/>
                </a:solidFill>
                <a:latin typeface="Arial"/>
                <a:cs typeface="Arial"/>
              </a:rPr>
              <a:t>started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0124" y="1373124"/>
            <a:ext cx="502920" cy="501650"/>
          </a:xfrm>
          <a:custGeom>
            <a:avLst/>
            <a:gdLst/>
            <a:ahLst/>
            <a:cxnLst/>
            <a:rect l="l" t="t" r="r" b="b"/>
            <a:pathLst>
              <a:path w="502920" h="501650">
                <a:moveTo>
                  <a:pt x="251460" y="0"/>
                </a:moveTo>
                <a:lnTo>
                  <a:pt x="206260" y="4039"/>
                </a:lnTo>
                <a:lnTo>
                  <a:pt x="163718" y="15687"/>
                </a:lnTo>
                <a:lnTo>
                  <a:pt x="124544" y="34233"/>
                </a:lnTo>
                <a:lnTo>
                  <a:pt x="89448" y="58969"/>
                </a:lnTo>
                <a:lnTo>
                  <a:pt x="59141" y="89187"/>
                </a:lnTo>
                <a:lnTo>
                  <a:pt x="34332" y="124177"/>
                </a:lnTo>
                <a:lnTo>
                  <a:pt x="15732" y="163232"/>
                </a:lnTo>
                <a:lnTo>
                  <a:pt x="4051" y="205641"/>
                </a:lnTo>
                <a:lnTo>
                  <a:pt x="0" y="250698"/>
                </a:lnTo>
                <a:lnTo>
                  <a:pt x="4051" y="295754"/>
                </a:lnTo>
                <a:lnTo>
                  <a:pt x="15732" y="338163"/>
                </a:lnTo>
                <a:lnTo>
                  <a:pt x="34332" y="377218"/>
                </a:lnTo>
                <a:lnTo>
                  <a:pt x="59141" y="412208"/>
                </a:lnTo>
                <a:lnTo>
                  <a:pt x="89448" y="442426"/>
                </a:lnTo>
                <a:lnTo>
                  <a:pt x="124544" y="467162"/>
                </a:lnTo>
                <a:lnTo>
                  <a:pt x="163718" y="485708"/>
                </a:lnTo>
                <a:lnTo>
                  <a:pt x="206260" y="497356"/>
                </a:lnTo>
                <a:lnTo>
                  <a:pt x="251460" y="501396"/>
                </a:lnTo>
                <a:lnTo>
                  <a:pt x="296659" y="497356"/>
                </a:lnTo>
                <a:lnTo>
                  <a:pt x="339201" y="485708"/>
                </a:lnTo>
                <a:lnTo>
                  <a:pt x="378375" y="467162"/>
                </a:lnTo>
                <a:lnTo>
                  <a:pt x="413471" y="442426"/>
                </a:lnTo>
                <a:lnTo>
                  <a:pt x="443778" y="412208"/>
                </a:lnTo>
                <a:lnTo>
                  <a:pt x="468587" y="377218"/>
                </a:lnTo>
                <a:lnTo>
                  <a:pt x="487187" y="338163"/>
                </a:lnTo>
                <a:lnTo>
                  <a:pt x="498868" y="295754"/>
                </a:lnTo>
                <a:lnTo>
                  <a:pt x="502919" y="250698"/>
                </a:lnTo>
                <a:lnTo>
                  <a:pt x="498868" y="205641"/>
                </a:lnTo>
                <a:lnTo>
                  <a:pt x="487187" y="163232"/>
                </a:lnTo>
                <a:lnTo>
                  <a:pt x="468587" y="124177"/>
                </a:lnTo>
                <a:lnTo>
                  <a:pt x="443778" y="89187"/>
                </a:lnTo>
                <a:lnTo>
                  <a:pt x="413471" y="58969"/>
                </a:lnTo>
                <a:lnTo>
                  <a:pt x="378375" y="34233"/>
                </a:lnTo>
                <a:lnTo>
                  <a:pt x="339201" y="15687"/>
                </a:lnTo>
                <a:lnTo>
                  <a:pt x="296659" y="4039"/>
                </a:lnTo>
                <a:lnTo>
                  <a:pt x="25146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0783" y="1498854"/>
            <a:ext cx="28524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700" algn="l"/>
              </a:tabLst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1	</a:t>
            </a:r>
            <a:r>
              <a:rPr sz="1300" b="1" spc="-10" dirty="0">
                <a:solidFill>
                  <a:srgbClr val="333399"/>
                </a:solidFill>
                <a:latin typeface="Arial"/>
                <a:cs typeface="Arial"/>
              </a:rPr>
              <a:t>Introduction </a:t>
            </a:r>
            <a:r>
              <a:rPr sz="1300" b="1" spc="-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1300" b="1" spc="-20" dirty="0">
                <a:solidFill>
                  <a:srgbClr val="333399"/>
                </a:solidFill>
                <a:latin typeface="Arial"/>
                <a:cs typeface="Arial"/>
              </a:rPr>
              <a:t>Version</a:t>
            </a:r>
            <a:r>
              <a:rPr sz="1300" b="1" spc="10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333399"/>
                </a:solidFill>
                <a:latin typeface="Arial"/>
                <a:cs typeface="Arial"/>
              </a:rPr>
              <a:t>Control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64687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Option1: Steps to Commit to Local</a:t>
            </a:r>
            <a:r>
              <a:rPr spc="-90" dirty="0"/>
              <a:t> </a:t>
            </a:r>
            <a:r>
              <a:rPr dirty="0"/>
              <a:t>Repo.</a:t>
            </a:r>
          </a:p>
        </p:txBody>
      </p:sp>
      <p:sp>
        <p:nvSpPr>
          <p:cNvPr id="3" name="object 3"/>
          <p:cNvSpPr/>
          <p:nvPr/>
        </p:nvSpPr>
        <p:spPr>
          <a:xfrm>
            <a:off x="1228344" y="771144"/>
            <a:ext cx="4744211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9328" y="726922"/>
            <a:ext cx="3453383" cy="669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0028" y="853465"/>
            <a:ext cx="1595627" cy="464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0978" y="771905"/>
            <a:ext cx="1586483" cy="528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0978" y="771905"/>
            <a:ext cx="1586865" cy="528955"/>
          </a:xfrm>
          <a:custGeom>
            <a:avLst/>
            <a:gdLst/>
            <a:ahLst/>
            <a:cxnLst/>
            <a:rect l="l" t="t" r="r" b="b"/>
            <a:pathLst>
              <a:path w="1586865" h="528955">
                <a:moveTo>
                  <a:pt x="0" y="528827"/>
                </a:moveTo>
                <a:lnTo>
                  <a:pt x="1586483" y="528827"/>
                </a:lnTo>
                <a:lnTo>
                  <a:pt x="1586483" y="0"/>
                </a:lnTo>
                <a:lnTo>
                  <a:pt x="0" y="0"/>
                </a:lnTo>
                <a:lnTo>
                  <a:pt x="0" y="528827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68771" y="771905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0"/>
                </a:moveTo>
                <a:lnTo>
                  <a:pt x="0" y="80137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68771" y="916177"/>
            <a:ext cx="0" cy="384810"/>
          </a:xfrm>
          <a:custGeom>
            <a:avLst/>
            <a:gdLst/>
            <a:ahLst/>
            <a:cxnLst/>
            <a:rect l="l" t="t" r="r" b="b"/>
            <a:pathLst>
              <a:path h="384809">
                <a:moveTo>
                  <a:pt x="0" y="0"/>
                </a:moveTo>
                <a:lnTo>
                  <a:pt x="0" y="384556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4413" y="871092"/>
            <a:ext cx="1594485" cy="26034"/>
          </a:xfrm>
          <a:custGeom>
            <a:avLst/>
            <a:gdLst/>
            <a:ahLst/>
            <a:cxnLst/>
            <a:rect l="l" t="t" r="r" b="b"/>
            <a:pathLst>
              <a:path w="1594485" h="26034">
                <a:moveTo>
                  <a:pt x="1594358" y="0"/>
                </a:moveTo>
                <a:lnTo>
                  <a:pt x="0" y="26035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2796" y="1248168"/>
            <a:ext cx="3886200" cy="819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8503" y="1406626"/>
            <a:ext cx="1638300" cy="6949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00978" y="1430274"/>
            <a:ext cx="1572768" cy="5425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00978" y="1430274"/>
            <a:ext cx="1572895" cy="542925"/>
          </a:xfrm>
          <a:custGeom>
            <a:avLst/>
            <a:gdLst/>
            <a:ahLst/>
            <a:cxnLst/>
            <a:rect l="l" t="t" r="r" b="b"/>
            <a:pathLst>
              <a:path w="1572895" h="542925">
                <a:moveTo>
                  <a:pt x="0" y="542544"/>
                </a:moveTo>
                <a:lnTo>
                  <a:pt x="1572768" y="542544"/>
                </a:lnTo>
                <a:lnTo>
                  <a:pt x="1572768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69914" y="1430274"/>
            <a:ext cx="0" cy="542925"/>
          </a:xfrm>
          <a:custGeom>
            <a:avLst/>
            <a:gdLst/>
            <a:ahLst/>
            <a:cxnLst/>
            <a:rect l="l" t="t" r="r" b="b"/>
            <a:pathLst>
              <a:path h="542925">
                <a:moveTo>
                  <a:pt x="0" y="0"/>
                </a:moveTo>
                <a:lnTo>
                  <a:pt x="0" y="542544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28261" y="1292986"/>
            <a:ext cx="2042160" cy="239395"/>
          </a:xfrm>
          <a:custGeom>
            <a:avLst/>
            <a:gdLst/>
            <a:ahLst/>
            <a:cxnLst/>
            <a:rect l="l" t="t" r="r" b="b"/>
            <a:pathLst>
              <a:path w="2042160" h="239394">
                <a:moveTo>
                  <a:pt x="2041652" y="239013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52032" y="1432572"/>
            <a:ext cx="1518665" cy="3878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44411" y="1638312"/>
            <a:ext cx="1536954" cy="3878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39027" y="914527"/>
            <a:ext cx="1312545" cy="100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05"/>
              </a:spcBef>
              <a:buSzPct val="92592"/>
              <a:buAutoNum type="arabicPeriod"/>
              <a:tabLst>
                <a:tab pos="157480" algn="l"/>
              </a:tabLst>
            </a:pPr>
            <a:r>
              <a:rPr sz="1350" spc="-5" dirty="0">
                <a:latin typeface="Arial"/>
                <a:cs typeface="Arial"/>
              </a:rPr>
              <a:t>Status </a:t>
            </a:r>
            <a:r>
              <a:rPr sz="1350" dirty="0">
                <a:latin typeface="Arial"/>
                <a:cs typeface="Arial"/>
              </a:rPr>
              <a:t>after</a:t>
            </a:r>
            <a:r>
              <a:rPr sz="1350" spc="-7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init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18415" marR="29845" indent="7620">
              <a:lnSpc>
                <a:spcPct val="100000"/>
              </a:lnSpc>
              <a:spcBef>
                <a:spcPts val="1080"/>
              </a:spcBef>
              <a:buSzPct val="92592"/>
              <a:buAutoNum type="arabicPeriod"/>
              <a:tabLst>
                <a:tab pos="217170" algn="l"/>
              </a:tabLst>
            </a:pPr>
            <a:r>
              <a:rPr sz="1350" dirty="0">
                <a:latin typeface="Arial"/>
                <a:cs typeface="Arial"/>
              </a:rPr>
              <a:t>add a</a:t>
            </a:r>
            <a:r>
              <a:rPr sz="1350" spc="-10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specific  </a:t>
            </a:r>
            <a:r>
              <a:rPr sz="1350" spc="-5" dirty="0">
                <a:latin typeface="Arial"/>
                <a:cs typeface="Arial"/>
              </a:rPr>
              <a:t>file </a:t>
            </a:r>
            <a:r>
              <a:rPr sz="1350" dirty="0">
                <a:latin typeface="Arial"/>
                <a:cs typeface="Arial"/>
              </a:rPr>
              <a:t>or</a:t>
            </a:r>
            <a:r>
              <a:rPr sz="1350" spc="-6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everything</a:t>
            </a:r>
            <a:endParaRPr sz="13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09288" y="2042134"/>
            <a:ext cx="3730752" cy="86870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68796" y="2004034"/>
            <a:ext cx="1482852" cy="8412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29934" y="2087117"/>
            <a:ext cx="1514856" cy="7284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03696" y="2087117"/>
            <a:ext cx="0" cy="728980"/>
          </a:xfrm>
          <a:custGeom>
            <a:avLst/>
            <a:gdLst/>
            <a:ahLst/>
            <a:cxnLst/>
            <a:rect l="l" t="t" r="r" b="b"/>
            <a:pathLst>
              <a:path h="728980">
                <a:moveTo>
                  <a:pt x="0" y="0"/>
                </a:moveTo>
                <a:lnTo>
                  <a:pt x="0" y="728471"/>
                </a:lnTo>
              </a:path>
            </a:pathLst>
          </a:custGeom>
          <a:ln w="38100">
            <a:solidFill>
              <a:srgbClr val="005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54753" y="2223770"/>
            <a:ext cx="1949450" cy="416559"/>
          </a:xfrm>
          <a:custGeom>
            <a:avLst/>
            <a:gdLst/>
            <a:ahLst/>
            <a:cxnLst/>
            <a:rect l="l" t="t" r="r" b="b"/>
            <a:pathLst>
              <a:path w="1949450" h="416560">
                <a:moveTo>
                  <a:pt x="1948942" y="0"/>
                </a:moveTo>
                <a:lnTo>
                  <a:pt x="0" y="416052"/>
                </a:lnTo>
              </a:path>
            </a:pathLst>
          </a:custGeom>
          <a:ln w="38100">
            <a:solidFill>
              <a:srgbClr val="005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329934" y="2087117"/>
            <a:ext cx="1515110" cy="728980"/>
          </a:xfrm>
          <a:prstGeom prst="rect">
            <a:avLst/>
          </a:prstGeom>
          <a:ln w="38100">
            <a:solidFill>
              <a:srgbClr val="0057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9545">
              <a:lnSpc>
                <a:spcPts val="1555"/>
              </a:lnSpc>
            </a:pPr>
            <a:r>
              <a:rPr sz="1350" dirty="0">
                <a:latin typeface="Arial"/>
                <a:cs typeface="Arial"/>
              </a:rPr>
              <a:t>3. Correct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One:</a:t>
            </a:r>
            <a:endParaRPr sz="1350">
              <a:latin typeface="Arial"/>
              <a:cs typeface="Arial"/>
            </a:endParaRPr>
          </a:p>
          <a:p>
            <a:pPr marL="461009">
              <a:lnSpc>
                <a:spcPts val="2510"/>
              </a:lnSpc>
            </a:pPr>
            <a:r>
              <a:rPr sz="2100" spc="-5" dirty="0">
                <a:latin typeface="Arial"/>
                <a:cs typeface="Arial"/>
              </a:rPr>
              <a:t>add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87240" y="2874276"/>
            <a:ext cx="3323844" cy="6644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93179" y="2907779"/>
            <a:ext cx="1423416" cy="6705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00978" y="2943605"/>
            <a:ext cx="1514855" cy="4998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00978" y="2943605"/>
            <a:ext cx="1515110" cy="500380"/>
          </a:xfrm>
          <a:custGeom>
            <a:avLst/>
            <a:gdLst/>
            <a:ahLst/>
            <a:cxnLst/>
            <a:rect l="l" t="t" r="r" b="b"/>
            <a:pathLst>
              <a:path w="1515109" h="500379">
                <a:moveTo>
                  <a:pt x="0" y="499872"/>
                </a:moveTo>
                <a:lnTo>
                  <a:pt x="1514855" y="499872"/>
                </a:lnTo>
                <a:lnTo>
                  <a:pt x="1514855" y="0"/>
                </a:lnTo>
                <a:lnTo>
                  <a:pt x="0" y="0"/>
                </a:lnTo>
                <a:lnTo>
                  <a:pt x="0" y="499872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74740" y="2943605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0"/>
                </a:moveTo>
                <a:lnTo>
                  <a:pt x="0" y="499871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31944" y="2919602"/>
            <a:ext cx="1543050" cy="118110"/>
          </a:xfrm>
          <a:custGeom>
            <a:avLst/>
            <a:gdLst/>
            <a:ahLst/>
            <a:cxnLst/>
            <a:rect l="l" t="t" r="r" b="b"/>
            <a:pathLst>
              <a:path w="1543050" h="118110">
                <a:moveTo>
                  <a:pt x="1542795" y="117729"/>
                </a:moveTo>
                <a:lnTo>
                  <a:pt x="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92496" y="3308603"/>
            <a:ext cx="2461259" cy="9448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89547" y="3668267"/>
            <a:ext cx="1642872" cy="46479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16217" y="3544061"/>
            <a:ext cx="1542288" cy="6141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16217" y="3544061"/>
            <a:ext cx="1542415" cy="614680"/>
          </a:xfrm>
          <a:custGeom>
            <a:avLst/>
            <a:gdLst/>
            <a:ahLst/>
            <a:cxnLst/>
            <a:rect l="l" t="t" r="r" b="b"/>
            <a:pathLst>
              <a:path w="1542415" h="614679">
                <a:moveTo>
                  <a:pt x="0" y="614172"/>
                </a:moveTo>
                <a:lnTo>
                  <a:pt x="1542288" y="614172"/>
                </a:lnTo>
                <a:lnTo>
                  <a:pt x="1542288" y="0"/>
                </a:lnTo>
                <a:lnTo>
                  <a:pt x="0" y="0"/>
                </a:lnTo>
                <a:lnTo>
                  <a:pt x="0" y="614172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87694" y="3544061"/>
            <a:ext cx="0" cy="614680"/>
          </a:xfrm>
          <a:custGeom>
            <a:avLst/>
            <a:gdLst/>
            <a:ahLst/>
            <a:cxnLst/>
            <a:rect l="l" t="t" r="r" b="b"/>
            <a:pathLst>
              <a:path h="614679">
                <a:moveTo>
                  <a:pt x="0" y="0"/>
                </a:moveTo>
                <a:lnTo>
                  <a:pt x="0" y="614172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37453" y="3353815"/>
            <a:ext cx="650240" cy="305435"/>
          </a:xfrm>
          <a:custGeom>
            <a:avLst/>
            <a:gdLst/>
            <a:ahLst/>
            <a:cxnLst/>
            <a:rect l="l" t="t" r="r" b="b"/>
            <a:pathLst>
              <a:path w="650239" h="305435">
                <a:moveTo>
                  <a:pt x="650240" y="30543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407658" y="2969767"/>
            <a:ext cx="1358900" cy="992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975" marR="165735" indent="-307975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307975" algn="l"/>
              </a:tabLst>
            </a:pPr>
            <a:r>
              <a:rPr sz="1350" dirty="0">
                <a:latin typeface="Arial"/>
                <a:cs typeface="Arial"/>
              </a:rPr>
              <a:t>Status</a:t>
            </a:r>
            <a:r>
              <a:rPr sz="1350" spc="-105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after  add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 startAt="4"/>
            </a:pPr>
            <a:endParaRPr sz="1500">
              <a:latin typeface="Times New Roman"/>
              <a:cs typeface="Times New Roman"/>
            </a:endParaRPr>
          </a:p>
          <a:p>
            <a:pPr marL="202565" indent="-190500">
              <a:lnSpc>
                <a:spcPct val="100000"/>
              </a:lnSpc>
              <a:spcBef>
                <a:spcPts val="1019"/>
              </a:spcBef>
              <a:buAutoNum type="arabicPeriod" startAt="4"/>
              <a:tabLst>
                <a:tab pos="203200" algn="l"/>
              </a:tabLst>
            </a:pPr>
            <a:r>
              <a:rPr sz="1350" dirty="0">
                <a:latin typeface="Arial"/>
                <a:cs typeface="Arial"/>
              </a:rPr>
              <a:t>Commit </a:t>
            </a:r>
            <a:r>
              <a:rPr sz="1350" spc="-5" dirty="0">
                <a:latin typeface="Arial"/>
                <a:cs typeface="Arial"/>
              </a:rPr>
              <a:t>the</a:t>
            </a:r>
            <a:r>
              <a:rPr sz="1350" spc="-85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file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086605" y="1472541"/>
            <a:ext cx="2143760" cy="633730"/>
          </a:xfrm>
          <a:custGeom>
            <a:avLst/>
            <a:gdLst/>
            <a:ahLst/>
            <a:cxnLst/>
            <a:rect l="l" t="t" r="r" b="b"/>
            <a:pathLst>
              <a:path w="2143760" h="633730">
                <a:moveTo>
                  <a:pt x="72390" y="549806"/>
                </a:moveTo>
                <a:lnTo>
                  <a:pt x="0" y="614576"/>
                </a:lnTo>
                <a:lnTo>
                  <a:pt x="95250" y="633626"/>
                </a:lnTo>
                <a:lnTo>
                  <a:pt x="88669" y="609496"/>
                </a:lnTo>
                <a:lnTo>
                  <a:pt x="73660" y="609496"/>
                </a:lnTo>
                <a:lnTo>
                  <a:pt x="66040" y="581556"/>
                </a:lnTo>
                <a:lnTo>
                  <a:pt x="80012" y="577755"/>
                </a:lnTo>
                <a:lnTo>
                  <a:pt x="72390" y="549806"/>
                </a:lnTo>
                <a:close/>
              </a:path>
              <a:path w="2143760" h="633730">
                <a:moveTo>
                  <a:pt x="80012" y="577755"/>
                </a:moveTo>
                <a:lnTo>
                  <a:pt x="66040" y="581556"/>
                </a:lnTo>
                <a:lnTo>
                  <a:pt x="73660" y="609496"/>
                </a:lnTo>
                <a:lnTo>
                  <a:pt x="87632" y="605695"/>
                </a:lnTo>
                <a:lnTo>
                  <a:pt x="80012" y="577755"/>
                </a:lnTo>
                <a:close/>
              </a:path>
              <a:path w="2143760" h="633730">
                <a:moveTo>
                  <a:pt x="87632" y="605695"/>
                </a:moveTo>
                <a:lnTo>
                  <a:pt x="73660" y="609496"/>
                </a:lnTo>
                <a:lnTo>
                  <a:pt x="88669" y="609496"/>
                </a:lnTo>
                <a:lnTo>
                  <a:pt x="87632" y="605695"/>
                </a:lnTo>
                <a:close/>
              </a:path>
              <a:path w="2143760" h="633730">
                <a:moveTo>
                  <a:pt x="2057399" y="39749"/>
                </a:moveTo>
                <a:lnTo>
                  <a:pt x="80012" y="577755"/>
                </a:lnTo>
                <a:lnTo>
                  <a:pt x="87632" y="605695"/>
                </a:lnTo>
                <a:lnTo>
                  <a:pt x="2064983" y="67665"/>
                </a:lnTo>
                <a:lnTo>
                  <a:pt x="2058416" y="54506"/>
                </a:lnTo>
                <a:lnTo>
                  <a:pt x="2057399" y="39749"/>
                </a:lnTo>
                <a:close/>
              </a:path>
              <a:path w="2143760" h="633730">
                <a:moveTo>
                  <a:pt x="2140956" y="29106"/>
                </a:moveTo>
                <a:lnTo>
                  <a:pt x="2096516" y="29106"/>
                </a:lnTo>
                <a:lnTo>
                  <a:pt x="2104009" y="57046"/>
                </a:lnTo>
                <a:lnTo>
                  <a:pt x="2064983" y="67665"/>
                </a:lnTo>
                <a:lnTo>
                  <a:pt x="2066105" y="69913"/>
                </a:lnTo>
                <a:lnTo>
                  <a:pt x="2078688" y="80795"/>
                </a:lnTo>
                <a:lnTo>
                  <a:pt x="2094438" y="86153"/>
                </a:lnTo>
                <a:lnTo>
                  <a:pt x="2111629" y="84986"/>
                </a:lnTo>
                <a:lnTo>
                  <a:pt x="2127091" y="77223"/>
                </a:lnTo>
                <a:lnTo>
                  <a:pt x="2137981" y="64603"/>
                </a:lnTo>
                <a:lnTo>
                  <a:pt x="2143347" y="48839"/>
                </a:lnTo>
                <a:lnTo>
                  <a:pt x="2142236" y="31646"/>
                </a:lnTo>
                <a:lnTo>
                  <a:pt x="2140956" y="29106"/>
                </a:lnTo>
                <a:close/>
              </a:path>
              <a:path w="2143760" h="633730">
                <a:moveTo>
                  <a:pt x="2096516" y="29106"/>
                </a:moveTo>
                <a:lnTo>
                  <a:pt x="2057399" y="39749"/>
                </a:lnTo>
                <a:lnTo>
                  <a:pt x="2058416" y="54506"/>
                </a:lnTo>
                <a:lnTo>
                  <a:pt x="2064983" y="67665"/>
                </a:lnTo>
                <a:lnTo>
                  <a:pt x="2104009" y="57046"/>
                </a:lnTo>
                <a:lnTo>
                  <a:pt x="2096516" y="29106"/>
                </a:lnTo>
                <a:close/>
              </a:path>
              <a:path w="2143760" h="633730">
                <a:moveTo>
                  <a:pt x="2106088" y="0"/>
                </a:moveTo>
                <a:lnTo>
                  <a:pt x="2088896" y="1166"/>
                </a:lnTo>
                <a:lnTo>
                  <a:pt x="2073435" y="8929"/>
                </a:lnTo>
                <a:lnTo>
                  <a:pt x="2062559" y="21550"/>
                </a:lnTo>
                <a:lnTo>
                  <a:pt x="2057231" y="37314"/>
                </a:lnTo>
                <a:lnTo>
                  <a:pt x="2057399" y="39749"/>
                </a:lnTo>
                <a:lnTo>
                  <a:pt x="2096516" y="29106"/>
                </a:lnTo>
                <a:lnTo>
                  <a:pt x="2140956" y="29106"/>
                </a:lnTo>
                <a:lnTo>
                  <a:pt x="2134473" y="16240"/>
                </a:lnTo>
                <a:lnTo>
                  <a:pt x="2121852" y="5357"/>
                </a:lnTo>
                <a:lnTo>
                  <a:pt x="21060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32503" y="3922776"/>
            <a:ext cx="3907536" cy="10591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21552" y="4396740"/>
            <a:ext cx="1548383" cy="46479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00978" y="4272534"/>
            <a:ext cx="1543812" cy="61417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72327" y="4272534"/>
            <a:ext cx="0" cy="614680"/>
          </a:xfrm>
          <a:custGeom>
            <a:avLst/>
            <a:gdLst/>
            <a:ahLst/>
            <a:cxnLst/>
            <a:rect l="l" t="t" r="r" b="b"/>
            <a:pathLst>
              <a:path h="614679">
                <a:moveTo>
                  <a:pt x="0" y="0"/>
                </a:moveTo>
                <a:lnTo>
                  <a:pt x="0" y="614171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77589" y="3968064"/>
            <a:ext cx="2094864" cy="419734"/>
          </a:xfrm>
          <a:custGeom>
            <a:avLst/>
            <a:gdLst/>
            <a:ahLst/>
            <a:cxnLst/>
            <a:rect l="l" t="t" r="r" b="b"/>
            <a:pathLst>
              <a:path w="2094864" h="419735">
                <a:moveTo>
                  <a:pt x="2094738" y="419633"/>
                </a:moveTo>
                <a:lnTo>
                  <a:pt x="0" y="0"/>
                </a:lnTo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300978" y="4272534"/>
            <a:ext cx="1544320" cy="614680"/>
          </a:xfrm>
          <a:prstGeom prst="rect">
            <a:avLst/>
          </a:prstGeom>
          <a:ln w="38100">
            <a:solidFill>
              <a:srgbClr val="006FC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latin typeface="Arial"/>
                <a:cs typeface="Arial"/>
              </a:rPr>
              <a:t>6. Check </a:t>
            </a:r>
            <a:r>
              <a:rPr sz="1350" spc="-5" dirty="0">
                <a:latin typeface="Arial"/>
                <a:cs typeface="Arial"/>
              </a:rPr>
              <a:t>the</a:t>
            </a:r>
            <a:r>
              <a:rPr sz="1350" spc="-90" dirty="0">
                <a:latin typeface="Arial"/>
                <a:cs typeface="Arial"/>
              </a:rPr>
              <a:t> </a:t>
            </a:r>
            <a:r>
              <a:rPr sz="1350" dirty="0">
                <a:latin typeface="Arial"/>
                <a:cs typeface="Arial"/>
              </a:rPr>
              <a:t>log</a:t>
            </a:r>
            <a:endParaRPr sz="13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57883" y="2976372"/>
            <a:ext cx="4824730" cy="189230"/>
          </a:xfrm>
          <a:custGeom>
            <a:avLst/>
            <a:gdLst/>
            <a:ahLst/>
            <a:cxnLst/>
            <a:rect l="l" t="t" r="r" b="b"/>
            <a:pathLst>
              <a:path w="4824730" h="189230">
                <a:moveTo>
                  <a:pt x="75310" y="112521"/>
                </a:moveTo>
                <a:lnTo>
                  <a:pt x="0" y="152400"/>
                </a:lnTo>
                <a:lnTo>
                  <a:pt x="77088" y="188721"/>
                </a:lnTo>
                <a:lnTo>
                  <a:pt x="76354" y="157225"/>
                </a:lnTo>
                <a:lnTo>
                  <a:pt x="63627" y="157225"/>
                </a:lnTo>
                <a:lnTo>
                  <a:pt x="63372" y="144525"/>
                </a:lnTo>
                <a:lnTo>
                  <a:pt x="76050" y="144223"/>
                </a:lnTo>
                <a:lnTo>
                  <a:pt x="75310" y="112521"/>
                </a:lnTo>
                <a:close/>
              </a:path>
              <a:path w="4824730" h="189230">
                <a:moveTo>
                  <a:pt x="76050" y="144223"/>
                </a:moveTo>
                <a:lnTo>
                  <a:pt x="63372" y="144525"/>
                </a:lnTo>
                <a:lnTo>
                  <a:pt x="63627" y="157225"/>
                </a:lnTo>
                <a:lnTo>
                  <a:pt x="76347" y="156922"/>
                </a:lnTo>
                <a:lnTo>
                  <a:pt x="76050" y="144223"/>
                </a:lnTo>
                <a:close/>
              </a:path>
              <a:path w="4824730" h="189230">
                <a:moveTo>
                  <a:pt x="76347" y="156922"/>
                </a:moveTo>
                <a:lnTo>
                  <a:pt x="63627" y="157225"/>
                </a:lnTo>
                <a:lnTo>
                  <a:pt x="76354" y="157225"/>
                </a:lnTo>
                <a:lnTo>
                  <a:pt x="76347" y="156922"/>
                </a:lnTo>
                <a:close/>
              </a:path>
              <a:path w="4824730" h="189230">
                <a:moveTo>
                  <a:pt x="4749403" y="32626"/>
                </a:moveTo>
                <a:lnTo>
                  <a:pt x="76050" y="144223"/>
                </a:lnTo>
                <a:lnTo>
                  <a:pt x="76347" y="156922"/>
                </a:lnTo>
                <a:lnTo>
                  <a:pt x="4749709" y="45328"/>
                </a:lnTo>
                <a:lnTo>
                  <a:pt x="4748276" y="38988"/>
                </a:lnTo>
                <a:lnTo>
                  <a:pt x="4749403" y="32626"/>
                </a:lnTo>
                <a:close/>
              </a:path>
              <a:path w="4824730" h="189230">
                <a:moveTo>
                  <a:pt x="4823114" y="31750"/>
                </a:moveTo>
                <a:lnTo>
                  <a:pt x="4786121" y="31750"/>
                </a:lnTo>
                <a:lnTo>
                  <a:pt x="4786503" y="44450"/>
                </a:lnTo>
                <a:lnTo>
                  <a:pt x="4749709" y="45328"/>
                </a:lnTo>
                <a:lnTo>
                  <a:pt x="4751617" y="53768"/>
                </a:lnTo>
                <a:lnTo>
                  <a:pt x="4760055" y="65690"/>
                </a:lnTo>
                <a:lnTo>
                  <a:pt x="4772350" y="73564"/>
                </a:lnTo>
                <a:lnTo>
                  <a:pt x="4787265" y="76200"/>
                </a:lnTo>
                <a:lnTo>
                  <a:pt x="4801971" y="72840"/>
                </a:lnTo>
                <a:lnTo>
                  <a:pt x="4813855" y="64373"/>
                </a:lnTo>
                <a:lnTo>
                  <a:pt x="4821715" y="52071"/>
                </a:lnTo>
                <a:lnTo>
                  <a:pt x="4824349" y="37210"/>
                </a:lnTo>
                <a:lnTo>
                  <a:pt x="4823114" y="31750"/>
                </a:lnTo>
                <a:close/>
              </a:path>
              <a:path w="4824730" h="189230">
                <a:moveTo>
                  <a:pt x="4786121" y="31750"/>
                </a:moveTo>
                <a:lnTo>
                  <a:pt x="4749403" y="32626"/>
                </a:lnTo>
                <a:lnTo>
                  <a:pt x="4748276" y="38988"/>
                </a:lnTo>
                <a:lnTo>
                  <a:pt x="4749709" y="45328"/>
                </a:lnTo>
                <a:lnTo>
                  <a:pt x="4786503" y="44450"/>
                </a:lnTo>
                <a:lnTo>
                  <a:pt x="4786121" y="31750"/>
                </a:lnTo>
                <a:close/>
              </a:path>
              <a:path w="4824730" h="189230">
                <a:moveTo>
                  <a:pt x="4785360" y="0"/>
                </a:moveTo>
                <a:lnTo>
                  <a:pt x="4770653" y="3359"/>
                </a:lnTo>
                <a:lnTo>
                  <a:pt x="4758769" y="11826"/>
                </a:lnTo>
                <a:lnTo>
                  <a:pt x="4750909" y="24128"/>
                </a:lnTo>
                <a:lnTo>
                  <a:pt x="4749403" y="32626"/>
                </a:lnTo>
                <a:lnTo>
                  <a:pt x="4786121" y="31750"/>
                </a:lnTo>
                <a:lnTo>
                  <a:pt x="4823114" y="31750"/>
                </a:lnTo>
                <a:lnTo>
                  <a:pt x="4821007" y="22431"/>
                </a:lnTo>
                <a:lnTo>
                  <a:pt x="4812569" y="10509"/>
                </a:lnTo>
                <a:lnTo>
                  <a:pt x="4800274" y="2635"/>
                </a:lnTo>
                <a:lnTo>
                  <a:pt x="4785360" y="0"/>
                </a:lnTo>
                <a:close/>
              </a:path>
            </a:pathLst>
          </a:custGeom>
          <a:solidFill>
            <a:srgbClr val="92E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5316" y="833627"/>
            <a:ext cx="4810125" cy="329565"/>
          </a:xfrm>
          <a:custGeom>
            <a:avLst/>
            <a:gdLst/>
            <a:ahLst/>
            <a:cxnLst/>
            <a:rect l="l" t="t" r="r" b="b"/>
            <a:pathLst>
              <a:path w="4810125" h="329565">
                <a:moveTo>
                  <a:pt x="74040" y="253111"/>
                </a:moveTo>
                <a:lnTo>
                  <a:pt x="0" y="295275"/>
                </a:lnTo>
                <a:lnTo>
                  <a:pt x="78105" y="329184"/>
                </a:lnTo>
                <a:lnTo>
                  <a:pt x="76449" y="298196"/>
                </a:lnTo>
                <a:lnTo>
                  <a:pt x="63753" y="298196"/>
                </a:lnTo>
                <a:lnTo>
                  <a:pt x="63118" y="285496"/>
                </a:lnTo>
                <a:lnTo>
                  <a:pt x="75734" y="284816"/>
                </a:lnTo>
                <a:lnTo>
                  <a:pt x="74040" y="253111"/>
                </a:lnTo>
                <a:close/>
              </a:path>
              <a:path w="4810125" h="329565">
                <a:moveTo>
                  <a:pt x="75734" y="284816"/>
                </a:moveTo>
                <a:lnTo>
                  <a:pt x="63118" y="285496"/>
                </a:lnTo>
                <a:lnTo>
                  <a:pt x="63753" y="298196"/>
                </a:lnTo>
                <a:lnTo>
                  <a:pt x="76413" y="297513"/>
                </a:lnTo>
                <a:lnTo>
                  <a:pt x="75734" y="284816"/>
                </a:lnTo>
                <a:close/>
              </a:path>
              <a:path w="4810125" h="329565">
                <a:moveTo>
                  <a:pt x="76413" y="297513"/>
                </a:moveTo>
                <a:lnTo>
                  <a:pt x="63753" y="298196"/>
                </a:lnTo>
                <a:lnTo>
                  <a:pt x="76449" y="298196"/>
                </a:lnTo>
                <a:lnTo>
                  <a:pt x="76413" y="297513"/>
                </a:lnTo>
                <a:close/>
              </a:path>
              <a:path w="4810125" h="329565">
                <a:moveTo>
                  <a:pt x="4734885" y="33730"/>
                </a:moveTo>
                <a:lnTo>
                  <a:pt x="75734" y="284816"/>
                </a:lnTo>
                <a:lnTo>
                  <a:pt x="76413" y="297513"/>
                </a:lnTo>
                <a:lnTo>
                  <a:pt x="4735560" y="46435"/>
                </a:lnTo>
                <a:lnTo>
                  <a:pt x="4733925" y="40132"/>
                </a:lnTo>
                <a:lnTo>
                  <a:pt x="4734885" y="33730"/>
                </a:lnTo>
                <a:close/>
              </a:path>
              <a:path w="4810125" h="329565">
                <a:moveTo>
                  <a:pt x="4809004" y="31750"/>
                </a:moveTo>
                <a:lnTo>
                  <a:pt x="4771644" y="31750"/>
                </a:lnTo>
                <a:lnTo>
                  <a:pt x="4772406" y="44450"/>
                </a:lnTo>
                <a:lnTo>
                  <a:pt x="4735560" y="46435"/>
                </a:lnTo>
                <a:lnTo>
                  <a:pt x="4737731" y="54804"/>
                </a:lnTo>
                <a:lnTo>
                  <a:pt x="4746561" y="66452"/>
                </a:lnTo>
                <a:lnTo>
                  <a:pt x="4759106" y="73957"/>
                </a:lnTo>
                <a:lnTo>
                  <a:pt x="4774057" y="76200"/>
                </a:lnTo>
                <a:lnTo>
                  <a:pt x="4788729" y="72393"/>
                </a:lnTo>
                <a:lnTo>
                  <a:pt x="4800377" y="63563"/>
                </a:lnTo>
                <a:lnTo>
                  <a:pt x="4807882" y="51018"/>
                </a:lnTo>
                <a:lnTo>
                  <a:pt x="4810125" y="36068"/>
                </a:lnTo>
                <a:lnTo>
                  <a:pt x="4809004" y="31750"/>
                </a:lnTo>
                <a:close/>
              </a:path>
              <a:path w="4810125" h="329565">
                <a:moveTo>
                  <a:pt x="4771644" y="31750"/>
                </a:moveTo>
                <a:lnTo>
                  <a:pt x="4734885" y="33730"/>
                </a:lnTo>
                <a:lnTo>
                  <a:pt x="4733925" y="40132"/>
                </a:lnTo>
                <a:lnTo>
                  <a:pt x="4735560" y="46435"/>
                </a:lnTo>
                <a:lnTo>
                  <a:pt x="4772406" y="44450"/>
                </a:lnTo>
                <a:lnTo>
                  <a:pt x="4771644" y="31750"/>
                </a:lnTo>
                <a:close/>
              </a:path>
              <a:path w="4810125" h="329565">
                <a:moveTo>
                  <a:pt x="4769993" y="0"/>
                </a:moveTo>
                <a:lnTo>
                  <a:pt x="4755320" y="3806"/>
                </a:lnTo>
                <a:lnTo>
                  <a:pt x="4743672" y="12636"/>
                </a:lnTo>
                <a:lnTo>
                  <a:pt x="4736167" y="25181"/>
                </a:lnTo>
                <a:lnTo>
                  <a:pt x="4734885" y="33730"/>
                </a:lnTo>
                <a:lnTo>
                  <a:pt x="4771644" y="31750"/>
                </a:lnTo>
                <a:lnTo>
                  <a:pt x="4809004" y="31750"/>
                </a:lnTo>
                <a:lnTo>
                  <a:pt x="4806318" y="21395"/>
                </a:lnTo>
                <a:lnTo>
                  <a:pt x="4797488" y="9747"/>
                </a:lnTo>
                <a:lnTo>
                  <a:pt x="4784943" y="2242"/>
                </a:lnTo>
                <a:lnTo>
                  <a:pt x="4769993" y="0"/>
                </a:lnTo>
                <a:close/>
              </a:path>
            </a:pathLst>
          </a:custGeom>
          <a:solidFill>
            <a:srgbClr val="92E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52" name="object 52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41" y="69850"/>
            <a:ext cx="84747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Option1: push local copy to remote repository</a:t>
            </a:r>
            <a:r>
              <a:rPr spc="-60" dirty="0"/>
              <a:t> </a:t>
            </a:r>
            <a:r>
              <a:rPr dirty="0"/>
              <a:t>(gitlab)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321" y="807995"/>
            <a:ext cx="6457950" cy="19939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  <a:tab pos="111823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Step1:	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git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config remote.origin.url</a:t>
            </a:r>
            <a:r>
              <a:rPr sz="2000" spc="-8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&lt;url&gt;</a:t>
            </a:r>
            <a:endParaRPr sz="2000">
              <a:latin typeface="Arial"/>
              <a:cs typeface="Arial"/>
            </a:endParaRPr>
          </a:p>
          <a:p>
            <a:pPr marL="469900" marR="5080">
              <a:lnSpc>
                <a:spcPts val="2080"/>
              </a:lnSpc>
              <a:spcBef>
                <a:spcPts val="935"/>
              </a:spcBef>
            </a:pPr>
            <a:r>
              <a:rPr sz="1600" spc="-5" dirty="0">
                <a:solidFill>
                  <a:srgbClr val="4D4E5C"/>
                </a:solidFill>
                <a:latin typeface="Arial"/>
                <a:cs typeface="Arial"/>
              </a:rPr>
              <a:t>Example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: </a:t>
            </a:r>
            <a:r>
              <a:rPr sz="1050" dirty="0">
                <a:solidFill>
                  <a:srgbClr val="4D4E5C"/>
                </a:solidFill>
                <a:latin typeface="Arial"/>
                <a:cs typeface="Arial"/>
              </a:rPr>
              <a:t>git config remote.origin.url </a:t>
            </a:r>
            <a:r>
              <a:rPr sz="1050" u="sng" dirty="0">
                <a:solidFill>
                  <a:srgbClr val="4D4E5C"/>
                </a:solidFill>
                <a:uFill>
                  <a:solidFill>
                    <a:srgbClr val="4D4E5C"/>
                  </a:solidFill>
                </a:uFill>
                <a:latin typeface="Arial"/>
                <a:cs typeface="Arial"/>
                <a:hlinkClick r:id="rId2"/>
              </a:rPr>
              <a:t>http://topgear-training-gitlab.wipro.com</a:t>
            </a:r>
            <a:r>
              <a:rPr sz="1050" dirty="0">
                <a:solidFill>
                  <a:srgbClr val="4D4E5C"/>
                </a:solidFill>
                <a:latin typeface="Arial"/>
                <a:cs typeface="Arial"/>
                <a:hlinkClick r:id="rId2"/>
              </a:rPr>
              <a:t> </a:t>
            </a:r>
            <a:r>
              <a:rPr sz="1050" u="sng" dirty="0">
                <a:solidFill>
                  <a:srgbClr val="1E1E23"/>
                </a:solidFill>
                <a:uFill>
                  <a:solidFill>
                    <a:srgbClr val="1E1E23"/>
                  </a:solidFill>
                </a:uFill>
                <a:latin typeface="Arial"/>
                <a:cs typeface="Arial"/>
                <a:hlinkClick r:id="rId3"/>
              </a:rPr>
              <a:t>/AVITEPA/demo.git </a:t>
            </a:r>
            <a:r>
              <a:rPr sz="1050" dirty="0">
                <a:solidFill>
                  <a:srgbClr val="1E1E23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D4E5C"/>
                </a:solidFill>
                <a:latin typeface="Arial"/>
                <a:cs typeface="Arial"/>
              </a:rPr>
              <a:t>Note: This project should </a:t>
            </a:r>
            <a:r>
              <a:rPr sz="1050" spc="-5" dirty="0">
                <a:solidFill>
                  <a:srgbClr val="4D4E5C"/>
                </a:solidFill>
                <a:latin typeface="Arial"/>
                <a:cs typeface="Arial"/>
              </a:rPr>
              <a:t>have </a:t>
            </a:r>
            <a:r>
              <a:rPr sz="1050" dirty="0">
                <a:solidFill>
                  <a:srgbClr val="4D4E5C"/>
                </a:solidFill>
                <a:latin typeface="Arial"/>
                <a:cs typeface="Arial"/>
              </a:rPr>
              <a:t>been created in gitlab</a:t>
            </a:r>
            <a:r>
              <a:rPr sz="1050" spc="-9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D4E5C"/>
                </a:solidFill>
                <a:latin typeface="Arial"/>
                <a:cs typeface="Arial"/>
              </a:rPr>
              <a:t>already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spcBef>
                <a:spcPts val="85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Step2: Push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files from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local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remote</a:t>
            </a:r>
            <a:r>
              <a:rPr sz="2000" spc="-10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repository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b="1" spc="-5" dirty="0">
                <a:solidFill>
                  <a:srgbClr val="4D4E5C"/>
                </a:solidFill>
                <a:latin typeface="Arial"/>
                <a:cs typeface="Arial"/>
              </a:rPr>
              <a:t>F:\AvinashGIT\localRepo&gt;git </a:t>
            </a:r>
            <a:r>
              <a:rPr sz="1800" b="1" dirty="0">
                <a:solidFill>
                  <a:srgbClr val="4D4E5C"/>
                </a:solidFill>
                <a:latin typeface="Arial"/>
                <a:cs typeface="Arial"/>
              </a:rPr>
              <a:t>push -u origin</a:t>
            </a:r>
            <a:r>
              <a:rPr sz="1800" b="1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D4E5C"/>
                </a:solidFill>
                <a:latin typeface="Arial"/>
                <a:cs typeface="Arial"/>
              </a:rPr>
              <a:t>master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69850"/>
            <a:ext cx="53155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Option1: </a:t>
            </a:r>
            <a:r>
              <a:rPr spc="-25" dirty="0"/>
              <a:t>Verify </a:t>
            </a:r>
            <a:r>
              <a:rPr dirty="0"/>
              <a:t>Central</a:t>
            </a:r>
            <a:r>
              <a:rPr spc="-45" dirty="0"/>
              <a:t> </a:t>
            </a:r>
            <a:r>
              <a:rPr dirty="0"/>
              <a:t>repository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745616"/>
            <a:ext cx="6729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@</a:t>
            </a:r>
            <a:r>
              <a:rPr sz="2000" spc="6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u="heavy" spc="-10" dirty="0">
                <a:solidFill>
                  <a:srgbClr val="4D4E5C"/>
                </a:solidFill>
                <a:uFill>
                  <a:solidFill>
                    <a:srgbClr val="4D4E5C"/>
                  </a:solidFill>
                </a:uFill>
                <a:latin typeface="Arial"/>
                <a:cs typeface="Arial"/>
                <a:hlinkClick r:id="rId2"/>
              </a:rPr>
              <a:t>http://topgear-training-gitlab.wipro.com/AVITEPA/demo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69850"/>
            <a:ext cx="13646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Option</a:t>
            </a:r>
            <a:r>
              <a:rPr spc="-9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156" y="659339"/>
            <a:ext cx="8044815" cy="110426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8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Get a copy of an existing Git repository from remote</a:t>
            </a:r>
            <a:r>
              <a:rPr sz="2000" spc="-2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repository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Clr>
                <a:srgbClr val="00AFEF"/>
              </a:buClr>
              <a:buFont typeface="Wingdings"/>
              <a:buChar char=""/>
              <a:tabLst>
                <a:tab pos="756920" algn="l"/>
              </a:tabLst>
            </a:pPr>
            <a:r>
              <a:rPr sz="1800" b="1" dirty="0">
                <a:solidFill>
                  <a:srgbClr val="4D4E5C"/>
                </a:solidFill>
                <a:latin typeface="Arial"/>
                <a:cs typeface="Arial"/>
              </a:rPr>
              <a:t>F:\git clone </a:t>
            </a:r>
            <a:r>
              <a:rPr sz="1800" u="heavy" spc="-5" dirty="0">
                <a:solidFill>
                  <a:srgbClr val="4D4E5C"/>
                </a:solidFill>
                <a:uFill>
                  <a:solidFill>
                    <a:srgbClr val="4D4E5C"/>
                  </a:solidFill>
                </a:uFill>
                <a:latin typeface="Arial"/>
                <a:cs typeface="Arial"/>
                <a:hlinkClick r:id="rId2"/>
              </a:rPr>
              <a:t>http://topgear-training-gitlab.wipro.com</a:t>
            </a:r>
            <a:r>
              <a:rPr sz="1800" u="heavy" spc="50" dirty="0">
                <a:solidFill>
                  <a:srgbClr val="4D4E5C"/>
                </a:solidFill>
                <a:uFill>
                  <a:solidFill>
                    <a:srgbClr val="4D4E5C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b="1" u="heavy" spc="-20" dirty="0">
                <a:solidFill>
                  <a:srgbClr val="1E1E23"/>
                </a:solidFill>
                <a:uFill>
                  <a:solidFill>
                    <a:srgbClr val="4D4E5C"/>
                  </a:solidFill>
                </a:uFill>
                <a:latin typeface="Arial"/>
                <a:cs typeface="Arial"/>
                <a:hlinkClick r:id="rId3"/>
              </a:rPr>
              <a:t>/AVITEPA/demo.git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00AFEF"/>
              </a:buClr>
              <a:buFont typeface="Wingdings"/>
              <a:buChar char=""/>
              <a:tabLst>
                <a:tab pos="241300" algn="l"/>
                <a:tab pos="232156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Use </a:t>
            </a:r>
            <a:r>
              <a:rPr sz="1800" spc="-5" dirty="0">
                <a:solidFill>
                  <a:srgbClr val="4D4E5C"/>
                </a:solidFill>
                <a:latin typeface="Courier New"/>
                <a:cs typeface="Courier New"/>
              </a:rPr>
              <a:t>git log</a:t>
            </a:r>
            <a:r>
              <a:rPr sz="1800" spc="-15" dirty="0">
                <a:solidFill>
                  <a:srgbClr val="4D4E5C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and	observe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previous version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track</a:t>
            </a:r>
            <a:r>
              <a:rPr sz="1800" spc="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details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1973579"/>
            <a:ext cx="2903220" cy="2958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69850"/>
            <a:ext cx="26523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Points to</a:t>
            </a:r>
            <a:r>
              <a:rPr spc="-80" dirty="0"/>
              <a:t> </a:t>
            </a:r>
            <a:r>
              <a:rPr dirty="0"/>
              <a:t>ponder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660063"/>
            <a:ext cx="5490845" cy="39090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380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700" i="1" dirty="0">
                <a:solidFill>
                  <a:srgbClr val="4D4E5C"/>
                </a:solidFill>
                <a:latin typeface="Arial"/>
                <a:cs typeface="Arial"/>
              </a:rPr>
              <a:t>config 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( </a:t>
            </a:r>
            <a:r>
              <a:rPr sz="1700" i="1" dirty="0">
                <a:solidFill>
                  <a:srgbClr val="4D4E5C"/>
                </a:solidFill>
                <a:latin typeface="Arial"/>
                <a:cs typeface="Arial"/>
              </a:rPr>
              <a:t>global &amp;</a:t>
            </a:r>
            <a:r>
              <a:rPr sz="1700" i="1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700" i="1" dirty="0">
                <a:solidFill>
                  <a:srgbClr val="4D4E5C"/>
                </a:solidFill>
                <a:latin typeface="Arial"/>
                <a:cs typeface="Arial"/>
              </a:rPr>
              <a:t>list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)</a:t>
            </a:r>
            <a:endParaRPr sz="1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500" spc="-10" dirty="0">
                <a:solidFill>
                  <a:srgbClr val="4D4E5C"/>
                </a:solidFill>
                <a:latin typeface="Arial"/>
                <a:cs typeface="Arial"/>
              </a:rPr>
              <a:t>user.name</a:t>
            </a:r>
            <a:r>
              <a:rPr sz="1500" spc="-9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&lt;optional&gt;</a:t>
            </a:r>
            <a:endParaRPr sz="1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500" spc="-10" dirty="0">
                <a:solidFill>
                  <a:srgbClr val="4D4E5C"/>
                </a:solidFill>
                <a:latin typeface="Arial"/>
                <a:cs typeface="Arial"/>
              </a:rPr>
              <a:t>user.email</a:t>
            </a:r>
            <a:r>
              <a:rPr sz="1500" spc="-6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&lt;optional&gt;</a:t>
            </a:r>
            <a:endParaRPr sz="1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core.editor</a:t>
            </a:r>
            <a:r>
              <a:rPr sz="1500" spc="-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D4E5C"/>
                </a:solidFill>
                <a:latin typeface="Arial"/>
                <a:cs typeface="Arial"/>
              </a:rPr>
              <a:t>&lt;optional&gt;</a:t>
            </a:r>
            <a:endParaRPr sz="1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remote.origin.url</a:t>
            </a:r>
            <a:r>
              <a:rPr sz="1500" spc="-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D4E5C"/>
                </a:solidFill>
                <a:latin typeface="Arial"/>
                <a:cs typeface="Arial"/>
              </a:rPr>
              <a:t>&lt;optional&gt;</a:t>
            </a:r>
            <a:endParaRPr sz="15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85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700" i="1" dirty="0">
                <a:solidFill>
                  <a:srgbClr val="4D4E5C"/>
                </a:solidFill>
                <a:latin typeface="Arial"/>
                <a:cs typeface="Arial"/>
              </a:rPr>
              <a:t>init</a:t>
            </a:r>
            <a:endParaRPr sz="17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95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add (. </a:t>
            </a:r>
            <a:r>
              <a:rPr sz="1700" spc="-5" dirty="0">
                <a:solidFill>
                  <a:srgbClr val="4D4E5C"/>
                </a:solidFill>
                <a:latin typeface="Arial"/>
                <a:cs typeface="Arial"/>
              </a:rPr>
              <a:t>Or 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&lt;filename&gt;</a:t>
            </a:r>
            <a:endParaRPr sz="17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90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700" spc="-5" dirty="0">
                <a:solidFill>
                  <a:srgbClr val="4D4E5C"/>
                </a:solidFill>
                <a:latin typeface="Arial"/>
                <a:cs typeface="Arial"/>
              </a:rPr>
              <a:t>status</a:t>
            </a:r>
            <a:r>
              <a:rPr sz="1700" spc="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4D4E5C"/>
                </a:solidFill>
                <a:latin typeface="Arial"/>
                <a:cs typeface="Arial"/>
              </a:rPr>
              <a:t>(-s)</a:t>
            </a:r>
            <a:endParaRPr sz="17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95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700" i="1" dirty="0">
                <a:solidFill>
                  <a:srgbClr val="4D4E5C"/>
                </a:solidFill>
                <a:latin typeface="Arial"/>
                <a:cs typeface="Arial"/>
              </a:rPr>
              <a:t>log</a:t>
            </a:r>
            <a:endParaRPr sz="17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90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700" i="1" dirty="0">
                <a:solidFill>
                  <a:srgbClr val="4D4E5C"/>
                </a:solidFill>
                <a:latin typeface="Arial"/>
                <a:cs typeface="Arial"/>
              </a:rPr>
              <a:t>commit </a:t>
            </a:r>
            <a:r>
              <a:rPr sz="1700" spc="-5" dirty="0">
                <a:solidFill>
                  <a:srgbClr val="4D4E5C"/>
                </a:solidFill>
                <a:latin typeface="Arial"/>
                <a:cs typeface="Arial"/>
              </a:rPr>
              <a:t>(-m</a:t>
            </a:r>
            <a:r>
              <a:rPr sz="1700" spc="-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&lt;name&gt;)</a:t>
            </a:r>
            <a:endParaRPr sz="17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95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Local repository </a:t>
            </a:r>
            <a:r>
              <a:rPr sz="1700" spc="-5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a </a:t>
            </a:r>
            <a:r>
              <a:rPr sz="1700" spc="-5" dirty="0">
                <a:solidFill>
                  <a:srgbClr val="4D4E5C"/>
                </a:solidFill>
                <a:latin typeface="Arial"/>
                <a:cs typeface="Arial"/>
              </a:rPr>
              <a:t>remote 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repository - config </a:t>
            </a:r>
            <a:r>
              <a:rPr sz="1700" spc="-5" dirty="0">
                <a:solidFill>
                  <a:srgbClr val="4D4E5C"/>
                </a:solidFill>
                <a:latin typeface="Arial"/>
                <a:cs typeface="Arial"/>
              </a:rPr>
              <a:t>to</a:t>
            </a:r>
            <a:r>
              <a:rPr sz="1700" spc="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push</a:t>
            </a:r>
            <a:endParaRPr sz="17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90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700" i="1" dirty="0">
                <a:solidFill>
                  <a:srgbClr val="4D4E5C"/>
                </a:solidFill>
                <a:latin typeface="Arial"/>
                <a:cs typeface="Arial"/>
              </a:rPr>
              <a:t>push 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- Actual</a:t>
            </a:r>
            <a:r>
              <a:rPr sz="1700" spc="-9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push</a:t>
            </a:r>
            <a:endParaRPr sz="17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95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700" i="1" dirty="0">
                <a:solidFill>
                  <a:srgbClr val="4D4E5C"/>
                </a:solidFill>
                <a:latin typeface="Arial"/>
                <a:cs typeface="Arial"/>
              </a:rPr>
              <a:t>clone</a:t>
            </a:r>
            <a:r>
              <a:rPr sz="1700" i="1" spc="-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700" i="1" dirty="0">
                <a:solidFill>
                  <a:srgbClr val="4D4E5C"/>
                </a:solidFill>
                <a:latin typeface="Arial"/>
                <a:cs typeface="Arial"/>
              </a:rPr>
              <a:t>&lt;url&gt;</a:t>
            </a:r>
            <a:endParaRPr sz="17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90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700" spc="-5" dirty="0">
                <a:solidFill>
                  <a:srgbClr val="4D4E5C"/>
                </a:solidFill>
                <a:latin typeface="Arial"/>
                <a:cs typeface="Arial"/>
              </a:rPr>
              <a:t>--</a:t>
            </a:r>
            <a:r>
              <a:rPr sz="17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version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62" y="1771650"/>
            <a:ext cx="2573020" cy="18542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55575" marR="5080" indent="-143510">
              <a:lnSpc>
                <a:spcPts val="4760"/>
              </a:lnSpc>
              <a:spcBef>
                <a:spcPts val="345"/>
              </a:spcBef>
            </a:pPr>
            <a:r>
              <a:rPr sz="4050" b="1" dirty="0">
                <a:solidFill>
                  <a:srgbClr val="333399"/>
                </a:solidFill>
                <a:latin typeface="Arial"/>
                <a:cs typeface="Arial"/>
              </a:rPr>
              <a:t>Branching  </a:t>
            </a:r>
            <a:r>
              <a:rPr sz="4050" b="1" spc="5" dirty="0">
                <a:solidFill>
                  <a:srgbClr val="333399"/>
                </a:solidFill>
                <a:latin typeface="Arial"/>
                <a:cs typeface="Arial"/>
              </a:rPr>
              <a:t>&amp;</a:t>
            </a:r>
            <a:endParaRPr sz="4050">
              <a:latin typeface="Arial"/>
              <a:cs typeface="Arial"/>
            </a:endParaRPr>
          </a:p>
          <a:p>
            <a:pPr marL="12700">
              <a:lnSpc>
                <a:spcPts val="4630"/>
              </a:lnSpc>
            </a:pPr>
            <a:r>
              <a:rPr sz="4050" b="1" dirty="0">
                <a:solidFill>
                  <a:srgbClr val="333399"/>
                </a:solidFill>
                <a:latin typeface="Arial"/>
                <a:cs typeface="Arial"/>
              </a:rPr>
              <a:t>Merging</a:t>
            </a:r>
            <a:endParaRPr sz="4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1" y="3590290"/>
            <a:ext cx="2002789" cy="0"/>
          </a:xfrm>
          <a:custGeom>
            <a:avLst/>
            <a:gdLst/>
            <a:ahLst/>
            <a:cxnLst/>
            <a:rect l="l" t="t" r="r" b="b"/>
            <a:pathLst>
              <a:path w="2002789">
                <a:moveTo>
                  <a:pt x="0" y="0"/>
                </a:moveTo>
                <a:lnTo>
                  <a:pt x="2002534" y="0"/>
                </a:lnTo>
              </a:path>
            </a:pathLst>
          </a:custGeom>
          <a:ln w="53340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11658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Bra</a:t>
            </a:r>
            <a:r>
              <a:rPr spc="5" dirty="0"/>
              <a:t>n</a:t>
            </a:r>
            <a:r>
              <a:rPr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156" y="745616"/>
            <a:ext cx="42081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 branch in Git is simply a</a:t>
            </a:r>
            <a:r>
              <a:rPr sz="2000" spc="-24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movable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pointer to one of the</a:t>
            </a:r>
            <a:r>
              <a:rPr sz="2000" spc="-114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commits.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156" y="1812798"/>
            <a:ext cx="398970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In Git,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default branch name</a:t>
            </a:r>
            <a:r>
              <a:rPr sz="2000" spc="-17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spc="5" dirty="0">
                <a:solidFill>
                  <a:srgbClr val="4D4E5C"/>
                </a:solidFill>
                <a:latin typeface="Arial"/>
                <a:cs typeface="Arial"/>
              </a:rPr>
              <a:t>‘master’.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356" y="2500376"/>
            <a:ext cx="4469130" cy="147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1594" indent="-28702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The master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branch </a:t>
            </a:r>
            <a:r>
              <a:rPr sz="1800" spc="-15" dirty="0">
                <a:solidFill>
                  <a:srgbClr val="4D4E5C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point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latest  commit, as the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commits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are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made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“master” branch is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not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special branch 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When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‘git init’ command gets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executed,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It 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gets created by</a:t>
            </a:r>
            <a:r>
              <a:rPr sz="1800" spc="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default.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4946" y="1446402"/>
            <a:ext cx="56642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Second  c</a:t>
            </a:r>
            <a:r>
              <a:rPr sz="1400" spc="10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mm</a:t>
            </a:r>
            <a:r>
              <a:rPr sz="1400" dirty="0">
                <a:latin typeface="Times New Roman"/>
                <a:cs typeface="Times New Roman"/>
              </a:rPr>
              <a:t>it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5134" y="529208"/>
            <a:ext cx="5657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Initial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co</a:t>
            </a:r>
            <a:r>
              <a:rPr sz="1400" spc="-25" dirty="0">
                <a:latin typeface="Times New Roman"/>
                <a:cs typeface="Times New Roman"/>
              </a:rPr>
              <a:t>mm</a:t>
            </a:r>
            <a:r>
              <a:rPr sz="1400" dirty="0">
                <a:latin typeface="Times New Roman"/>
                <a:cs typeface="Times New Roman"/>
              </a:rPr>
              <a:t>it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272" y="2325751"/>
            <a:ext cx="565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Third 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mm</a:t>
            </a:r>
            <a:r>
              <a:rPr sz="1400" dirty="0">
                <a:latin typeface="Times New Roman"/>
                <a:cs typeface="Times New Roman"/>
              </a:rPr>
              <a:t>it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45935" y="2488819"/>
            <a:ext cx="280035" cy="103505"/>
          </a:xfrm>
          <a:custGeom>
            <a:avLst/>
            <a:gdLst/>
            <a:ahLst/>
            <a:cxnLst/>
            <a:rect l="l" t="t" r="r" b="b"/>
            <a:pathLst>
              <a:path w="280034" h="103505">
                <a:moveTo>
                  <a:pt x="254417" y="51689"/>
                </a:moveTo>
                <a:lnTo>
                  <a:pt x="184531" y="92456"/>
                </a:lnTo>
                <a:lnTo>
                  <a:pt x="183514" y="96266"/>
                </a:lnTo>
                <a:lnTo>
                  <a:pt x="185292" y="99313"/>
                </a:lnTo>
                <a:lnTo>
                  <a:pt x="186943" y="102362"/>
                </a:lnTo>
                <a:lnTo>
                  <a:pt x="190881" y="103378"/>
                </a:lnTo>
                <a:lnTo>
                  <a:pt x="268636" y="58038"/>
                </a:lnTo>
                <a:lnTo>
                  <a:pt x="266954" y="58038"/>
                </a:lnTo>
                <a:lnTo>
                  <a:pt x="266954" y="57150"/>
                </a:lnTo>
                <a:lnTo>
                  <a:pt x="263779" y="57150"/>
                </a:lnTo>
                <a:lnTo>
                  <a:pt x="254417" y="51689"/>
                </a:lnTo>
                <a:close/>
              </a:path>
              <a:path w="280034" h="103505">
                <a:moveTo>
                  <a:pt x="24353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43531" y="58038"/>
                </a:lnTo>
                <a:lnTo>
                  <a:pt x="254417" y="51689"/>
                </a:lnTo>
                <a:lnTo>
                  <a:pt x="243531" y="45338"/>
                </a:lnTo>
                <a:close/>
              </a:path>
              <a:path w="280034" h="103505">
                <a:moveTo>
                  <a:pt x="268636" y="45338"/>
                </a:moveTo>
                <a:lnTo>
                  <a:pt x="266954" y="45338"/>
                </a:lnTo>
                <a:lnTo>
                  <a:pt x="266954" y="58038"/>
                </a:lnTo>
                <a:lnTo>
                  <a:pt x="268636" y="58038"/>
                </a:lnTo>
                <a:lnTo>
                  <a:pt x="279527" y="51689"/>
                </a:lnTo>
                <a:lnTo>
                  <a:pt x="268636" y="45338"/>
                </a:lnTo>
                <a:close/>
              </a:path>
              <a:path w="280034" h="103505">
                <a:moveTo>
                  <a:pt x="263779" y="46228"/>
                </a:moveTo>
                <a:lnTo>
                  <a:pt x="254417" y="51689"/>
                </a:lnTo>
                <a:lnTo>
                  <a:pt x="263779" y="57150"/>
                </a:lnTo>
                <a:lnTo>
                  <a:pt x="263779" y="46228"/>
                </a:lnTo>
                <a:close/>
              </a:path>
              <a:path w="280034" h="103505">
                <a:moveTo>
                  <a:pt x="266954" y="46228"/>
                </a:moveTo>
                <a:lnTo>
                  <a:pt x="263779" y="46228"/>
                </a:lnTo>
                <a:lnTo>
                  <a:pt x="263779" y="57150"/>
                </a:lnTo>
                <a:lnTo>
                  <a:pt x="266954" y="57150"/>
                </a:lnTo>
                <a:lnTo>
                  <a:pt x="266954" y="46228"/>
                </a:lnTo>
                <a:close/>
              </a:path>
              <a:path w="280034" h="103505">
                <a:moveTo>
                  <a:pt x="190881" y="0"/>
                </a:moveTo>
                <a:lnTo>
                  <a:pt x="186943" y="1016"/>
                </a:lnTo>
                <a:lnTo>
                  <a:pt x="185292" y="4063"/>
                </a:lnTo>
                <a:lnTo>
                  <a:pt x="183514" y="7112"/>
                </a:lnTo>
                <a:lnTo>
                  <a:pt x="184531" y="10922"/>
                </a:lnTo>
                <a:lnTo>
                  <a:pt x="254417" y="51689"/>
                </a:lnTo>
                <a:lnTo>
                  <a:pt x="263779" y="46228"/>
                </a:lnTo>
                <a:lnTo>
                  <a:pt x="266954" y="46228"/>
                </a:lnTo>
                <a:lnTo>
                  <a:pt x="266954" y="45338"/>
                </a:lnTo>
                <a:lnTo>
                  <a:pt x="268636" y="45338"/>
                </a:lnTo>
                <a:lnTo>
                  <a:pt x="190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81928" y="560831"/>
            <a:ext cx="2127504" cy="4116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61781" y="2841752"/>
            <a:ext cx="6083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X gets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 copy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5504" y="3231007"/>
            <a:ext cx="5657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Fourth  c</a:t>
            </a:r>
            <a:r>
              <a:rPr sz="1400" spc="5" dirty="0">
                <a:latin typeface="Times New Roman"/>
                <a:cs typeface="Times New Roman"/>
              </a:rPr>
              <a:t>o</a:t>
            </a:r>
            <a:r>
              <a:rPr sz="1400" spc="-25" dirty="0">
                <a:latin typeface="Times New Roman"/>
                <a:cs typeface="Times New Roman"/>
              </a:rPr>
              <a:t>mm</a:t>
            </a:r>
            <a:r>
              <a:rPr sz="1400" dirty="0">
                <a:latin typeface="Times New Roman"/>
                <a:cs typeface="Times New Roman"/>
              </a:rPr>
              <a:t>it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69735" y="3403219"/>
            <a:ext cx="356235" cy="103505"/>
          </a:xfrm>
          <a:custGeom>
            <a:avLst/>
            <a:gdLst/>
            <a:ahLst/>
            <a:cxnLst/>
            <a:rect l="l" t="t" r="r" b="b"/>
            <a:pathLst>
              <a:path w="356234" h="103504">
                <a:moveTo>
                  <a:pt x="330617" y="51688"/>
                </a:moveTo>
                <a:lnTo>
                  <a:pt x="260731" y="92455"/>
                </a:lnTo>
                <a:lnTo>
                  <a:pt x="259714" y="96265"/>
                </a:lnTo>
                <a:lnTo>
                  <a:pt x="261492" y="99313"/>
                </a:lnTo>
                <a:lnTo>
                  <a:pt x="263143" y="102361"/>
                </a:lnTo>
                <a:lnTo>
                  <a:pt x="267081" y="103377"/>
                </a:lnTo>
                <a:lnTo>
                  <a:pt x="344836" y="58038"/>
                </a:lnTo>
                <a:lnTo>
                  <a:pt x="343154" y="58038"/>
                </a:lnTo>
                <a:lnTo>
                  <a:pt x="343154" y="57149"/>
                </a:lnTo>
                <a:lnTo>
                  <a:pt x="339979" y="57149"/>
                </a:lnTo>
                <a:lnTo>
                  <a:pt x="330617" y="51688"/>
                </a:lnTo>
                <a:close/>
              </a:path>
              <a:path w="356234" h="103504">
                <a:moveTo>
                  <a:pt x="31973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19731" y="58038"/>
                </a:lnTo>
                <a:lnTo>
                  <a:pt x="330617" y="51688"/>
                </a:lnTo>
                <a:lnTo>
                  <a:pt x="319731" y="45338"/>
                </a:lnTo>
                <a:close/>
              </a:path>
              <a:path w="356234" h="103504">
                <a:moveTo>
                  <a:pt x="344836" y="45338"/>
                </a:moveTo>
                <a:lnTo>
                  <a:pt x="343154" y="45338"/>
                </a:lnTo>
                <a:lnTo>
                  <a:pt x="343154" y="58038"/>
                </a:lnTo>
                <a:lnTo>
                  <a:pt x="344836" y="58038"/>
                </a:lnTo>
                <a:lnTo>
                  <a:pt x="355727" y="51688"/>
                </a:lnTo>
                <a:lnTo>
                  <a:pt x="344836" y="45338"/>
                </a:lnTo>
                <a:close/>
              </a:path>
              <a:path w="356234" h="103504">
                <a:moveTo>
                  <a:pt x="339979" y="46227"/>
                </a:moveTo>
                <a:lnTo>
                  <a:pt x="330617" y="51688"/>
                </a:lnTo>
                <a:lnTo>
                  <a:pt x="339979" y="57149"/>
                </a:lnTo>
                <a:lnTo>
                  <a:pt x="339979" y="46227"/>
                </a:lnTo>
                <a:close/>
              </a:path>
              <a:path w="356234" h="103504">
                <a:moveTo>
                  <a:pt x="343154" y="46227"/>
                </a:moveTo>
                <a:lnTo>
                  <a:pt x="339979" y="46227"/>
                </a:lnTo>
                <a:lnTo>
                  <a:pt x="339979" y="57149"/>
                </a:lnTo>
                <a:lnTo>
                  <a:pt x="343154" y="57149"/>
                </a:lnTo>
                <a:lnTo>
                  <a:pt x="343154" y="46227"/>
                </a:lnTo>
                <a:close/>
              </a:path>
              <a:path w="356234" h="103504">
                <a:moveTo>
                  <a:pt x="267081" y="0"/>
                </a:moveTo>
                <a:lnTo>
                  <a:pt x="263143" y="1015"/>
                </a:lnTo>
                <a:lnTo>
                  <a:pt x="261492" y="4063"/>
                </a:lnTo>
                <a:lnTo>
                  <a:pt x="259714" y="7111"/>
                </a:lnTo>
                <a:lnTo>
                  <a:pt x="260731" y="10921"/>
                </a:lnTo>
                <a:lnTo>
                  <a:pt x="330617" y="51688"/>
                </a:lnTo>
                <a:lnTo>
                  <a:pt x="339979" y="46227"/>
                </a:lnTo>
                <a:lnTo>
                  <a:pt x="343154" y="46227"/>
                </a:lnTo>
                <a:lnTo>
                  <a:pt x="343154" y="45338"/>
                </a:lnTo>
                <a:lnTo>
                  <a:pt x="344836" y="45338"/>
                </a:lnTo>
                <a:lnTo>
                  <a:pt x="267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77788" y="4116120"/>
            <a:ext cx="488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Me</a:t>
            </a:r>
            <a:r>
              <a:rPr sz="1400" spc="-25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61781" y="3602863"/>
            <a:ext cx="56578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Times New Roman"/>
                <a:cs typeface="Times New Roman"/>
              </a:rPr>
              <a:t>X’s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co</a:t>
            </a:r>
            <a:r>
              <a:rPr sz="1400" spc="-25" dirty="0">
                <a:latin typeface="Times New Roman"/>
                <a:cs typeface="Times New Roman"/>
              </a:rPr>
              <a:t>mm</a:t>
            </a:r>
            <a:r>
              <a:rPr sz="1400" dirty="0">
                <a:latin typeface="Times New Roman"/>
                <a:cs typeface="Times New Roman"/>
              </a:rPr>
              <a:t>it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65164" y="742315"/>
            <a:ext cx="356235" cy="103505"/>
          </a:xfrm>
          <a:custGeom>
            <a:avLst/>
            <a:gdLst/>
            <a:ahLst/>
            <a:cxnLst/>
            <a:rect l="l" t="t" r="r" b="b"/>
            <a:pathLst>
              <a:path w="356234" h="103505">
                <a:moveTo>
                  <a:pt x="330617" y="51688"/>
                </a:moveTo>
                <a:lnTo>
                  <a:pt x="260731" y="92456"/>
                </a:lnTo>
                <a:lnTo>
                  <a:pt x="259714" y="96265"/>
                </a:lnTo>
                <a:lnTo>
                  <a:pt x="261492" y="99313"/>
                </a:lnTo>
                <a:lnTo>
                  <a:pt x="263143" y="102362"/>
                </a:lnTo>
                <a:lnTo>
                  <a:pt x="267081" y="103377"/>
                </a:lnTo>
                <a:lnTo>
                  <a:pt x="344836" y="58038"/>
                </a:lnTo>
                <a:lnTo>
                  <a:pt x="343154" y="58038"/>
                </a:lnTo>
                <a:lnTo>
                  <a:pt x="343154" y="57150"/>
                </a:lnTo>
                <a:lnTo>
                  <a:pt x="339979" y="57150"/>
                </a:lnTo>
                <a:lnTo>
                  <a:pt x="330617" y="51688"/>
                </a:lnTo>
                <a:close/>
              </a:path>
              <a:path w="356234" h="103505">
                <a:moveTo>
                  <a:pt x="31973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19731" y="58038"/>
                </a:lnTo>
                <a:lnTo>
                  <a:pt x="330617" y="51688"/>
                </a:lnTo>
                <a:lnTo>
                  <a:pt x="319731" y="45338"/>
                </a:lnTo>
                <a:close/>
              </a:path>
              <a:path w="356234" h="103505">
                <a:moveTo>
                  <a:pt x="344836" y="45338"/>
                </a:moveTo>
                <a:lnTo>
                  <a:pt x="343154" y="45338"/>
                </a:lnTo>
                <a:lnTo>
                  <a:pt x="343154" y="58038"/>
                </a:lnTo>
                <a:lnTo>
                  <a:pt x="344836" y="58038"/>
                </a:lnTo>
                <a:lnTo>
                  <a:pt x="355727" y="51688"/>
                </a:lnTo>
                <a:lnTo>
                  <a:pt x="344836" y="45338"/>
                </a:lnTo>
                <a:close/>
              </a:path>
              <a:path w="356234" h="103505">
                <a:moveTo>
                  <a:pt x="339979" y="46227"/>
                </a:moveTo>
                <a:lnTo>
                  <a:pt x="330617" y="51688"/>
                </a:lnTo>
                <a:lnTo>
                  <a:pt x="339979" y="57150"/>
                </a:lnTo>
                <a:lnTo>
                  <a:pt x="339979" y="46227"/>
                </a:lnTo>
                <a:close/>
              </a:path>
              <a:path w="356234" h="103505">
                <a:moveTo>
                  <a:pt x="343154" y="46227"/>
                </a:moveTo>
                <a:lnTo>
                  <a:pt x="339979" y="46227"/>
                </a:lnTo>
                <a:lnTo>
                  <a:pt x="339979" y="57150"/>
                </a:lnTo>
                <a:lnTo>
                  <a:pt x="343154" y="57150"/>
                </a:lnTo>
                <a:lnTo>
                  <a:pt x="343154" y="46227"/>
                </a:lnTo>
                <a:close/>
              </a:path>
              <a:path w="356234" h="103505">
                <a:moveTo>
                  <a:pt x="267081" y="0"/>
                </a:moveTo>
                <a:lnTo>
                  <a:pt x="263143" y="1015"/>
                </a:lnTo>
                <a:lnTo>
                  <a:pt x="261492" y="4063"/>
                </a:lnTo>
                <a:lnTo>
                  <a:pt x="259714" y="7112"/>
                </a:lnTo>
                <a:lnTo>
                  <a:pt x="260731" y="10922"/>
                </a:lnTo>
                <a:lnTo>
                  <a:pt x="330617" y="51688"/>
                </a:lnTo>
                <a:lnTo>
                  <a:pt x="339979" y="46227"/>
                </a:lnTo>
                <a:lnTo>
                  <a:pt x="343154" y="46227"/>
                </a:lnTo>
                <a:lnTo>
                  <a:pt x="343154" y="45338"/>
                </a:lnTo>
                <a:lnTo>
                  <a:pt x="344836" y="45338"/>
                </a:lnTo>
                <a:lnTo>
                  <a:pt x="267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60008" y="1656714"/>
            <a:ext cx="356235" cy="103505"/>
          </a:xfrm>
          <a:custGeom>
            <a:avLst/>
            <a:gdLst/>
            <a:ahLst/>
            <a:cxnLst/>
            <a:rect l="l" t="t" r="r" b="b"/>
            <a:pathLst>
              <a:path w="356234" h="103505">
                <a:moveTo>
                  <a:pt x="330617" y="51688"/>
                </a:moveTo>
                <a:lnTo>
                  <a:pt x="260730" y="92456"/>
                </a:lnTo>
                <a:lnTo>
                  <a:pt x="259714" y="96265"/>
                </a:lnTo>
                <a:lnTo>
                  <a:pt x="261492" y="99313"/>
                </a:lnTo>
                <a:lnTo>
                  <a:pt x="263143" y="102362"/>
                </a:lnTo>
                <a:lnTo>
                  <a:pt x="267080" y="103377"/>
                </a:lnTo>
                <a:lnTo>
                  <a:pt x="344836" y="58038"/>
                </a:lnTo>
                <a:lnTo>
                  <a:pt x="343153" y="58038"/>
                </a:lnTo>
                <a:lnTo>
                  <a:pt x="343153" y="57150"/>
                </a:lnTo>
                <a:lnTo>
                  <a:pt x="339978" y="57150"/>
                </a:lnTo>
                <a:lnTo>
                  <a:pt x="330617" y="51688"/>
                </a:lnTo>
                <a:close/>
              </a:path>
              <a:path w="356234" h="103505">
                <a:moveTo>
                  <a:pt x="319731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19731" y="58038"/>
                </a:lnTo>
                <a:lnTo>
                  <a:pt x="330617" y="51688"/>
                </a:lnTo>
                <a:lnTo>
                  <a:pt x="319731" y="45338"/>
                </a:lnTo>
                <a:close/>
              </a:path>
              <a:path w="356234" h="103505">
                <a:moveTo>
                  <a:pt x="344836" y="45338"/>
                </a:moveTo>
                <a:lnTo>
                  <a:pt x="343153" y="45338"/>
                </a:lnTo>
                <a:lnTo>
                  <a:pt x="343153" y="58038"/>
                </a:lnTo>
                <a:lnTo>
                  <a:pt x="344836" y="58038"/>
                </a:lnTo>
                <a:lnTo>
                  <a:pt x="355726" y="51688"/>
                </a:lnTo>
                <a:lnTo>
                  <a:pt x="344836" y="45338"/>
                </a:lnTo>
                <a:close/>
              </a:path>
              <a:path w="356234" h="103505">
                <a:moveTo>
                  <a:pt x="339978" y="46227"/>
                </a:moveTo>
                <a:lnTo>
                  <a:pt x="330617" y="51688"/>
                </a:lnTo>
                <a:lnTo>
                  <a:pt x="339978" y="57150"/>
                </a:lnTo>
                <a:lnTo>
                  <a:pt x="339978" y="46227"/>
                </a:lnTo>
                <a:close/>
              </a:path>
              <a:path w="356234" h="103505">
                <a:moveTo>
                  <a:pt x="343153" y="46227"/>
                </a:moveTo>
                <a:lnTo>
                  <a:pt x="339978" y="46227"/>
                </a:lnTo>
                <a:lnTo>
                  <a:pt x="339978" y="57150"/>
                </a:lnTo>
                <a:lnTo>
                  <a:pt x="343153" y="57150"/>
                </a:lnTo>
                <a:lnTo>
                  <a:pt x="343153" y="46227"/>
                </a:lnTo>
                <a:close/>
              </a:path>
              <a:path w="356234" h="103505">
                <a:moveTo>
                  <a:pt x="267080" y="0"/>
                </a:moveTo>
                <a:lnTo>
                  <a:pt x="263143" y="1015"/>
                </a:lnTo>
                <a:lnTo>
                  <a:pt x="261492" y="4063"/>
                </a:lnTo>
                <a:lnTo>
                  <a:pt x="259714" y="7112"/>
                </a:lnTo>
                <a:lnTo>
                  <a:pt x="260730" y="10922"/>
                </a:lnTo>
                <a:lnTo>
                  <a:pt x="330617" y="51688"/>
                </a:lnTo>
                <a:lnTo>
                  <a:pt x="339978" y="46227"/>
                </a:lnTo>
                <a:lnTo>
                  <a:pt x="343153" y="46227"/>
                </a:lnTo>
                <a:lnTo>
                  <a:pt x="343153" y="45338"/>
                </a:lnTo>
                <a:lnTo>
                  <a:pt x="344836" y="45338"/>
                </a:lnTo>
                <a:lnTo>
                  <a:pt x="267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22" name="object 22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15341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Bra</a:t>
            </a:r>
            <a:r>
              <a:rPr spc="5" dirty="0"/>
              <a:t>n</a:t>
            </a:r>
            <a:r>
              <a:rPr dirty="0"/>
              <a:t>c</a:t>
            </a:r>
            <a:r>
              <a:rPr spc="5" dirty="0"/>
              <a:t>h</a:t>
            </a:r>
            <a:r>
              <a:rPr dirty="0"/>
              <a:t>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745616"/>
            <a:ext cx="8598535" cy="3303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doesn’t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store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data as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 series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change sets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or difference, but</a:t>
            </a:r>
            <a:r>
              <a:rPr sz="2000" spc="-25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instead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as a series of</a:t>
            </a:r>
            <a:r>
              <a:rPr sz="2000" spc="-8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snapshots.</a:t>
            </a:r>
            <a:endParaRPr sz="2000">
              <a:latin typeface="Arial"/>
              <a:cs typeface="Arial"/>
            </a:endParaRPr>
          </a:p>
          <a:p>
            <a:pPr marL="243840" marR="76708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  <a:tab pos="2146300" algn="l"/>
                <a:tab pos="52609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When</a:t>
            </a:r>
            <a:r>
              <a:rPr sz="20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</a:t>
            </a:r>
            <a:r>
              <a:rPr sz="2000" spc="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commit	is made, Git stores a commit object that contains</a:t>
            </a:r>
            <a:r>
              <a:rPr sz="2000" spc="-229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  pointer to the snapshot of the</a:t>
            </a:r>
            <a:r>
              <a:rPr sz="2000" spc="-8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content</a:t>
            </a:r>
            <a:r>
              <a:rPr sz="2000" spc="-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being	staged.</a:t>
            </a:r>
            <a:endParaRPr sz="2000">
              <a:latin typeface="Arial"/>
              <a:cs typeface="Arial"/>
            </a:endParaRPr>
          </a:p>
          <a:p>
            <a:pPr marL="243840" marR="508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309245" algn="l"/>
                <a:tab pos="309880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This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object also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contains the author’s name and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email, the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message that  are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typed,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and pointers to the commit or commits that directly came</a:t>
            </a:r>
            <a:r>
              <a:rPr sz="2000" spc="-2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before  this</a:t>
            </a:r>
            <a:r>
              <a:rPr sz="20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commit:</a:t>
            </a:r>
            <a:endParaRPr sz="2000">
              <a:latin typeface="Arial"/>
              <a:cs typeface="Arial"/>
            </a:endParaRPr>
          </a:p>
          <a:p>
            <a:pPr marL="243840" marR="314325" indent="-231775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"/>
              <a:tabLst>
                <a:tab pos="314325" algn="l"/>
                <a:tab pos="314960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zero parents for the initial commit, one parent for a normal commit,</a:t>
            </a:r>
            <a:r>
              <a:rPr sz="2000" spc="-254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and  multiple parents for a commit that results from a merge of two or more  branches.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33331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Create a New</a:t>
            </a:r>
            <a:r>
              <a:rPr spc="-70" dirty="0"/>
              <a:t> </a:t>
            </a:r>
            <a:r>
              <a:rPr dirty="0"/>
              <a:t>Branch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156" y="659485"/>
            <a:ext cx="8716645" cy="18554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When a new branch is created, a pointer also gets created to move</a:t>
            </a:r>
            <a:r>
              <a:rPr sz="2000" spc="-25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around.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Use the command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‘git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branch &lt;branch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name&gt;’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to create a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new</a:t>
            </a:r>
            <a:r>
              <a:rPr sz="2000" spc="-3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branch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132080">
              <a:lnSpc>
                <a:spcPct val="100000"/>
              </a:lnSpc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example: ‘git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branch testing’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creates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new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branch called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‘testing’.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It</a:t>
            </a:r>
            <a:r>
              <a:rPr sz="2000" spc="-28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also 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creates a new pointer to the same commit, currently</a:t>
            </a:r>
            <a:r>
              <a:rPr sz="2000" spc="-2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5251" y="2488692"/>
            <a:ext cx="5715000" cy="2363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422846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HEAD pointing to a</a:t>
            </a:r>
            <a:r>
              <a:rPr spc="-105" dirty="0"/>
              <a:t> </a:t>
            </a:r>
            <a:r>
              <a:rPr dirty="0"/>
              <a:t>branch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156" y="739010"/>
            <a:ext cx="8512175" cy="207835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8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uses a special pointer called HEAD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know the current</a:t>
            </a:r>
            <a:r>
              <a:rPr sz="2000" spc="-18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branch.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This pointer pointing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local branch.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the diagram given </a:t>
            </a:r>
            <a:r>
              <a:rPr sz="1800" spc="-30" dirty="0">
                <a:solidFill>
                  <a:srgbClr val="4D4E5C"/>
                </a:solidFill>
                <a:latin typeface="Arial"/>
                <a:cs typeface="Arial"/>
              </a:rPr>
              <a:t>below,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it</a:t>
            </a:r>
            <a:r>
              <a:rPr sz="1800" spc="18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points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to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 master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‘git branch’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command creates a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new branch.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However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it doesn’t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switch</a:t>
            </a:r>
            <a:r>
              <a:rPr sz="2000" spc="-24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the newly created</a:t>
            </a:r>
            <a:r>
              <a:rPr sz="2000" spc="-8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branch.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9255" y="2478023"/>
            <a:ext cx="4492752" cy="2622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26111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Table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Content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671888"/>
            <a:ext cx="7647940" cy="40601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285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Distinguish Centralized </a:t>
            </a:r>
            <a:r>
              <a:rPr sz="1700" spc="-15" dirty="0">
                <a:solidFill>
                  <a:srgbClr val="4D4E5C"/>
                </a:solidFill>
                <a:latin typeface="Arial"/>
                <a:cs typeface="Arial"/>
              </a:rPr>
              <a:t>Version 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control and distributed version control</a:t>
            </a:r>
            <a:r>
              <a:rPr sz="1700" spc="-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4D4E5C"/>
                </a:solidFill>
                <a:latin typeface="Arial"/>
                <a:cs typeface="Arial"/>
              </a:rPr>
              <a:t>system</a:t>
            </a:r>
            <a:endParaRPr sz="17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95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Describe </a:t>
            </a:r>
            <a:r>
              <a:rPr sz="1700" spc="-5" dirty="0">
                <a:solidFill>
                  <a:srgbClr val="4D4E5C"/>
                </a:solidFill>
                <a:latin typeface="Arial"/>
                <a:cs typeface="Arial"/>
              </a:rPr>
              <a:t>Working </a:t>
            </a:r>
            <a:r>
              <a:rPr sz="1700" spc="-15" dirty="0">
                <a:solidFill>
                  <a:srgbClr val="4D4E5C"/>
                </a:solidFill>
                <a:latin typeface="Arial"/>
                <a:cs typeface="Arial"/>
              </a:rPr>
              <a:t>directory, 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staging, local and </a:t>
            </a:r>
            <a:r>
              <a:rPr sz="1700" spc="-5" dirty="0">
                <a:solidFill>
                  <a:srgbClr val="4D4E5C"/>
                </a:solidFill>
                <a:latin typeface="Arial"/>
                <a:cs typeface="Arial"/>
              </a:rPr>
              <a:t>remote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 repository</a:t>
            </a:r>
            <a:endParaRPr sz="17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95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Explain below </a:t>
            </a:r>
            <a:r>
              <a:rPr sz="1700" spc="-5" dirty="0">
                <a:solidFill>
                  <a:srgbClr val="4D4E5C"/>
                </a:solidFill>
                <a:latin typeface="Arial"/>
                <a:cs typeface="Arial"/>
              </a:rPr>
              <a:t>listed</a:t>
            </a:r>
            <a:r>
              <a:rPr sz="1700" spc="-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commands</a:t>
            </a:r>
            <a:endParaRPr sz="1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status </a:t>
            </a:r>
            <a:r>
              <a:rPr sz="1500" spc="-5" dirty="0">
                <a:solidFill>
                  <a:srgbClr val="4D4E5C"/>
                </a:solidFill>
                <a:latin typeface="Arial"/>
                <a:cs typeface="Arial"/>
              </a:rPr>
              <a:t>and</a:t>
            </a:r>
            <a:r>
              <a:rPr sz="1500" spc="-5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log</a:t>
            </a:r>
            <a:endParaRPr sz="1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4D4E5C"/>
                </a:solidFill>
                <a:latin typeface="Arial"/>
                <a:cs typeface="Arial"/>
              </a:rPr>
              <a:t>push, pull and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clone</a:t>
            </a:r>
            <a:r>
              <a:rPr sz="1500" spc="-4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commands</a:t>
            </a:r>
            <a:endParaRPr sz="1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checkout</a:t>
            </a:r>
            <a:endParaRPr sz="15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90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Perform Branching &amp; Merging and manage conflicts </a:t>
            </a:r>
            <a:r>
              <a:rPr sz="1700" spc="-5" dirty="0">
                <a:solidFill>
                  <a:srgbClr val="4D4E5C"/>
                </a:solidFill>
                <a:latin typeface="Arial"/>
                <a:cs typeface="Arial"/>
              </a:rPr>
              <a:t>while</a:t>
            </a:r>
            <a:r>
              <a:rPr sz="17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merging</a:t>
            </a:r>
            <a:endParaRPr sz="17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90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Perform </a:t>
            </a:r>
            <a:r>
              <a:rPr sz="1700" spc="-5" dirty="0">
                <a:solidFill>
                  <a:srgbClr val="4D4E5C"/>
                </a:solidFill>
                <a:latin typeface="Arial"/>
                <a:cs typeface="Arial"/>
              </a:rPr>
              <a:t>rewrite, 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Rollback &amp;</a:t>
            </a:r>
            <a:r>
              <a:rPr sz="17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gitignore</a:t>
            </a:r>
            <a:endParaRPr sz="17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190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700" dirty="0">
                <a:solidFill>
                  <a:srgbClr val="4D4E5C"/>
                </a:solidFill>
                <a:latin typeface="Arial"/>
                <a:cs typeface="Arial"/>
              </a:rPr>
              <a:t>Exercises</a:t>
            </a:r>
            <a:endParaRPr sz="1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Create local and Remote</a:t>
            </a:r>
            <a:r>
              <a:rPr sz="1500" spc="-4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Repository</a:t>
            </a:r>
            <a:endParaRPr sz="1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Create </a:t>
            </a:r>
            <a:r>
              <a:rPr sz="1500" spc="-5" dirty="0">
                <a:solidFill>
                  <a:srgbClr val="4D4E5C"/>
                </a:solidFill>
                <a:latin typeface="Arial"/>
                <a:cs typeface="Arial"/>
              </a:rPr>
              <a:t>and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track source file(s) </a:t>
            </a:r>
            <a:r>
              <a:rPr sz="1500" spc="-5" dirty="0">
                <a:solidFill>
                  <a:srgbClr val="4D4E5C"/>
                </a:solidFill>
                <a:latin typeface="Arial"/>
                <a:cs typeface="Arial"/>
              </a:rPr>
              <a:t>Locally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- </a:t>
            </a:r>
            <a:r>
              <a:rPr sz="1500" spc="-5" dirty="0">
                <a:solidFill>
                  <a:srgbClr val="4D4E5C"/>
                </a:solidFill>
                <a:latin typeface="Arial"/>
                <a:cs typeface="Arial"/>
              </a:rPr>
              <a:t>Access versions by</a:t>
            </a:r>
            <a:r>
              <a:rPr sz="1500" spc="-17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ref/tag</a:t>
            </a:r>
            <a:endParaRPr sz="1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4D4E5C"/>
                </a:solidFill>
                <a:latin typeface="Arial"/>
                <a:cs typeface="Arial"/>
              </a:rPr>
              <a:t>Push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local repository to remote</a:t>
            </a:r>
            <a:r>
              <a:rPr sz="1500" spc="-8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repository</a:t>
            </a:r>
            <a:endParaRPr sz="1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4D4E5C"/>
                </a:solidFill>
                <a:latin typeface="Arial"/>
                <a:cs typeface="Arial"/>
              </a:rPr>
              <a:t>Clone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source </a:t>
            </a:r>
            <a:r>
              <a:rPr sz="1500" spc="-5" dirty="0">
                <a:solidFill>
                  <a:srgbClr val="4D4E5C"/>
                </a:solidFill>
                <a:latin typeface="Arial"/>
                <a:cs typeface="Arial"/>
              </a:rPr>
              <a:t>copy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from remote</a:t>
            </a:r>
            <a:r>
              <a:rPr sz="1500" spc="-8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repository</a:t>
            </a:r>
            <a:endParaRPr sz="1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Demonstrate </a:t>
            </a:r>
            <a:r>
              <a:rPr sz="1500" spc="-5" dirty="0">
                <a:solidFill>
                  <a:srgbClr val="4D4E5C"/>
                </a:solidFill>
                <a:latin typeface="Arial"/>
                <a:cs typeface="Arial"/>
              </a:rPr>
              <a:t>versions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from local / remote</a:t>
            </a:r>
            <a:r>
              <a:rPr sz="1500" spc="-10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repository</a:t>
            </a:r>
            <a:endParaRPr sz="1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4D4E5C"/>
                </a:solidFill>
                <a:latin typeface="Arial"/>
                <a:cs typeface="Arial"/>
              </a:rPr>
              <a:t>Access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the content </a:t>
            </a:r>
            <a:r>
              <a:rPr sz="1500" spc="-5" dirty="0">
                <a:solidFill>
                  <a:srgbClr val="4D4E5C"/>
                </a:solidFill>
                <a:latin typeface="Arial"/>
                <a:cs typeface="Arial"/>
              </a:rPr>
              <a:t>by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history / branch / using</a:t>
            </a:r>
            <a:r>
              <a:rPr sz="1500" spc="-16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D4E5C"/>
                </a:solidFill>
                <a:latin typeface="Arial"/>
                <a:cs typeface="Arial"/>
              </a:rPr>
              <a:t>tags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30022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Switch </a:t>
            </a:r>
            <a:r>
              <a:rPr dirty="0"/>
              <a:t>to a</a:t>
            </a:r>
            <a:r>
              <a:rPr spc="-110" dirty="0"/>
              <a:t> </a:t>
            </a:r>
            <a:r>
              <a:rPr dirty="0"/>
              <a:t>Branch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156" y="659339"/>
            <a:ext cx="7233284" cy="147002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8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11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switch to an existing branch, execute the</a:t>
            </a:r>
            <a:r>
              <a:rPr sz="2000" spc="-5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command:</a:t>
            </a:r>
            <a:endParaRPr sz="2000">
              <a:latin typeface="Arial"/>
              <a:cs typeface="Arial"/>
            </a:endParaRPr>
          </a:p>
          <a:p>
            <a:pPr marL="786765" marR="2889885" lvl="1" indent="-317500">
              <a:lnSpc>
                <a:spcPct val="127800"/>
              </a:lnSpc>
              <a:spcBef>
                <a:spcPts val="1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  <a:tab pos="2101215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git</a:t>
            </a:r>
            <a:r>
              <a:rPr sz="1800" spc="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checkout	&lt;name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of the</a:t>
            </a:r>
            <a:r>
              <a:rPr sz="1800" spc="-7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branch&gt; 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example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git checkout</a:t>
            </a:r>
            <a:r>
              <a:rPr sz="1800" spc="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D4E5C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This command makes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the HEAD, to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point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4D4E5C"/>
                </a:solidFill>
                <a:latin typeface="Arial"/>
                <a:cs typeface="Arial"/>
              </a:rPr>
              <a:t>testing</a:t>
            </a:r>
            <a:r>
              <a:rPr sz="1800" b="1" spc="5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branch.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1051" y="2260092"/>
            <a:ext cx="4382111" cy="25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Commit at the branch</a:t>
            </a:r>
            <a:r>
              <a:rPr spc="-85" dirty="0"/>
              <a:t> </a:t>
            </a:r>
            <a:r>
              <a:rPr dirty="0"/>
              <a:t>level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656" y="636207"/>
            <a:ext cx="7914005" cy="19272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85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Make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few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changes and commit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at the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branch</a:t>
            </a:r>
            <a:r>
              <a:rPr sz="1800" spc="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level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D4E5C"/>
                </a:solidFill>
                <a:latin typeface="Arial"/>
                <a:cs typeface="Arial"/>
              </a:rPr>
              <a:t>git commit -a -m ‘few changes have been</a:t>
            </a:r>
            <a:r>
              <a:rPr sz="1600" spc="5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D4E5C"/>
                </a:solidFill>
                <a:latin typeface="Arial"/>
                <a:cs typeface="Arial"/>
              </a:rPr>
              <a:t>made‘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</a:pPr>
            <a:endParaRPr sz="1800">
              <a:latin typeface="Times New Roman"/>
              <a:cs typeface="Times New Roman"/>
            </a:endParaRPr>
          </a:p>
          <a:p>
            <a:pPr marL="243840" marR="5080" indent="-231775">
              <a:lnSpc>
                <a:spcPct val="100000"/>
              </a:lnSpc>
              <a:spcBef>
                <a:spcPts val="1040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As a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result, </a:t>
            </a:r>
            <a:r>
              <a:rPr sz="1800" spc="-30" dirty="0">
                <a:solidFill>
                  <a:srgbClr val="4D4E5C"/>
                </a:solidFill>
                <a:latin typeface="Arial"/>
                <a:cs typeface="Arial"/>
              </a:rPr>
              <a:t>‘Testing’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branch pointer has moved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forward along </a:t>
            </a:r>
            <a:r>
              <a:rPr sz="1800" spc="-15" dirty="0">
                <a:solidFill>
                  <a:srgbClr val="4D4E5C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HEAD. 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However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master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branch pointer still points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earlier commit as </a:t>
            </a:r>
            <a:r>
              <a:rPr sz="1800" spc="-15" dirty="0">
                <a:solidFill>
                  <a:srgbClr val="4D4E5C"/>
                </a:solidFill>
                <a:latin typeface="Arial"/>
                <a:cs typeface="Arial"/>
              </a:rPr>
              <a:t>shown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below</a:t>
            </a:r>
            <a:r>
              <a:rPr sz="1800" spc="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683" y="2511551"/>
            <a:ext cx="5925312" cy="2474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5995" y="3773699"/>
            <a:ext cx="1570355" cy="939800"/>
          </a:xfrm>
          <a:custGeom>
            <a:avLst/>
            <a:gdLst/>
            <a:ahLst/>
            <a:cxnLst/>
            <a:rect l="l" t="t" r="r" b="b"/>
            <a:pathLst>
              <a:path w="1570354" h="939800">
                <a:moveTo>
                  <a:pt x="46354" y="867858"/>
                </a:moveTo>
                <a:lnTo>
                  <a:pt x="0" y="939346"/>
                </a:lnTo>
                <a:lnTo>
                  <a:pt x="84962" y="933542"/>
                </a:lnTo>
                <a:lnTo>
                  <a:pt x="72660" y="912612"/>
                </a:lnTo>
                <a:lnTo>
                  <a:pt x="57911" y="912612"/>
                </a:lnTo>
                <a:lnTo>
                  <a:pt x="51561" y="901665"/>
                </a:lnTo>
                <a:lnTo>
                  <a:pt x="62457" y="895254"/>
                </a:lnTo>
                <a:lnTo>
                  <a:pt x="46354" y="867858"/>
                </a:lnTo>
                <a:close/>
              </a:path>
              <a:path w="1570354" h="939800">
                <a:moveTo>
                  <a:pt x="62457" y="895254"/>
                </a:moveTo>
                <a:lnTo>
                  <a:pt x="51561" y="901665"/>
                </a:lnTo>
                <a:lnTo>
                  <a:pt x="57911" y="912612"/>
                </a:lnTo>
                <a:lnTo>
                  <a:pt x="68870" y="906164"/>
                </a:lnTo>
                <a:lnTo>
                  <a:pt x="62457" y="895254"/>
                </a:lnTo>
                <a:close/>
              </a:path>
              <a:path w="1570354" h="939800">
                <a:moveTo>
                  <a:pt x="68870" y="906164"/>
                </a:moveTo>
                <a:lnTo>
                  <a:pt x="57911" y="912612"/>
                </a:lnTo>
                <a:lnTo>
                  <a:pt x="72660" y="912612"/>
                </a:lnTo>
                <a:lnTo>
                  <a:pt x="68870" y="906164"/>
                </a:lnTo>
                <a:close/>
              </a:path>
              <a:path w="1570354" h="939800">
                <a:moveTo>
                  <a:pt x="1497150" y="51075"/>
                </a:moveTo>
                <a:lnTo>
                  <a:pt x="62457" y="895254"/>
                </a:lnTo>
                <a:lnTo>
                  <a:pt x="68870" y="906164"/>
                </a:lnTo>
                <a:lnTo>
                  <a:pt x="1503562" y="61962"/>
                </a:lnTo>
                <a:lnTo>
                  <a:pt x="1499234" y="57128"/>
                </a:lnTo>
                <a:lnTo>
                  <a:pt x="1497150" y="51075"/>
                </a:lnTo>
                <a:close/>
              </a:path>
              <a:path w="1570354" h="939800">
                <a:moveTo>
                  <a:pt x="1569681" y="32363"/>
                </a:moveTo>
                <a:lnTo>
                  <a:pt x="1528952" y="32363"/>
                </a:lnTo>
                <a:lnTo>
                  <a:pt x="1535302" y="43285"/>
                </a:lnTo>
                <a:lnTo>
                  <a:pt x="1503562" y="61962"/>
                </a:lnTo>
                <a:lnTo>
                  <a:pt x="1509337" y="68413"/>
                </a:lnTo>
                <a:lnTo>
                  <a:pt x="1522523" y="74733"/>
                </a:lnTo>
                <a:lnTo>
                  <a:pt x="1537114" y="75648"/>
                </a:lnTo>
                <a:lnTo>
                  <a:pt x="1551431" y="70717"/>
                </a:lnTo>
                <a:lnTo>
                  <a:pt x="1562697" y="60614"/>
                </a:lnTo>
                <a:lnTo>
                  <a:pt x="1568973" y="47428"/>
                </a:lnTo>
                <a:lnTo>
                  <a:pt x="1569845" y="32837"/>
                </a:lnTo>
                <a:lnTo>
                  <a:pt x="1569681" y="32363"/>
                </a:lnTo>
                <a:close/>
              </a:path>
              <a:path w="1570354" h="939800">
                <a:moveTo>
                  <a:pt x="1528952" y="32363"/>
                </a:moveTo>
                <a:lnTo>
                  <a:pt x="1497150" y="51075"/>
                </a:lnTo>
                <a:lnTo>
                  <a:pt x="1499234" y="57128"/>
                </a:lnTo>
                <a:lnTo>
                  <a:pt x="1503562" y="61962"/>
                </a:lnTo>
                <a:lnTo>
                  <a:pt x="1535302" y="43285"/>
                </a:lnTo>
                <a:lnTo>
                  <a:pt x="1528952" y="32363"/>
                </a:lnTo>
                <a:close/>
              </a:path>
              <a:path w="1570354" h="939800">
                <a:moveTo>
                  <a:pt x="1527121" y="0"/>
                </a:moveTo>
                <a:lnTo>
                  <a:pt x="1512824" y="4931"/>
                </a:lnTo>
                <a:lnTo>
                  <a:pt x="1501538" y="15033"/>
                </a:lnTo>
                <a:lnTo>
                  <a:pt x="1495218" y="28219"/>
                </a:lnTo>
                <a:lnTo>
                  <a:pt x="1494303" y="42810"/>
                </a:lnTo>
                <a:lnTo>
                  <a:pt x="1497150" y="51075"/>
                </a:lnTo>
                <a:lnTo>
                  <a:pt x="1528952" y="32363"/>
                </a:lnTo>
                <a:lnTo>
                  <a:pt x="1569681" y="32363"/>
                </a:lnTo>
                <a:lnTo>
                  <a:pt x="1564894" y="18520"/>
                </a:lnTo>
                <a:lnTo>
                  <a:pt x="1554811" y="7235"/>
                </a:lnTo>
                <a:lnTo>
                  <a:pt x="1541668" y="914"/>
                </a:lnTo>
                <a:lnTo>
                  <a:pt x="1527121" y="0"/>
                </a:lnTo>
                <a:close/>
              </a:path>
            </a:pathLst>
          </a:custGeom>
          <a:solidFill>
            <a:srgbClr val="F16E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31857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Switching</a:t>
            </a:r>
            <a:r>
              <a:rPr spc="-110" dirty="0"/>
              <a:t> </a:t>
            </a:r>
            <a:r>
              <a:rPr dirty="0"/>
              <a:t>Branches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156" y="669645"/>
            <a:ext cx="7394575" cy="1169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  <a:tab pos="3910965" algn="l"/>
              </a:tabLst>
            </a:pPr>
            <a:r>
              <a:rPr sz="2000" spc="-11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switch to an</a:t>
            </a:r>
            <a:r>
              <a:rPr sz="2000" spc="9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existing</a:t>
            </a:r>
            <a:r>
              <a:rPr sz="2000" spc="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branch,	run the git checkout</a:t>
            </a:r>
            <a:r>
              <a:rPr sz="2000" spc="-1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command.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$ git checkout</a:t>
            </a:r>
            <a:r>
              <a:rPr sz="2000" spc="-7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This moves HEAD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point to the testing</a:t>
            </a:r>
            <a:r>
              <a:rPr sz="2000" spc="-114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branch.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1051" y="2260092"/>
            <a:ext cx="4382111" cy="25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50653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 branch and its commit</a:t>
            </a:r>
            <a:r>
              <a:rPr spc="-160" dirty="0"/>
              <a:t> </a:t>
            </a:r>
            <a:r>
              <a:rPr dirty="0"/>
              <a:t>history</a:t>
            </a:r>
          </a:p>
        </p:txBody>
      </p:sp>
      <p:sp>
        <p:nvSpPr>
          <p:cNvPr id="3" name="object 3"/>
          <p:cNvSpPr/>
          <p:nvPr/>
        </p:nvSpPr>
        <p:spPr>
          <a:xfrm>
            <a:off x="1828800" y="1467080"/>
            <a:ext cx="5493543" cy="2707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8159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156" y="745616"/>
            <a:ext cx="32492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reset --hard</a:t>
            </a:r>
            <a:r>
              <a:rPr sz="2000" spc="-14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&lt;b374cb1&gt;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156" y="1888998"/>
            <a:ext cx="3220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  <a:tab pos="193103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reset</a:t>
            </a:r>
            <a:r>
              <a:rPr sz="2000" spc="-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--soft	&lt;3480cbe&gt;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156" y="3031947"/>
            <a:ext cx="35756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reset --mixed</a:t>
            </a:r>
            <a:r>
              <a:rPr sz="2000" spc="-114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&lt;b75875ee&gt;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64680" y="84029"/>
            <a:ext cx="1905000" cy="1572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5052" y="72540"/>
            <a:ext cx="1865376" cy="1318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5052" y="1920382"/>
            <a:ext cx="2243328" cy="959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47815" y="1656588"/>
            <a:ext cx="2842260" cy="810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27519" y="3025870"/>
            <a:ext cx="2004060" cy="17091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67328" y="2779776"/>
            <a:ext cx="2380488" cy="9006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67328" y="3762755"/>
            <a:ext cx="2380488" cy="9585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375285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Reset </a:t>
            </a:r>
            <a:r>
              <a:rPr spc="-5" dirty="0"/>
              <a:t>from </a:t>
            </a:r>
            <a:r>
              <a:rPr dirty="0"/>
              <a:t>remote</a:t>
            </a:r>
            <a:r>
              <a:rPr spc="-65" dirty="0"/>
              <a:t> </a:t>
            </a:r>
            <a:r>
              <a:rPr dirty="0"/>
              <a:t>repo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669645"/>
            <a:ext cx="7287895" cy="2312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reset --hard</a:t>
            </a:r>
            <a:r>
              <a:rPr sz="2000" spc="-10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&lt;8021aebe&gt;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push -f origin</a:t>
            </a:r>
            <a:r>
              <a:rPr sz="2000" spc="-8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master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AFEF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push -f origin</a:t>
            </a:r>
            <a:r>
              <a:rPr sz="2000" spc="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&lt;last_known_good_commit&gt;:&lt;branch_name&gt;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AFEF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revert</a:t>
            </a:r>
            <a:r>
              <a:rPr sz="2000" spc="-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&lt;oldest_commit_hash&gt;..&lt;latest_commit_hash&gt;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9994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Merge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156" y="659339"/>
            <a:ext cx="8120380" cy="212598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8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Switch back to master branch by using the</a:t>
            </a:r>
            <a:r>
              <a:rPr sz="2000" spc="-17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command: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git checkout</a:t>
            </a:r>
            <a:r>
              <a:rPr sz="1800" spc="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master</a:t>
            </a:r>
            <a:endParaRPr sz="1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This command makes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HEAD pointer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point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to master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branch again. 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Thereafter,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any change made </a:t>
            </a:r>
            <a:r>
              <a:rPr sz="1800" spc="-15" dirty="0">
                <a:solidFill>
                  <a:srgbClr val="4D4E5C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reflect on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master</a:t>
            </a:r>
            <a:r>
              <a:rPr sz="1800" spc="8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only</a:t>
            </a:r>
            <a:endParaRPr sz="18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59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5" dirty="0">
                <a:solidFill>
                  <a:srgbClr val="4D4E5C"/>
                </a:solidFill>
                <a:latin typeface="Arial"/>
                <a:cs typeface="Arial"/>
              </a:rPr>
              <a:t>Use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the below command to merge branch (testing) with</a:t>
            </a:r>
            <a:r>
              <a:rPr sz="2000" spc="-2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master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git merge &lt;name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of the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branch&gt;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895" y="2936748"/>
            <a:ext cx="4301440" cy="1798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5428" y="2702131"/>
            <a:ext cx="1101090" cy="417830"/>
          </a:xfrm>
          <a:custGeom>
            <a:avLst/>
            <a:gdLst/>
            <a:ahLst/>
            <a:cxnLst/>
            <a:rect l="l" t="t" r="r" b="b"/>
            <a:pathLst>
              <a:path w="1101089" h="417830">
                <a:moveTo>
                  <a:pt x="59562" y="345360"/>
                </a:moveTo>
                <a:lnTo>
                  <a:pt x="0" y="406320"/>
                </a:lnTo>
                <a:lnTo>
                  <a:pt x="84455" y="417369"/>
                </a:lnTo>
                <a:lnTo>
                  <a:pt x="75499" y="391461"/>
                </a:lnTo>
                <a:lnTo>
                  <a:pt x="62102" y="391461"/>
                </a:lnTo>
                <a:lnTo>
                  <a:pt x="57912" y="379523"/>
                </a:lnTo>
                <a:lnTo>
                  <a:pt x="69932" y="375357"/>
                </a:lnTo>
                <a:lnTo>
                  <a:pt x="59562" y="345360"/>
                </a:lnTo>
                <a:close/>
              </a:path>
              <a:path w="1101089" h="417830">
                <a:moveTo>
                  <a:pt x="69932" y="375357"/>
                </a:moveTo>
                <a:lnTo>
                  <a:pt x="57912" y="379523"/>
                </a:lnTo>
                <a:lnTo>
                  <a:pt x="62102" y="391461"/>
                </a:lnTo>
                <a:lnTo>
                  <a:pt x="74065" y="387315"/>
                </a:lnTo>
                <a:lnTo>
                  <a:pt x="69932" y="375357"/>
                </a:lnTo>
                <a:close/>
              </a:path>
              <a:path w="1101089" h="417830">
                <a:moveTo>
                  <a:pt x="74065" y="387315"/>
                </a:moveTo>
                <a:lnTo>
                  <a:pt x="62102" y="391461"/>
                </a:lnTo>
                <a:lnTo>
                  <a:pt x="75499" y="391461"/>
                </a:lnTo>
                <a:lnTo>
                  <a:pt x="74065" y="387315"/>
                </a:lnTo>
                <a:close/>
              </a:path>
              <a:path w="1101089" h="417830">
                <a:moveTo>
                  <a:pt x="1025783" y="44109"/>
                </a:moveTo>
                <a:lnTo>
                  <a:pt x="69932" y="375357"/>
                </a:lnTo>
                <a:lnTo>
                  <a:pt x="74065" y="387315"/>
                </a:lnTo>
                <a:lnTo>
                  <a:pt x="1029927" y="56020"/>
                </a:lnTo>
                <a:lnTo>
                  <a:pt x="1026668" y="50466"/>
                </a:lnTo>
                <a:lnTo>
                  <a:pt x="1025783" y="44109"/>
                </a:lnTo>
                <a:close/>
              </a:path>
              <a:path w="1101089" h="417830">
                <a:moveTo>
                  <a:pt x="1099545" y="32051"/>
                </a:moveTo>
                <a:lnTo>
                  <a:pt x="1060577" y="32051"/>
                </a:lnTo>
                <a:lnTo>
                  <a:pt x="1064641" y="43989"/>
                </a:lnTo>
                <a:lnTo>
                  <a:pt x="1029927" y="56020"/>
                </a:lnTo>
                <a:lnTo>
                  <a:pt x="1034335" y="63531"/>
                </a:lnTo>
                <a:lnTo>
                  <a:pt x="1046003" y="72310"/>
                </a:lnTo>
                <a:lnTo>
                  <a:pt x="1060100" y="76041"/>
                </a:lnTo>
                <a:lnTo>
                  <a:pt x="1075055" y="73961"/>
                </a:lnTo>
                <a:lnTo>
                  <a:pt x="1088122" y="66293"/>
                </a:lnTo>
                <a:lnTo>
                  <a:pt x="1096914" y="54625"/>
                </a:lnTo>
                <a:lnTo>
                  <a:pt x="1100683" y="40528"/>
                </a:lnTo>
                <a:lnTo>
                  <a:pt x="1099545" y="32051"/>
                </a:lnTo>
                <a:close/>
              </a:path>
              <a:path w="1101089" h="417830">
                <a:moveTo>
                  <a:pt x="1060577" y="32051"/>
                </a:moveTo>
                <a:lnTo>
                  <a:pt x="1025783" y="44109"/>
                </a:lnTo>
                <a:lnTo>
                  <a:pt x="1026668" y="50466"/>
                </a:lnTo>
                <a:lnTo>
                  <a:pt x="1029927" y="56020"/>
                </a:lnTo>
                <a:lnTo>
                  <a:pt x="1064641" y="43989"/>
                </a:lnTo>
                <a:lnTo>
                  <a:pt x="1060577" y="32051"/>
                </a:lnTo>
                <a:close/>
              </a:path>
              <a:path w="1101089" h="417830">
                <a:moveTo>
                  <a:pt x="1065119" y="0"/>
                </a:moveTo>
                <a:lnTo>
                  <a:pt x="1050163" y="2079"/>
                </a:lnTo>
                <a:lnTo>
                  <a:pt x="1037097" y="9747"/>
                </a:lnTo>
                <a:lnTo>
                  <a:pt x="1028319" y="21415"/>
                </a:lnTo>
                <a:lnTo>
                  <a:pt x="1024588" y="35512"/>
                </a:lnTo>
                <a:lnTo>
                  <a:pt x="1025783" y="44109"/>
                </a:lnTo>
                <a:lnTo>
                  <a:pt x="1060577" y="32051"/>
                </a:lnTo>
                <a:lnTo>
                  <a:pt x="1099545" y="32051"/>
                </a:lnTo>
                <a:lnTo>
                  <a:pt x="1098677" y="25574"/>
                </a:lnTo>
                <a:lnTo>
                  <a:pt x="1090935" y="12509"/>
                </a:lnTo>
                <a:lnTo>
                  <a:pt x="1079230" y="3730"/>
                </a:lnTo>
                <a:lnTo>
                  <a:pt x="1065119" y="0"/>
                </a:lnTo>
                <a:close/>
              </a:path>
            </a:pathLst>
          </a:custGeom>
          <a:solidFill>
            <a:srgbClr val="F16E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3230" y="3453419"/>
            <a:ext cx="2129441" cy="952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905" y="4997644"/>
            <a:ext cx="39814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0"/>
              </a:lnSpc>
            </a:pPr>
            <a:r>
              <a:rPr sz="700" spc="-5" dirty="0">
                <a:latin typeface="Arial"/>
                <a:cs typeface="Arial"/>
              </a:rPr>
              <a:t>S</a:t>
            </a:r>
            <a:r>
              <a:rPr sz="700" spc="-10" dirty="0">
                <a:latin typeface="Arial"/>
                <a:cs typeface="Arial"/>
              </a:rPr>
              <a:t>en</a:t>
            </a:r>
            <a:r>
              <a:rPr sz="700" spc="-5" dirty="0">
                <a:latin typeface="Arial"/>
                <a:cs typeface="Arial"/>
              </a:rPr>
              <a:t>sitivity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876" y="230251"/>
            <a:ext cx="9994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u="heavy" dirty="0">
                <a:solidFill>
                  <a:srgbClr val="0D356F"/>
                </a:solidFill>
                <a:uFill>
                  <a:solidFill>
                    <a:srgbClr val="0D356F"/>
                  </a:solidFill>
                </a:uFill>
                <a:latin typeface="Arial"/>
                <a:cs typeface="Arial"/>
              </a:rPr>
              <a:t>Merge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1104" y="866394"/>
            <a:ext cx="2417064" cy="1984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4160" y="839749"/>
            <a:ext cx="2319528" cy="565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2967" y="876287"/>
            <a:ext cx="1581911" cy="560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1404" y="864108"/>
            <a:ext cx="2229612" cy="475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51404" y="864108"/>
            <a:ext cx="2230120" cy="475615"/>
          </a:xfrm>
          <a:prstGeom prst="rect">
            <a:avLst/>
          </a:prstGeom>
          <a:ln w="9144">
            <a:solidFill>
              <a:srgbClr val="A6A7B4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501650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–no-ff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12035" y="2321813"/>
            <a:ext cx="2496312" cy="28216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07508" y="988321"/>
            <a:ext cx="3621129" cy="33289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4328699" y="4984944"/>
            <a:ext cx="88265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23425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Merge |</a:t>
            </a:r>
            <a:r>
              <a:rPr spc="-80" dirty="0"/>
              <a:t> </a:t>
            </a:r>
            <a:r>
              <a:rPr dirty="0"/>
              <a:t>rebase</a:t>
            </a:r>
          </a:p>
        </p:txBody>
      </p:sp>
      <p:sp>
        <p:nvSpPr>
          <p:cNvPr id="3" name="object 3"/>
          <p:cNvSpPr/>
          <p:nvPr/>
        </p:nvSpPr>
        <p:spPr>
          <a:xfrm>
            <a:off x="4453128" y="839724"/>
            <a:ext cx="2013203" cy="1203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2066544"/>
            <a:ext cx="3226307" cy="2295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668" y="839724"/>
            <a:ext cx="2289048" cy="1092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608" y="2177795"/>
            <a:ext cx="3691128" cy="2295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19564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Comparison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663232"/>
            <a:ext cx="8576945" cy="412877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384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600" spc="-5" dirty="0">
                <a:solidFill>
                  <a:srgbClr val="4D4E5C"/>
                </a:solidFill>
                <a:latin typeface="Arial"/>
                <a:cs typeface="Arial"/>
              </a:rPr>
              <a:t>git</a:t>
            </a:r>
            <a:r>
              <a:rPr sz="16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D4E5C"/>
                </a:solidFill>
                <a:latin typeface="Arial"/>
                <a:cs typeface="Arial"/>
              </a:rPr>
              <a:t>merge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9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Applies all unique commits from branch X into branch</a:t>
            </a:r>
            <a:r>
              <a:rPr sz="1400" spc="-25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Doesn’t rewrite commit </a:t>
            </a:r>
            <a:r>
              <a:rPr sz="1400" spc="-15" dirty="0">
                <a:solidFill>
                  <a:srgbClr val="4D4E5C"/>
                </a:solidFill>
                <a:latin typeface="Arial"/>
                <a:cs typeface="Arial"/>
              </a:rPr>
              <a:t>history,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just adds one new</a:t>
            </a:r>
            <a:r>
              <a:rPr sz="1400" spc="-14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commit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spc="5" dirty="0">
                <a:solidFill>
                  <a:srgbClr val="4D4E5C"/>
                </a:solidFill>
                <a:latin typeface="Arial"/>
                <a:cs typeface="Arial"/>
              </a:rPr>
              <a:t>When </a:t>
            </a:r>
            <a:r>
              <a:rPr sz="1400" b="1" spc="-5" dirty="0">
                <a:solidFill>
                  <a:srgbClr val="4D4E5C"/>
                </a:solidFill>
                <a:latin typeface="Arial"/>
                <a:cs typeface="Arial"/>
              </a:rPr>
              <a:t>“git pull”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performed,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merge Is a default</a:t>
            </a:r>
            <a:r>
              <a:rPr sz="1400" spc="-20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behavior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Use</a:t>
            </a:r>
            <a:r>
              <a:rPr sz="14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merge</a:t>
            </a:r>
            <a:r>
              <a:rPr sz="1400" spc="-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in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cases</a:t>
            </a:r>
            <a:r>
              <a:rPr sz="1400" spc="-4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where</a:t>
            </a:r>
            <a:r>
              <a:rPr sz="14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you</a:t>
            </a:r>
            <a:r>
              <a:rPr sz="1400" spc="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want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set</a:t>
            </a:r>
            <a:r>
              <a:rPr sz="14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commits</a:t>
            </a:r>
            <a:r>
              <a:rPr sz="1400" spc="-4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to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be</a:t>
            </a:r>
            <a:r>
              <a:rPr sz="14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clearly</a:t>
            </a:r>
            <a:r>
              <a:rPr sz="14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grouped</a:t>
            </a:r>
            <a:r>
              <a:rPr sz="1400" spc="-4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together</a:t>
            </a:r>
            <a:r>
              <a:rPr sz="1400" spc="-4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in</a:t>
            </a:r>
            <a:r>
              <a:rPr sz="14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history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0AFEF"/>
              </a:buClr>
              <a:buFont typeface="Wingdings"/>
              <a:buChar char=""/>
            </a:pPr>
            <a:endParaRPr sz="185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600" spc="-5" dirty="0">
                <a:solidFill>
                  <a:srgbClr val="4D4E5C"/>
                </a:solidFill>
                <a:latin typeface="Arial"/>
                <a:cs typeface="Arial"/>
              </a:rPr>
              <a:t>git</a:t>
            </a:r>
            <a:r>
              <a:rPr sz="16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D4E5C"/>
                </a:solidFill>
                <a:latin typeface="Arial"/>
                <a:cs typeface="Arial"/>
              </a:rPr>
              <a:t>rebase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Gets</a:t>
            </a:r>
            <a:r>
              <a:rPr sz="1400" spc="-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all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unique</a:t>
            </a:r>
            <a:r>
              <a:rPr sz="1400" spc="-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commits</a:t>
            </a:r>
            <a:r>
              <a:rPr sz="1400" spc="-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from</a:t>
            </a:r>
            <a:r>
              <a:rPr sz="1400" spc="-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both</a:t>
            </a:r>
            <a:r>
              <a:rPr sz="1400" spc="-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branches</a:t>
            </a:r>
            <a:r>
              <a:rPr sz="1400" spc="-5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applies</a:t>
            </a:r>
            <a:r>
              <a:rPr sz="1400" spc="-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them</a:t>
            </a:r>
            <a:r>
              <a:rPr sz="1400" spc="-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one</a:t>
            </a:r>
            <a:r>
              <a:rPr sz="14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by</a:t>
            </a:r>
            <a:r>
              <a:rPr sz="14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one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rewrites commit history but doesn’t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create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extra commit for</a:t>
            </a:r>
            <a:r>
              <a:rPr sz="1400" spc="-20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merging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ts val="1510"/>
              </a:lnSpc>
              <a:spcBef>
                <a:spcPts val="26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Used</a:t>
            </a:r>
            <a:r>
              <a:rPr sz="14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make</a:t>
            </a:r>
            <a:r>
              <a:rPr sz="14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your</a:t>
            </a:r>
            <a:r>
              <a:rPr sz="14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commit</a:t>
            </a:r>
            <a:r>
              <a:rPr sz="14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history</a:t>
            </a:r>
            <a:r>
              <a:rPr sz="1400" spc="-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more</a:t>
            </a:r>
            <a:r>
              <a:rPr sz="14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clear</a:t>
            </a:r>
            <a:r>
              <a:rPr sz="1400" spc="-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consistent</a:t>
            </a:r>
            <a:r>
              <a:rPr sz="1400" spc="-4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(use</a:t>
            </a:r>
            <a:r>
              <a:rPr sz="14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it</a:t>
            </a:r>
            <a:r>
              <a:rPr sz="14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only</a:t>
            </a:r>
            <a:r>
              <a:rPr sz="14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before</a:t>
            </a:r>
            <a:r>
              <a:rPr sz="1400" spc="-4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pushing</a:t>
            </a:r>
            <a:r>
              <a:rPr sz="1400" spc="-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remote</a:t>
            </a:r>
            <a:endParaRPr sz="1400">
              <a:latin typeface="Arial"/>
              <a:cs typeface="Arial"/>
            </a:endParaRPr>
          </a:p>
          <a:p>
            <a:pPr marL="756285">
              <a:lnSpc>
                <a:spcPts val="1510"/>
              </a:lnSpc>
            </a:pP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servers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to keep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your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name and karma</a:t>
            </a:r>
            <a:r>
              <a:rPr sz="1400" spc="-14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clean)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temporary local</a:t>
            </a:r>
            <a:r>
              <a:rPr sz="1400" spc="-7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branches </a:t>
            </a:r>
            <a:endParaRPr sz="1400">
              <a:latin typeface="Arial"/>
              <a:cs typeface="Arial"/>
            </a:endParaRPr>
          </a:p>
          <a:p>
            <a:pPr marL="756285" marR="5080" lvl="1" indent="-287020">
              <a:lnSpc>
                <a:spcPts val="1340"/>
              </a:lnSpc>
              <a:spcBef>
                <a:spcPts val="59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use</a:t>
            </a:r>
            <a:r>
              <a:rPr sz="14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D4E5C"/>
                </a:solidFill>
                <a:latin typeface="Arial"/>
                <a:cs typeface="Arial"/>
              </a:rPr>
              <a:t>git</a:t>
            </a:r>
            <a:r>
              <a:rPr sz="1400" b="1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D4E5C"/>
                </a:solidFill>
                <a:latin typeface="Arial"/>
                <a:cs typeface="Arial"/>
              </a:rPr>
              <a:t>rebase</a:t>
            </a:r>
            <a:r>
              <a:rPr sz="1400" b="1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D4E5C"/>
                </a:solidFill>
                <a:latin typeface="Arial"/>
                <a:cs typeface="Arial"/>
              </a:rPr>
              <a:t>-i</a:t>
            </a:r>
            <a:r>
              <a:rPr sz="1400" b="1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4D4E5C"/>
                </a:solidFill>
                <a:latin typeface="Arial"/>
                <a:cs typeface="Arial"/>
              </a:rPr>
              <a:t>(interactive)</a:t>
            </a:r>
            <a:r>
              <a:rPr sz="1400" i="1" spc="-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for</a:t>
            </a:r>
            <a:r>
              <a:rPr sz="1400" spc="-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rewriting</a:t>
            </a:r>
            <a:r>
              <a:rPr sz="14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your</a:t>
            </a:r>
            <a:r>
              <a:rPr sz="1400" spc="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local</a:t>
            </a:r>
            <a:r>
              <a:rPr sz="14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commit</a:t>
            </a:r>
            <a:r>
              <a:rPr sz="1400" spc="-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history</a:t>
            </a:r>
            <a:r>
              <a:rPr sz="1400" spc="-4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into</a:t>
            </a:r>
            <a:r>
              <a:rPr sz="14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pretty</a:t>
            </a:r>
            <a:r>
              <a:rPr sz="1400" spc="-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one</a:t>
            </a:r>
            <a:r>
              <a:rPr sz="14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before</a:t>
            </a:r>
            <a:r>
              <a:rPr sz="1400" spc="-4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pushing</a:t>
            </a:r>
            <a:r>
              <a:rPr sz="1400" spc="-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it  on the remote</a:t>
            </a:r>
            <a:r>
              <a:rPr sz="1400" spc="-7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Use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rebase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when you want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to keep a linear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commit</a:t>
            </a:r>
            <a:r>
              <a:rPr sz="1400" spc="-16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history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DON’T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use rebase on a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public/shared</a:t>
            </a:r>
            <a:r>
              <a:rPr sz="1400" spc="-17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branch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4D4E5C"/>
                </a:solidFill>
                <a:latin typeface="Arial"/>
                <a:cs typeface="Arial"/>
              </a:rPr>
              <a:t>rebase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is changing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what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is happening at the </a:t>
            </a:r>
            <a:r>
              <a:rPr sz="1400" b="1" spc="-5" dirty="0">
                <a:solidFill>
                  <a:srgbClr val="4D4E5C"/>
                </a:solidFill>
                <a:latin typeface="Arial"/>
                <a:cs typeface="Arial"/>
              </a:rPr>
              <a:t>bottom of the </a:t>
            </a:r>
            <a:r>
              <a:rPr sz="1400" b="1" spc="-10" dirty="0">
                <a:solidFill>
                  <a:srgbClr val="4D4E5C"/>
                </a:solidFill>
                <a:latin typeface="Arial"/>
                <a:cs typeface="Arial"/>
              </a:rPr>
              <a:t>history</a:t>
            </a:r>
            <a:r>
              <a:rPr sz="1400" spc="-10" dirty="0">
                <a:solidFill>
                  <a:srgbClr val="4D4E5C"/>
                </a:solidFill>
                <a:latin typeface="Arial"/>
                <a:cs typeface="Arial"/>
              </a:rPr>
              <a:t>,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thus </a:t>
            </a:r>
            <a:r>
              <a:rPr sz="1400" spc="-5" dirty="0">
                <a:solidFill>
                  <a:srgbClr val="4D4E5C"/>
                </a:solidFill>
                <a:latin typeface="Arial"/>
                <a:cs typeface="Arial"/>
              </a:rPr>
              <a:t>rewriting</a:t>
            </a:r>
            <a:r>
              <a:rPr sz="1400" spc="-19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4E5C"/>
                </a:solidFill>
                <a:latin typeface="Arial"/>
                <a:cs typeface="Arial"/>
              </a:rPr>
              <a:t>it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195516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</a:t>
            </a:r>
            <a:r>
              <a:rPr spc="5" dirty="0"/>
              <a:t>u</a:t>
            </a:r>
            <a:r>
              <a:rPr dirty="0"/>
              <a:t>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347" y="876681"/>
            <a:ext cx="7982584" cy="3426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marR="360680" indent="-2317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In SDLC process, non-linear workflows and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distributed</a:t>
            </a:r>
            <a:r>
              <a:rPr sz="2000" spc="-1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framework  are</a:t>
            </a:r>
            <a:r>
              <a:rPr sz="20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imminent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It is common that a piece of code is being accessed and</a:t>
            </a:r>
            <a:r>
              <a:rPr sz="2000" spc="-2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possibly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edited by a geographically dispersed</a:t>
            </a:r>
            <a:r>
              <a:rPr sz="2000" spc="-1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team.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Maintaining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Data Integrity is very crucial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when many team</a:t>
            </a:r>
            <a:r>
              <a:rPr sz="2000" spc="-17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members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spc="-15" dirty="0">
                <a:solidFill>
                  <a:srgbClr val="4D4E5C"/>
                </a:solidFill>
                <a:latin typeface="Arial"/>
                <a:cs typeface="Arial"/>
              </a:rPr>
              <a:t>(Developer/Tester)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work on same</a:t>
            </a:r>
            <a:r>
              <a:rPr sz="2000" spc="-10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files.</a:t>
            </a:r>
            <a:endParaRPr sz="2000">
              <a:latin typeface="Arial"/>
              <a:cs typeface="Arial"/>
            </a:endParaRPr>
          </a:p>
          <a:p>
            <a:pPr marL="243840" marR="508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Revision control is an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efficient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way to address the problem of</a:t>
            </a:r>
            <a:r>
              <a:rPr sz="2000" spc="-19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sharing  files.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It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also called as </a:t>
            </a:r>
            <a:r>
              <a:rPr sz="1800" spc="-20" dirty="0">
                <a:solidFill>
                  <a:srgbClr val="4D4E5C"/>
                </a:solidFill>
                <a:latin typeface="Arial"/>
                <a:cs typeface="Arial"/>
              </a:rPr>
              <a:t>Version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Control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Source</a:t>
            </a:r>
            <a:r>
              <a:rPr sz="1800" spc="6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Control.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Each of these revisions is typically identified by </a:t>
            </a:r>
            <a:r>
              <a:rPr sz="1800" spc="-15" dirty="0">
                <a:solidFill>
                  <a:srgbClr val="4D4E5C"/>
                </a:solidFill>
                <a:latin typeface="Arial"/>
                <a:cs typeface="Arial"/>
              </a:rPr>
              <a:t>Time</a:t>
            </a:r>
            <a:r>
              <a:rPr sz="1800" spc="6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Stamps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18611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Cherry-pick</a:t>
            </a:r>
          </a:p>
        </p:txBody>
      </p:sp>
      <p:sp>
        <p:nvSpPr>
          <p:cNvPr id="3" name="object 3"/>
          <p:cNvSpPr/>
          <p:nvPr/>
        </p:nvSpPr>
        <p:spPr>
          <a:xfrm>
            <a:off x="376427" y="853439"/>
            <a:ext cx="2278380" cy="2741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08501" y="640080"/>
            <a:ext cx="3233547" cy="738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04839" y="1554406"/>
            <a:ext cx="1922752" cy="8963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74605" y="1571103"/>
            <a:ext cx="2714814" cy="686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2367" y="3008376"/>
            <a:ext cx="1825752" cy="1749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6309" y="2850724"/>
            <a:ext cx="3686810" cy="87185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55"/>
              </a:spcBef>
              <a:buClr>
                <a:srgbClr val="00AFEF"/>
              </a:buClr>
              <a:buFont typeface="Wingdings"/>
              <a:buChar char=""/>
              <a:tabLst>
                <a:tab pos="243840" algn="l"/>
                <a:tab pos="244475" algn="l"/>
              </a:tabLst>
            </a:pPr>
            <a:r>
              <a:rPr sz="1200" dirty="0">
                <a:solidFill>
                  <a:srgbClr val="4D4E5C"/>
                </a:solidFill>
                <a:latin typeface="Arial"/>
                <a:cs typeface="Arial"/>
              </a:rPr>
              <a:t>Using </a:t>
            </a:r>
            <a:r>
              <a:rPr sz="1200" spc="-5" dirty="0">
                <a:solidFill>
                  <a:srgbClr val="4D4E5C"/>
                </a:solidFill>
                <a:latin typeface="Arial"/>
                <a:cs typeface="Arial"/>
              </a:rPr>
              <a:t>cherry-pick</a:t>
            </a:r>
            <a:r>
              <a:rPr sz="12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D4E5C"/>
                </a:solidFill>
                <a:latin typeface="Arial"/>
                <a:cs typeface="Arial"/>
              </a:rPr>
              <a:t>&lt;id&gt;</a:t>
            </a:r>
            <a:endParaRPr sz="1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100" spc="-5" dirty="0">
                <a:solidFill>
                  <a:srgbClr val="4D4E5C"/>
                </a:solidFill>
                <a:latin typeface="Arial"/>
                <a:cs typeface="Arial"/>
              </a:rPr>
              <a:t>How </a:t>
            </a:r>
            <a:r>
              <a:rPr sz="1100" dirty="0">
                <a:solidFill>
                  <a:srgbClr val="4D4E5C"/>
                </a:solidFill>
                <a:latin typeface="Arial"/>
                <a:cs typeface="Arial"/>
              </a:rPr>
              <a:t>to get back </a:t>
            </a:r>
            <a:r>
              <a:rPr sz="1100" spc="-5" dirty="0">
                <a:solidFill>
                  <a:srgbClr val="4D4E5C"/>
                </a:solidFill>
                <a:latin typeface="Arial"/>
                <a:cs typeface="Arial"/>
              </a:rPr>
              <a:t>file </a:t>
            </a:r>
            <a:r>
              <a:rPr sz="1100" spc="5" dirty="0">
                <a:solidFill>
                  <a:srgbClr val="4D4E5C"/>
                </a:solidFill>
                <a:latin typeface="Arial"/>
                <a:cs typeface="Arial"/>
              </a:rPr>
              <a:t>from </a:t>
            </a:r>
            <a:r>
              <a:rPr sz="1100" dirty="0">
                <a:solidFill>
                  <a:srgbClr val="4D4E5C"/>
                </a:solidFill>
                <a:latin typeface="Arial"/>
                <a:cs typeface="Arial"/>
              </a:rPr>
              <a:t>reverted commit</a:t>
            </a:r>
            <a:r>
              <a:rPr sz="1100" spc="-2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D4E5C"/>
                </a:solidFill>
                <a:latin typeface="Arial"/>
                <a:cs typeface="Arial"/>
              </a:rPr>
              <a:t>done  on a master branch to a different branch (e.g.  feature</a:t>
            </a:r>
            <a:r>
              <a:rPr sz="1100" spc="-5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4D4E5C"/>
                </a:solidFill>
                <a:latin typeface="Arial"/>
                <a:cs typeface="Arial"/>
              </a:rPr>
              <a:t>branch)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223139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70" dirty="0"/>
              <a:t> </a:t>
            </a:r>
            <a:r>
              <a:rPr dirty="0"/>
              <a:t>Protocols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669645"/>
            <a:ext cx="5464175" cy="1931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can use four major protocols to transfer</a:t>
            </a:r>
            <a:r>
              <a:rPr sz="2000" spc="-2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data: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Local</a:t>
            </a:r>
            <a:endParaRPr sz="2000">
              <a:latin typeface="Arial"/>
              <a:cs typeface="Arial"/>
            </a:endParaRPr>
          </a:p>
          <a:p>
            <a:pPr marL="314325" indent="-30226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314325" algn="l"/>
                <a:tab pos="314960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Secure Shell</a:t>
            </a:r>
            <a:r>
              <a:rPr sz="2000" spc="-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(SSH)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23228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Local</a:t>
            </a:r>
            <a:r>
              <a:rPr spc="-70" dirty="0"/>
              <a:t> </a:t>
            </a:r>
            <a:r>
              <a:rPr dirty="0"/>
              <a:t>Protocol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745616"/>
            <a:ext cx="8555355" cy="2694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The most basic is the Local protocol, in which the remote repository is</a:t>
            </a:r>
            <a:r>
              <a:rPr sz="2000" spc="-26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another directory on</a:t>
            </a:r>
            <a:r>
              <a:rPr sz="2000" spc="-10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disk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309880" indent="-297180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309245" algn="l"/>
                <a:tab pos="309880" algn="l"/>
                <a:tab pos="410019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This is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often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used if</a:t>
            </a:r>
            <a:r>
              <a:rPr sz="2000" spc="-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everyone</a:t>
            </a:r>
            <a:r>
              <a:rPr sz="20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on	team has access to a shared</a:t>
            </a:r>
            <a:r>
              <a:rPr sz="2000" spc="-17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filesystem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such as an NFS</a:t>
            </a:r>
            <a:r>
              <a:rPr sz="2000" spc="-7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mount</a:t>
            </a:r>
            <a:endParaRPr sz="2000">
              <a:latin typeface="Arial"/>
              <a:cs typeface="Arial"/>
            </a:endParaRPr>
          </a:p>
          <a:p>
            <a:pPr marL="243840" marR="85090" indent="-231775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If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everyone logs in to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the same </a:t>
            </a:r>
            <a:r>
              <a:rPr sz="2000" spc="-10" dirty="0">
                <a:solidFill>
                  <a:srgbClr val="4D4E5C"/>
                </a:solidFill>
                <a:latin typeface="Arial"/>
                <a:cs typeface="Arial"/>
              </a:rPr>
              <a:t>computer,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it wouldn’t be ideal,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because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all 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code repository instances would reside on the same </a:t>
            </a:r>
            <a:r>
              <a:rPr sz="2000" spc="-10" dirty="0">
                <a:solidFill>
                  <a:srgbClr val="4D4E5C"/>
                </a:solidFill>
                <a:latin typeface="Arial"/>
                <a:cs typeface="Arial"/>
              </a:rPr>
              <a:t>computer,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making a  catastrophic loss much more</a:t>
            </a:r>
            <a:r>
              <a:rPr sz="2000" spc="-114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D4E5C"/>
                </a:solidFill>
                <a:latin typeface="Arial"/>
                <a:cs typeface="Arial"/>
              </a:rPr>
              <a:t>likely.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23228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Local</a:t>
            </a:r>
            <a:r>
              <a:rPr spc="-70" dirty="0"/>
              <a:t> </a:t>
            </a:r>
            <a:r>
              <a:rPr dirty="0"/>
              <a:t>Protocol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745616"/>
            <a:ext cx="8642985" cy="3227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  <a:tab pos="1425575" algn="l"/>
                <a:tab pos="544258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If</a:t>
            </a:r>
            <a:r>
              <a:rPr sz="2000" spc="-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there</a:t>
            </a:r>
            <a:r>
              <a:rPr sz="20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is	a shared mounted</a:t>
            </a:r>
            <a:r>
              <a:rPr sz="2000" spc="-4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filesystem,</a:t>
            </a:r>
            <a:r>
              <a:rPr sz="2000" spc="-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then	clone, push to, and pull</a:t>
            </a:r>
            <a:r>
              <a:rPr sz="2000" spc="-1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 local file-based repository can be</a:t>
            </a:r>
            <a:r>
              <a:rPr sz="2000" spc="-1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done</a:t>
            </a:r>
            <a:endParaRPr sz="2000">
              <a:latin typeface="Arial"/>
              <a:cs typeface="Arial"/>
            </a:endParaRPr>
          </a:p>
          <a:p>
            <a:pPr marL="243840" marR="52959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309245" algn="l"/>
                <a:tab pos="309880" algn="l"/>
              </a:tabLst>
            </a:pPr>
            <a:r>
              <a:rPr dirty="0"/>
              <a:t>	</a:t>
            </a:r>
            <a:r>
              <a:rPr sz="2000" spc="-11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clone a repository like this or to add one as a remote to an</a:t>
            </a:r>
            <a:r>
              <a:rPr sz="2000" spc="-1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existing  project, use the path to the repository as the</a:t>
            </a:r>
            <a:r>
              <a:rPr sz="2000" spc="-2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URL.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  <a:tab pos="3834765" algn="l"/>
                <a:tab pos="4340860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Eg.,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clone a</a:t>
            </a:r>
            <a:r>
              <a:rPr sz="20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local</a:t>
            </a:r>
            <a:r>
              <a:rPr sz="2000" spc="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D4E5C"/>
                </a:solidFill>
                <a:latin typeface="Arial"/>
                <a:cs typeface="Arial"/>
              </a:rPr>
              <a:t>repository,	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run	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like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 this: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AFEF"/>
              </a:buClr>
              <a:buFont typeface="Wingdings"/>
              <a:buChar char=""/>
            </a:pPr>
            <a:endParaRPr sz="2600">
              <a:latin typeface="Times New Roman"/>
              <a:cs typeface="Times New Roman"/>
            </a:endParaRPr>
          </a:p>
          <a:p>
            <a:pPr marL="244475" marR="5439410" indent="-244475">
              <a:lnSpc>
                <a:spcPct val="125099"/>
              </a:lnSpc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clone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/opt/git/project.git 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clone</a:t>
            </a:r>
            <a:r>
              <a:rPr sz="2000" spc="-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file:///opt/git/project.git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23228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Local</a:t>
            </a:r>
            <a:r>
              <a:rPr spc="-70" dirty="0"/>
              <a:t> </a:t>
            </a:r>
            <a:r>
              <a:rPr dirty="0"/>
              <a:t>Protocol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745616"/>
            <a:ext cx="8670925" cy="3456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  <a:tab pos="397446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operates slightly</a:t>
            </a:r>
            <a:r>
              <a:rPr sz="2000" spc="-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differently</a:t>
            </a:r>
            <a:r>
              <a:rPr sz="20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if	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file://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at the beginning of the URL</a:t>
            </a:r>
            <a:r>
              <a:rPr sz="2000" spc="-19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explicitly</a:t>
            </a:r>
            <a:r>
              <a:rPr sz="20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specified.</a:t>
            </a:r>
            <a:endParaRPr sz="2000">
              <a:latin typeface="Arial"/>
              <a:cs typeface="Arial"/>
            </a:endParaRPr>
          </a:p>
          <a:p>
            <a:pPr marL="243840" marR="508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  <a:tab pos="523240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If	just path is specified, Git tries to use hard links or directly copy the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files</a:t>
            </a:r>
            <a:r>
              <a:rPr sz="2000" spc="-2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it  needs.</a:t>
            </a:r>
            <a:endParaRPr sz="2000">
              <a:latin typeface="Arial"/>
              <a:cs typeface="Arial"/>
            </a:endParaRPr>
          </a:p>
          <a:p>
            <a:pPr marL="243840" marR="25781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314325" algn="l"/>
                <a:tab pos="314960" algn="l"/>
                <a:tab pos="593725" algn="l"/>
                <a:tab pos="1338580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If	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file://,	is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specified, it fires up the processes that it normally uses to  transfer data over a network which is generally a lot less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efficient</a:t>
            </a:r>
            <a:r>
              <a:rPr sz="2000" spc="-2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method  of transferring the</a:t>
            </a:r>
            <a:r>
              <a:rPr sz="2000" spc="-8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AFEF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244475" algn="l"/>
                <a:tab pos="5996305" algn="l"/>
              </a:tabLst>
            </a:pPr>
            <a:r>
              <a:rPr sz="2000" spc="-11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add a local repository to an existing</a:t>
            </a:r>
            <a:r>
              <a:rPr sz="2000" spc="5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project,	run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remote add local_proj</a:t>
            </a:r>
            <a:r>
              <a:rPr sz="2000" spc="-8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/opt/git/project.git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31788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HTTP</a:t>
            </a:r>
            <a:r>
              <a:rPr spc="-130" dirty="0"/>
              <a:t> </a:t>
            </a:r>
            <a:r>
              <a:rPr dirty="0"/>
              <a:t>Protocols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745616"/>
            <a:ext cx="8679815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marR="216535" indent="-2317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can communicate over HTTP in two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modes. Prior to Git</a:t>
            </a:r>
            <a:r>
              <a:rPr sz="2000" spc="-2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1.6.6 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there was only one way it could do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this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which was very simple and  generally</a:t>
            </a:r>
            <a:r>
              <a:rPr sz="2000" spc="-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D4E5C"/>
                </a:solidFill>
                <a:latin typeface="Arial"/>
                <a:cs typeface="Arial"/>
              </a:rPr>
              <a:t>read-only.</a:t>
            </a:r>
            <a:endParaRPr sz="2000">
              <a:latin typeface="Arial"/>
              <a:cs typeface="Arial"/>
            </a:endParaRPr>
          </a:p>
          <a:p>
            <a:pPr marL="243840" marR="508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In version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1.6.6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 </a:t>
            </a:r>
            <a:r>
              <a:rPr sz="2000" spc="-25" dirty="0">
                <a:solidFill>
                  <a:srgbClr val="4D4E5C"/>
                </a:solidFill>
                <a:latin typeface="Arial"/>
                <a:cs typeface="Arial"/>
              </a:rPr>
              <a:t>new,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smarter protocol was introduced that involved Git  being able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intelligently negotiate data transfer in a manner similar to</a:t>
            </a:r>
            <a:r>
              <a:rPr sz="2000" spc="-18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how  it does over</a:t>
            </a:r>
            <a:r>
              <a:rPr sz="2000" spc="-5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SSH.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AFEF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Smart</a:t>
            </a:r>
            <a:r>
              <a:rPr sz="2000" spc="-10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Dumb</a:t>
            </a:r>
            <a:r>
              <a:rPr sz="2000" spc="-9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19189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Smart</a:t>
            </a:r>
            <a:r>
              <a:rPr spc="-70" dirty="0"/>
              <a:t> </a:t>
            </a:r>
            <a:r>
              <a:rPr dirty="0"/>
              <a:t>HTTP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745616"/>
            <a:ext cx="8578215" cy="1626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The “smart”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HTTP protocol operates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very similarly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to the SSH or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 protocols but runs over standard HTTP/S ports and can use various</a:t>
            </a:r>
            <a:r>
              <a:rPr sz="2000" spc="-20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HTTP  authentication</a:t>
            </a:r>
            <a:r>
              <a:rPr sz="2000" spc="-4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mechanisms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  <a:tab pos="690880" algn="l"/>
              </a:tabLst>
            </a:pPr>
            <a:r>
              <a:rPr sz="2000" spc="-15" dirty="0">
                <a:solidFill>
                  <a:srgbClr val="4D4E5C"/>
                </a:solidFill>
                <a:latin typeface="Arial"/>
                <a:cs typeface="Arial"/>
              </a:rPr>
              <a:t>it’s	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easier on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the user since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username/password basic authentication</a:t>
            </a:r>
            <a:r>
              <a:rPr sz="2000" spc="-15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used rather than having to set up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SSH</a:t>
            </a:r>
            <a:r>
              <a:rPr sz="2000" spc="-14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keys.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19164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Dumb</a:t>
            </a:r>
            <a:r>
              <a:rPr spc="-80" dirty="0"/>
              <a:t> </a:t>
            </a:r>
            <a:r>
              <a:rPr dirty="0"/>
              <a:t>HTTP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745616"/>
            <a:ext cx="8611870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If the server does not respond with a Git HTTP smart service, the Git</a:t>
            </a:r>
            <a:r>
              <a:rPr sz="2000" spc="-26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will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try to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fall back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to the simpler “dumb” HTTP</a:t>
            </a:r>
            <a:r>
              <a:rPr sz="2000" spc="-18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protocol.</a:t>
            </a:r>
            <a:endParaRPr sz="2000">
              <a:latin typeface="Arial"/>
              <a:cs typeface="Arial"/>
            </a:endParaRPr>
          </a:p>
          <a:p>
            <a:pPr marL="243840" marR="761365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The Dumb protocol expects the bare Git repository to be served</a:t>
            </a:r>
            <a:r>
              <a:rPr sz="2000" spc="-24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like  normal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files from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the web</a:t>
            </a:r>
            <a:r>
              <a:rPr sz="2000" spc="-8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D4E5C"/>
                </a:solidFill>
                <a:latin typeface="Arial"/>
                <a:cs typeface="Arial"/>
              </a:rPr>
              <a:t>server.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Feature of Dumb HTTP protocol is the simplicity of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setting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it</a:t>
            </a:r>
            <a:r>
              <a:rPr sz="2000" spc="-204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up.</a:t>
            </a:r>
            <a:endParaRPr sz="2000">
              <a:latin typeface="Arial"/>
              <a:cs typeface="Arial"/>
            </a:endParaRPr>
          </a:p>
          <a:p>
            <a:pPr marL="243840" marR="132080" indent="-231775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  <a:tab pos="521906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It requires putting bare Git</a:t>
            </a:r>
            <a:r>
              <a:rPr sz="2000" spc="-5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repository</a:t>
            </a:r>
            <a:r>
              <a:rPr sz="2000" spc="-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under	HTTP document root and</a:t>
            </a:r>
            <a:r>
              <a:rPr sz="2000" spc="-19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set  up a specific post-update</a:t>
            </a:r>
            <a:r>
              <a:rPr sz="2000" spc="-8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hook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11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allow read access to the repository over</a:t>
            </a:r>
            <a:r>
              <a:rPr sz="2000" spc="-7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  <a:p>
            <a:pPr marL="314325" indent="-30226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314325" algn="l"/>
                <a:tab pos="314960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clone --bare /path/to/git_project</a:t>
            </a:r>
            <a:r>
              <a:rPr sz="2000" spc="-1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gitproject.git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cd</a:t>
            </a:r>
            <a:r>
              <a:rPr sz="20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gitproject.git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19164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Dumb</a:t>
            </a:r>
            <a:r>
              <a:rPr spc="-80" dirty="0"/>
              <a:t> </a:t>
            </a:r>
            <a:r>
              <a:rPr dirty="0"/>
              <a:t>HTTP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745616"/>
            <a:ext cx="8646795" cy="238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marR="5080" indent="-2317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The post-update hook that comes with Git by default runs the appropriate  command (git update-server-info) to make HTTP fetching and cloning</a:t>
            </a:r>
            <a:r>
              <a:rPr sz="2000" spc="-2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work  </a:t>
            </a:r>
            <a:r>
              <a:rPr sz="2000" spc="-20" dirty="0">
                <a:solidFill>
                  <a:srgbClr val="4D4E5C"/>
                </a:solidFill>
                <a:latin typeface="Arial"/>
                <a:cs typeface="Arial"/>
              </a:rPr>
              <a:t>properly.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  <a:tab pos="465772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This command is run</a:t>
            </a:r>
            <a:r>
              <a:rPr sz="2000" spc="-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when</a:t>
            </a:r>
            <a:r>
              <a:rPr sz="20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something	pushed to this repository;</a:t>
            </a:r>
            <a:r>
              <a:rPr sz="2000" spc="-1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then,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clone can be</a:t>
            </a:r>
            <a:r>
              <a:rPr sz="2000" spc="-4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done: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spcBef>
                <a:spcPts val="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clone</a:t>
            </a:r>
            <a:r>
              <a:rPr sz="2000" spc="-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https://example.com/gitproject.git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28181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SSH</a:t>
            </a:r>
            <a:r>
              <a:rPr spc="-80" dirty="0"/>
              <a:t> </a:t>
            </a:r>
            <a:r>
              <a:rPr dirty="0"/>
              <a:t>Protocol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715137"/>
            <a:ext cx="8585200" cy="39592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3840" marR="5080" indent="-231775">
              <a:lnSpc>
                <a:spcPct val="90000"/>
              </a:lnSpc>
              <a:spcBef>
                <a:spcPts val="34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 common transport protocol for Git when self-hosting is over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SSH.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This</a:t>
            </a:r>
            <a:r>
              <a:rPr sz="2000" spc="-37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is  because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SSH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access to servers is already set up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most places.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SSH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is 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also an authenticated network protocol; and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because </a:t>
            </a:r>
            <a:r>
              <a:rPr sz="2000" spc="-15" dirty="0">
                <a:solidFill>
                  <a:srgbClr val="4D4E5C"/>
                </a:solidFill>
                <a:latin typeface="Arial"/>
                <a:cs typeface="Arial"/>
              </a:rPr>
              <a:t>it’s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ubiquitous, </a:t>
            </a:r>
            <a:r>
              <a:rPr sz="2000" spc="-15" dirty="0">
                <a:solidFill>
                  <a:srgbClr val="4D4E5C"/>
                </a:solidFill>
                <a:latin typeface="Arial"/>
                <a:cs typeface="Arial"/>
              </a:rPr>
              <a:t>it’s 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generally easy to set up and</a:t>
            </a:r>
            <a:r>
              <a:rPr sz="2000" spc="-13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use.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AFEF"/>
              </a:buClr>
              <a:buFont typeface="Wingdings"/>
              <a:buChar char=""/>
            </a:pPr>
            <a:endParaRPr sz="27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11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clone a Git repository over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SSH,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specify ssh://</a:t>
            </a:r>
            <a:r>
              <a:rPr sz="2000" spc="-7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URL: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AFEF"/>
              </a:buClr>
              <a:buFont typeface="Wingdings"/>
              <a:buChar char=""/>
            </a:pPr>
            <a:endParaRPr sz="27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clone</a:t>
            </a:r>
            <a:r>
              <a:rPr sz="2000" spc="-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ssh://user@server/project.git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AFEF"/>
              </a:buClr>
              <a:buFont typeface="Wingdings"/>
              <a:buChar char=""/>
            </a:pPr>
            <a:endParaRPr sz="27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89090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Or	use the shorter scp-like syntax for the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SSH</a:t>
            </a:r>
            <a:r>
              <a:rPr sz="2000" spc="-17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protocol: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314325" indent="-302260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314325" algn="l"/>
                <a:tab pos="314960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clone</a:t>
            </a:r>
            <a:r>
              <a:rPr sz="2000" spc="-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user@server:project.git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69850"/>
            <a:ext cx="39731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 version control</a:t>
            </a:r>
            <a:r>
              <a:rPr spc="-95" dirty="0"/>
              <a:t> 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745616"/>
            <a:ext cx="8668385" cy="3456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44475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15" dirty="0">
                <a:solidFill>
                  <a:srgbClr val="4D4E5C"/>
                </a:solidFill>
                <a:latin typeface="Arial"/>
                <a:cs typeface="Arial"/>
              </a:rPr>
              <a:t>Version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control is a system that records changes to a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file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or set of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files</a:t>
            </a:r>
            <a:r>
              <a:rPr sz="2000" spc="-2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over</a:t>
            </a:r>
            <a:endParaRPr sz="20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time. It helps to recall or </a:t>
            </a:r>
            <a:r>
              <a:rPr sz="2000" b="1" spc="-5" dirty="0">
                <a:solidFill>
                  <a:srgbClr val="4D4E5C"/>
                </a:solidFill>
                <a:latin typeface="Arial"/>
                <a:cs typeface="Arial"/>
              </a:rPr>
              <a:t>recover </a:t>
            </a:r>
            <a:r>
              <a:rPr sz="2000" b="1" dirty="0">
                <a:solidFill>
                  <a:srgbClr val="4D4E5C"/>
                </a:solidFill>
                <a:latin typeface="Arial"/>
                <a:cs typeface="Arial"/>
              </a:rPr>
              <a:t>specific </a:t>
            </a:r>
            <a:r>
              <a:rPr sz="2000" b="1" spc="-5" dirty="0">
                <a:solidFill>
                  <a:srgbClr val="4D4E5C"/>
                </a:solidFill>
                <a:latin typeface="Arial"/>
                <a:cs typeface="Arial"/>
              </a:rPr>
              <a:t>version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as and when</a:t>
            </a:r>
            <a:r>
              <a:rPr sz="2000" spc="-1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required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i.e.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a system </a:t>
            </a:r>
            <a:r>
              <a:rPr sz="1800" spc="-15" dirty="0">
                <a:solidFill>
                  <a:srgbClr val="4D4E5C"/>
                </a:solidFill>
                <a:latin typeface="Arial"/>
                <a:cs typeface="Arial"/>
              </a:rPr>
              <a:t>which allows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management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a code</a:t>
            </a:r>
            <a:r>
              <a:rPr sz="1800" spc="17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base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spcBef>
                <a:spcPts val="129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spc="-15" dirty="0">
                <a:solidFill>
                  <a:srgbClr val="4D4E5C"/>
                </a:solidFill>
                <a:latin typeface="Arial"/>
                <a:cs typeface="Arial"/>
              </a:rPr>
              <a:t>Version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control enables to roll back to the previous state of a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file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or files</a:t>
            </a:r>
            <a:r>
              <a:rPr sz="2000" spc="-20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 entire</a:t>
            </a:r>
            <a:r>
              <a:rPr sz="2000" spc="-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project.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It </a:t>
            </a:r>
            <a:r>
              <a:rPr sz="1800" spc="-15" dirty="0">
                <a:solidFill>
                  <a:srgbClr val="4D4E5C"/>
                </a:solidFill>
                <a:latin typeface="Arial"/>
                <a:cs typeface="Arial"/>
              </a:rPr>
              <a:t>allows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multiple versions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exist</a:t>
            </a:r>
            <a:r>
              <a:rPr sz="1800" spc="9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simultaneously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compare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changes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over</a:t>
            </a:r>
            <a:r>
              <a:rPr sz="1800" spc="-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checks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the last</a:t>
            </a:r>
            <a:r>
              <a:rPr sz="1800" spc="-5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modification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easily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tracks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and recover </a:t>
            </a:r>
            <a:r>
              <a:rPr sz="1800" spc="-15" dirty="0">
                <a:solidFill>
                  <a:srgbClr val="4D4E5C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very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little</a:t>
            </a:r>
            <a:r>
              <a:rPr sz="1800" spc="7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overhead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25977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The </a:t>
            </a:r>
            <a:r>
              <a:rPr dirty="0"/>
              <a:t>Git</a:t>
            </a:r>
            <a:r>
              <a:rPr spc="-95" dirty="0"/>
              <a:t> </a:t>
            </a:r>
            <a:r>
              <a:rPr dirty="0"/>
              <a:t>Protocol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669645"/>
            <a:ext cx="8539480" cy="2769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This is a special daemon that comes packaged with</a:t>
            </a:r>
            <a:r>
              <a:rPr sz="2000" spc="-15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Git;</a:t>
            </a:r>
            <a:endParaRPr sz="2000">
              <a:latin typeface="Arial"/>
              <a:cs typeface="Arial"/>
            </a:endParaRPr>
          </a:p>
          <a:p>
            <a:pPr marL="243840" marR="196850" indent="-231775">
              <a:lnSpc>
                <a:spcPct val="100000"/>
              </a:lnSpc>
              <a:spcBef>
                <a:spcPts val="60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It listens on a dedicated port (9418) that provides a service similar to</a:t>
            </a:r>
            <a:r>
              <a:rPr sz="2000" spc="-26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the 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SSH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protocol, but with absolutely no</a:t>
            </a:r>
            <a:r>
              <a:rPr sz="2000" spc="-10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authentication.</a:t>
            </a:r>
            <a:endParaRPr sz="2000">
              <a:latin typeface="Arial"/>
              <a:cs typeface="Arial"/>
            </a:endParaRPr>
          </a:p>
          <a:p>
            <a:pPr marL="243840" marR="508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314325" algn="l"/>
                <a:tab pos="314960" algn="l"/>
                <a:tab pos="6976109" algn="l"/>
              </a:tabLst>
            </a:pPr>
            <a:r>
              <a:rPr dirty="0"/>
              <a:t>	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In order for a repository to be served over the</a:t>
            </a:r>
            <a:r>
              <a:rPr sz="2000" spc="-14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</a:t>
            </a:r>
            <a:r>
              <a:rPr sz="2000" spc="-1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protocol,	create the</a:t>
            </a:r>
            <a:r>
              <a:rPr sz="2000" spc="-13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git-  daemon-export-ok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file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– the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daemon won’t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serve a repository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without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that 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file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in it – but other than that there is no</a:t>
            </a:r>
            <a:r>
              <a:rPr sz="2000" spc="-15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D4E5C"/>
                </a:solidFill>
                <a:latin typeface="Arial"/>
                <a:cs typeface="Arial"/>
              </a:rPr>
              <a:t>security.</a:t>
            </a:r>
            <a:endParaRPr sz="2000">
              <a:latin typeface="Arial"/>
              <a:cs typeface="Arial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Either the Git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repository is available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everyone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to clone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or it isn’t.</a:t>
            </a:r>
            <a:r>
              <a:rPr sz="2000" spc="-204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This</a:t>
            </a:r>
            <a:endParaRPr sz="2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means that there is generally no pushing over </a:t>
            </a:r>
            <a:r>
              <a:rPr sz="2000" spc="-5" dirty="0">
                <a:solidFill>
                  <a:srgbClr val="4D4E5C"/>
                </a:solidFill>
                <a:latin typeface="Arial"/>
                <a:cs typeface="Arial"/>
              </a:rPr>
              <a:t>this</a:t>
            </a:r>
            <a:r>
              <a:rPr sz="2000" spc="-17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protocol.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16052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Some</a:t>
            </a:r>
            <a:r>
              <a:rPr spc="-80" dirty="0"/>
              <a:t> </a:t>
            </a:r>
            <a:r>
              <a:rPr dirty="0"/>
              <a:t>tips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659339"/>
            <a:ext cx="7663815" cy="7689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80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Passing credentials with push</a:t>
            </a:r>
            <a:r>
              <a:rPr sz="2000" spc="-9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command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git push https://username:password@myrepository.com/repo.git</a:t>
            </a:r>
            <a:r>
              <a:rPr sz="1800" spc="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--all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00" y="4946903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613" y="0"/>
                </a:lnTo>
              </a:path>
            </a:pathLst>
          </a:custGeom>
          <a:ln w="6096">
            <a:solidFill>
              <a:srgbClr val="4D4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" y="1437132"/>
            <a:ext cx="2732531" cy="229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71138" y="1896617"/>
            <a:ext cx="0" cy="1350010"/>
          </a:xfrm>
          <a:custGeom>
            <a:avLst/>
            <a:gdLst/>
            <a:ahLst/>
            <a:cxnLst/>
            <a:rect l="l" t="t" r="r" b="b"/>
            <a:pathLst>
              <a:path h="1350010">
                <a:moveTo>
                  <a:pt x="0" y="0"/>
                </a:moveTo>
                <a:lnTo>
                  <a:pt x="0" y="1349629"/>
                </a:lnTo>
              </a:path>
            </a:pathLst>
          </a:custGeom>
          <a:ln w="19812">
            <a:solidFill>
              <a:srgbClr val="0038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3305" y="1811527"/>
            <a:ext cx="148971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/>
              <a:t>Thank</a:t>
            </a:r>
            <a:r>
              <a:rPr sz="2300" spc="-155" dirty="0"/>
              <a:t> </a:t>
            </a:r>
            <a:r>
              <a:rPr sz="2300" spc="-55" dirty="0"/>
              <a:t>You</a:t>
            </a:r>
            <a:endParaRPr sz="23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46831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Types </a:t>
            </a:r>
            <a:r>
              <a:rPr dirty="0"/>
              <a:t>of </a:t>
            </a:r>
            <a:r>
              <a:rPr spc="-20" dirty="0"/>
              <a:t>Version </a:t>
            </a:r>
            <a:r>
              <a:rPr dirty="0"/>
              <a:t>Control</a:t>
            </a:r>
            <a:r>
              <a:rPr spc="-25" dirty="0"/>
              <a:t> </a:t>
            </a:r>
            <a:r>
              <a:rPr dirty="0"/>
              <a:t>(VC)</a:t>
            </a:r>
          </a:p>
        </p:txBody>
      </p:sp>
      <p:sp>
        <p:nvSpPr>
          <p:cNvPr id="3" name="object 3"/>
          <p:cNvSpPr/>
          <p:nvPr/>
        </p:nvSpPr>
        <p:spPr>
          <a:xfrm>
            <a:off x="1886711" y="1129283"/>
            <a:ext cx="1140460" cy="634365"/>
          </a:xfrm>
          <a:custGeom>
            <a:avLst/>
            <a:gdLst/>
            <a:ahLst/>
            <a:cxnLst/>
            <a:rect l="l" t="t" r="r" b="b"/>
            <a:pathLst>
              <a:path w="1140460" h="634364">
                <a:moveTo>
                  <a:pt x="0" y="633984"/>
                </a:moveTo>
                <a:lnTo>
                  <a:pt x="1139952" y="633984"/>
                </a:lnTo>
                <a:lnTo>
                  <a:pt x="1139952" y="0"/>
                </a:lnTo>
                <a:lnTo>
                  <a:pt x="0" y="0"/>
                </a:lnTo>
                <a:lnTo>
                  <a:pt x="0" y="633984"/>
                </a:lnTo>
                <a:close/>
              </a:path>
            </a:pathLst>
          </a:custGeom>
          <a:solidFill>
            <a:srgbClr val="79FF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6711" y="1129283"/>
            <a:ext cx="1140460" cy="634365"/>
          </a:xfrm>
          <a:custGeom>
            <a:avLst/>
            <a:gdLst/>
            <a:ahLst/>
            <a:cxnLst/>
            <a:rect l="l" t="t" r="r" b="b"/>
            <a:pathLst>
              <a:path w="1140460" h="634364">
                <a:moveTo>
                  <a:pt x="0" y="633984"/>
                </a:moveTo>
                <a:lnTo>
                  <a:pt x="1139952" y="633984"/>
                </a:lnTo>
                <a:lnTo>
                  <a:pt x="1139952" y="0"/>
                </a:lnTo>
                <a:lnTo>
                  <a:pt x="0" y="0"/>
                </a:lnTo>
                <a:lnTo>
                  <a:pt x="0" y="63398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43226" y="1144015"/>
            <a:ext cx="6686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Lucida Console"/>
                <a:cs typeface="Lucida Console"/>
              </a:rPr>
              <a:t>Central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Lucida Console"/>
                <a:cs typeface="Lucida Console"/>
              </a:rPr>
              <a:t>Server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95016" y="1539239"/>
            <a:ext cx="384175" cy="513715"/>
          </a:xfrm>
          <a:custGeom>
            <a:avLst/>
            <a:gdLst/>
            <a:ahLst/>
            <a:cxnLst/>
            <a:rect l="l" t="t" r="r" b="b"/>
            <a:pathLst>
              <a:path w="384175" h="513714">
                <a:moveTo>
                  <a:pt x="192023" y="0"/>
                </a:moveTo>
                <a:lnTo>
                  <a:pt x="131332" y="4366"/>
                </a:lnTo>
                <a:lnTo>
                  <a:pt x="78620" y="16524"/>
                </a:lnTo>
                <a:lnTo>
                  <a:pt x="37051" y="35058"/>
                </a:lnTo>
                <a:lnTo>
                  <a:pt x="0" y="85598"/>
                </a:lnTo>
                <a:lnTo>
                  <a:pt x="0" y="427990"/>
                </a:lnTo>
                <a:lnTo>
                  <a:pt x="37051" y="478529"/>
                </a:lnTo>
                <a:lnTo>
                  <a:pt x="78620" y="497063"/>
                </a:lnTo>
                <a:lnTo>
                  <a:pt x="131332" y="509221"/>
                </a:lnTo>
                <a:lnTo>
                  <a:pt x="192023" y="513588"/>
                </a:lnTo>
                <a:lnTo>
                  <a:pt x="252715" y="509221"/>
                </a:lnTo>
                <a:lnTo>
                  <a:pt x="305427" y="497063"/>
                </a:lnTo>
                <a:lnTo>
                  <a:pt x="346996" y="478529"/>
                </a:lnTo>
                <a:lnTo>
                  <a:pt x="374257" y="455033"/>
                </a:lnTo>
                <a:lnTo>
                  <a:pt x="384047" y="427990"/>
                </a:lnTo>
                <a:lnTo>
                  <a:pt x="384047" y="85598"/>
                </a:lnTo>
                <a:lnTo>
                  <a:pt x="346996" y="35058"/>
                </a:lnTo>
                <a:lnTo>
                  <a:pt x="305427" y="16524"/>
                </a:lnTo>
                <a:lnTo>
                  <a:pt x="252715" y="4366"/>
                </a:lnTo>
                <a:lnTo>
                  <a:pt x="192023" y="0"/>
                </a:lnTo>
                <a:close/>
              </a:path>
            </a:pathLst>
          </a:custGeom>
          <a:solidFill>
            <a:srgbClr val="79FF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5016" y="1624838"/>
            <a:ext cx="384175" cy="92075"/>
          </a:xfrm>
          <a:custGeom>
            <a:avLst/>
            <a:gdLst/>
            <a:ahLst/>
            <a:cxnLst/>
            <a:rect l="l" t="t" r="r" b="b"/>
            <a:pathLst>
              <a:path w="384175" h="92075">
                <a:moveTo>
                  <a:pt x="56238" y="52125"/>
                </a:moveTo>
                <a:lnTo>
                  <a:pt x="46639" y="60493"/>
                </a:lnTo>
                <a:lnTo>
                  <a:pt x="52196" y="65277"/>
                </a:lnTo>
                <a:lnTo>
                  <a:pt x="52704" y="65786"/>
                </a:lnTo>
                <a:lnTo>
                  <a:pt x="99186" y="81534"/>
                </a:lnTo>
                <a:lnTo>
                  <a:pt x="152907" y="90297"/>
                </a:lnTo>
                <a:lnTo>
                  <a:pt x="192150" y="91948"/>
                </a:lnTo>
                <a:lnTo>
                  <a:pt x="212089" y="91566"/>
                </a:lnTo>
                <a:lnTo>
                  <a:pt x="250189" y="88137"/>
                </a:lnTo>
                <a:lnTo>
                  <a:pt x="292832" y="79375"/>
                </a:lnTo>
                <a:lnTo>
                  <a:pt x="191896" y="79375"/>
                </a:lnTo>
                <a:lnTo>
                  <a:pt x="172592" y="78866"/>
                </a:lnTo>
                <a:lnTo>
                  <a:pt x="118236" y="72644"/>
                </a:lnTo>
                <a:lnTo>
                  <a:pt x="71881" y="60071"/>
                </a:lnTo>
                <a:lnTo>
                  <a:pt x="61438" y="55752"/>
                </a:lnTo>
                <a:lnTo>
                  <a:pt x="60451" y="55752"/>
                </a:lnTo>
                <a:lnTo>
                  <a:pt x="58673" y="54610"/>
                </a:lnTo>
                <a:lnTo>
                  <a:pt x="59124" y="54610"/>
                </a:lnTo>
                <a:lnTo>
                  <a:pt x="56238" y="52125"/>
                </a:lnTo>
                <a:close/>
              </a:path>
              <a:path w="384175" h="92075">
                <a:moveTo>
                  <a:pt x="0" y="0"/>
                </a:moveTo>
                <a:lnTo>
                  <a:pt x="21335" y="82550"/>
                </a:lnTo>
                <a:lnTo>
                  <a:pt x="46639" y="60493"/>
                </a:lnTo>
                <a:lnTo>
                  <a:pt x="37591" y="52704"/>
                </a:lnTo>
                <a:lnTo>
                  <a:pt x="45846" y="43179"/>
                </a:lnTo>
                <a:lnTo>
                  <a:pt x="66501" y="43179"/>
                </a:lnTo>
                <a:lnTo>
                  <a:pt x="78739" y="32512"/>
                </a:lnTo>
                <a:lnTo>
                  <a:pt x="0" y="0"/>
                </a:lnTo>
                <a:close/>
              </a:path>
              <a:path w="384175" h="92075">
                <a:moveTo>
                  <a:pt x="372954" y="43179"/>
                </a:moveTo>
                <a:lnTo>
                  <a:pt x="338200" y="43179"/>
                </a:lnTo>
                <a:lnTo>
                  <a:pt x="346582" y="52704"/>
                </a:lnTo>
                <a:lnTo>
                  <a:pt x="337507" y="60517"/>
                </a:lnTo>
                <a:lnTo>
                  <a:pt x="362838" y="82550"/>
                </a:lnTo>
                <a:lnTo>
                  <a:pt x="372954" y="43179"/>
                </a:lnTo>
                <a:close/>
              </a:path>
              <a:path w="384175" h="92075">
                <a:moveTo>
                  <a:pt x="324724" y="54883"/>
                </a:moveTo>
                <a:lnTo>
                  <a:pt x="281939" y="69087"/>
                </a:lnTo>
                <a:lnTo>
                  <a:pt x="229996" y="77597"/>
                </a:lnTo>
                <a:lnTo>
                  <a:pt x="191896" y="79375"/>
                </a:lnTo>
                <a:lnTo>
                  <a:pt x="292832" y="79375"/>
                </a:lnTo>
                <a:lnTo>
                  <a:pt x="330961" y="66166"/>
                </a:lnTo>
                <a:lnTo>
                  <a:pt x="331977" y="65277"/>
                </a:lnTo>
                <a:lnTo>
                  <a:pt x="337507" y="60517"/>
                </a:lnTo>
                <a:lnTo>
                  <a:pt x="332029" y="55752"/>
                </a:lnTo>
                <a:lnTo>
                  <a:pt x="323722" y="55752"/>
                </a:lnTo>
                <a:lnTo>
                  <a:pt x="324724" y="54883"/>
                </a:lnTo>
                <a:close/>
              </a:path>
              <a:path w="384175" h="92075">
                <a:moveTo>
                  <a:pt x="338200" y="43179"/>
                </a:moveTo>
                <a:lnTo>
                  <a:pt x="327879" y="52143"/>
                </a:lnTo>
                <a:lnTo>
                  <a:pt x="337507" y="60517"/>
                </a:lnTo>
                <a:lnTo>
                  <a:pt x="346582" y="52704"/>
                </a:lnTo>
                <a:lnTo>
                  <a:pt x="338200" y="43179"/>
                </a:lnTo>
                <a:close/>
              </a:path>
              <a:path w="384175" h="92075">
                <a:moveTo>
                  <a:pt x="45846" y="43179"/>
                </a:moveTo>
                <a:lnTo>
                  <a:pt x="37591" y="52704"/>
                </a:lnTo>
                <a:lnTo>
                  <a:pt x="46639" y="60493"/>
                </a:lnTo>
                <a:lnTo>
                  <a:pt x="56238" y="52125"/>
                </a:lnTo>
                <a:lnTo>
                  <a:pt x="45846" y="43179"/>
                </a:lnTo>
                <a:close/>
              </a:path>
              <a:path w="384175" h="92075">
                <a:moveTo>
                  <a:pt x="58673" y="54610"/>
                </a:moveTo>
                <a:lnTo>
                  <a:pt x="60451" y="55752"/>
                </a:lnTo>
                <a:lnTo>
                  <a:pt x="59540" y="54968"/>
                </a:lnTo>
                <a:lnTo>
                  <a:pt x="58673" y="54610"/>
                </a:lnTo>
                <a:close/>
              </a:path>
              <a:path w="384175" h="92075">
                <a:moveTo>
                  <a:pt x="59540" y="54968"/>
                </a:moveTo>
                <a:lnTo>
                  <a:pt x="60451" y="55752"/>
                </a:lnTo>
                <a:lnTo>
                  <a:pt x="61438" y="55752"/>
                </a:lnTo>
                <a:lnTo>
                  <a:pt x="59540" y="54968"/>
                </a:lnTo>
                <a:close/>
              </a:path>
              <a:path w="384175" h="92075">
                <a:moveTo>
                  <a:pt x="325373" y="54610"/>
                </a:moveTo>
                <a:lnTo>
                  <a:pt x="324724" y="54883"/>
                </a:lnTo>
                <a:lnTo>
                  <a:pt x="323722" y="55752"/>
                </a:lnTo>
                <a:lnTo>
                  <a:pt x="325373" y="54610"/>
                </a:lnTo>
                <a:close/>
              </a:path>
              <a:path w="384175" h="92075">
                <a:moveTo>
                  <a:pt x="330715" y="54610"/>
                </a:moveTo>
                <a:lnTo>
                  <a:pt x="325373" y="54610"/>
                </a:lnTo>
                <a:lnTo>
                  <a:pt x="323722" y="55752"/>
                </a:lnTo>
                <a:lnTo>
                  <a:pt x="332029" y="55752"/>
                </a:lnTo>
                <a:lnTo>
                  <a:pt x="330715" y="54610"/>
                </a:lnTo>
                <a:close/>
              </a:path>
              <a:path w="384175" h="92075">
                <a:moveTo>
                  <a:pt x="59124" y="54610"/>
                </a:moveTo>
                <a:lnTo>
                  <a:pt x="58673" y="54610"/>
                </a:lnTo>
                <a:lnTo>
                  <a:pt x="59540" y="54968"/>
                </a:lnTo>
                <a:lnTo>
                  <a:pt x="59124" y="54610"/>
                </a:lnTo>
                <a:close/>
              </a:path>
              <a:path w="384175" h="92075">
                <a:moveTo>
                  <a:pt x="327879" y="52143"/>
                </a:moveTo>
                <a:lnTo>
                  <a:pt x="324724" y="54883"/>
                </a:lnTo>
                <a:lnTo>
                  <a:pt x="325373" y="54610"/>
                </a:lnTo>
                <a:lnTo>
                  <a:pt x="330715" y="54610"/>
                </a:lnTo>
                <a:lnTo>
                  <a:pt x="327879" y="52143"/>
                </a:lnTo>
                <a:close/>
              </a:path>
              <a:path w="384175" h="92075">
                <a:moveTo>
                  <a:pt x="384047" y="0"/>
                </a:moveTo>
                <a:lnTo>
                  <a:pt x="305307" y="32512"/>
                </a:lnTo>
                <a:lnTo>
                  <a:pt x="327879" y="52143"/>
                </a:lnTo>
                <a:lnTo>
                  <a:pt x="338200" y="43179"/>
                </a:lnTo>
                <a:lnTo>
                  <a:pt x="372954" y="43179"/>
                </a:lnTo>
                <a:lnTo>
                  <a:pt x="384047" y="0"/>
                </a:lnTo>
                <a:close/>
              </a:path>
              <a:path w="384175" h="92075">
                <a:moveTo>
                  <a:pt x="66501" y="43179"/>
                </a:moveTo>
                <a:lnTo>
                  <a:pt x="45846" y="43179"/>
                </a:lnTo>
                <a:lnTo>
                  <a:pt x="56238" y="52125"/>
                </a:lnTo>
                <a:lnTo>
                  <a:pt x="66501" y="43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5016" y="1539239"/>
            <a:ext cx="384175" cy="513715"/>
          </a:xfrm>
          <a:custGeom>
            <a:avLst/>
            <a:gdLst/>
            <a:ahLst/>
            <a:cxnLst/>
            <a:rect l="l" t="t" r="r" b="b"/>
            <a:pathLst>
              <a:path w="384175" h="513714">
                <a:moveTo>
                  <a:pt x="0" y="85598"/>
                </a:moveTo>
                <a:lnTo>
                  <a:pt x="37051" y="35058"/>
                </a:lnTo>
                <a:lnTo>
                  <a:pt x="78620" y="16524"/>
                </a:lnTo>
                <a:lnTo>
                  <a:pt x="131332" y="4366"/>
                </a:lnTo>
                <a:lnTo>
                  <a:pt x="192023" y="0"/>
                </a:lnTo>
                <a:lnTo>
                  <a:pt x="252715" y="4366"/>
                </a:lnTo>
                <a:lnTo>
                  <a:pt x="305427" y="16524"/>
                </a:lnTo>
                <a:lnTo>
                  <a:pt x="346996" y="35058"/>
                </a:lnTo>
                <a:lnTo>
                  <a:pt x="374257" y="58554"/>
                </a:lnTo>
                <a:lnTo>
                  <a:pt x="384047" y="85598"/>
                </a:lnTo>
                <a:lnTo>
                  <a:pt x="384047" y="427990"/>
                </a:lnTo>
                <a:lnTo>
                  <a:pt x="346996" y="478529"/>
                </a:lnTo>
                <a:lnTo>
                  <a:pt x="305427" y="497063"/>
                </a:lnTo>
                <a:lnTo>
                  <a:pt x="252715" y="509221"/>
                </a:lnTo>
                <a:lnTo>
                  <a:pt x="192023" y="513588"/>
                </a:lnTo>
                <a:lnTo>
                  <a:pt x="131332" y="509221"/>
                </a:lnTo>
                <a:lnTo>
                  <a:pt x="78620" y="497063"/>
                </a:lnTo>
                <a:lnTo>
                  <a:pt x="37051" y="478529"/>
                </a:lnTo>
                <a:lnTo>
                  <a:pt x="9790" y="455033"/>
                </a:lnTo>
                <a:lnTo>
                  <a:pt x="0" y="427990"/>
                </a:lnTo>
                <a:lnTo>
                  <a:pt x="0" y="8559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5707" y="2496311"/>
            <a:ext cx="559435" cy="422275"/>
          </a:xfrm>
          <a:custGeom>
            <a:avLst/>
            <a:gdLst/>
            <a:ahLst/>
            <a:cxnLst/>
            <a:rect l="l" t="t" r="r" b="b"/>
            <a:pathLst>
              <a:path w="559435" h="422275">
                <a:moveTo>
                  <a:pt x="0" y="422148"/>
                </a:moveTo>
                <a:lnTo>
                  <a:pt x="559307" y="422148"/>
                </a:lnTo>
                <a:lnTo>
                  <a:pt x="559307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solidFill>
            <a:srgbClr val="79FF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5707" y="2496311"/>
            <a:ext cx="559435" cy="422275"/>
          </a:xfrm>
          <a:custGeom>
            <a:avLst/>
            <a:gdLst/>
            <a:ahLst/>
            <a:cxnLst/>
            <a:rect l="l" t="t" r="r" b="b"/>
            <a:pathLst>
              <a:path w="559435" h="422275">
                <a:moveTo>
                  <a:pt x="0" y="422148"/>
                </a:moveTo>
                <a:lnTo>
                  <a:pt x="559307" y="422148"/>
                </a:lnTo>
                <a:lnTo>
                  <a:pt x="559307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0172" y="2496311"/>
            <a:ext cx="559435" cy="422275"/>
          </a:xfrm>
          <a:custGeom>
            <a:avLst/>
            <a:gdLst/>
            <a:ahLst/>
            <a:cxnLst/>
            <a:rect l="l" t="t" r="r" b="b"/>
            <a:pathLst>
              <a:path w="559435" h="422275">
                <a:moveTo>
                  <a:pt x="0" y="422148"/>
                </a:moveTo>
                <a:lnTo>
                  <a:pt x="559308" y="422148"/>
                </a:lnTo>
                <a:lnTo>
                  <a:pt x="559308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solidFill>
            <a:srgbClr val="79FF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0172" y="2496311"/>
            <a:ext cx="559435" cy="422275"/>
          </a:xfrm>
          <a:custGeom>
            <a:avLst/>
            <a:gdLst/>
            <a:ahLst/>
            <a:cxnLst/>
            <a:rect l="l" t="t" r="r" b="b"/>
            <a:pathLst>
              <a:path w="559435" h="422275">
                <a:moveTo>
                  <a:pt x="0" y="422148"/>
                </a:moveTo>
                <a:lnTo>
                  <a:pt x="559308" y="422148"/>
                </a:lnTo>
                <a:lnTo>
                  <a:pt x="559308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71244" y="2496311"/>
            <a:ext cx="561340" cy="422275"/>
          </a:xfrm>
          <a:custGeom>
            <a:avLst/>
            <a:gdLst/>
            <a:ahLst/>
            <a:cxnLst/>
            <a:rect l="l" t="t" r="r" b="b"/>
            <a:pathLst>
              <a:path w="561339" h="422275">
                <a:moveTo>
                  <a:pt x="0" y="422148"/>
                </a:moveTo>
                <a:lnTo>
                  <a:pt x="560832" y="422148"/>
                </a:lnTo>
                <a:lnTo>
                  <a:pt x="560832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solidFill>
            <a:srgbClr val="79FF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71244" y="2496311"/>
            <a:ext cx="561340" cy="422275"/>
          </a:xfrm>
          <a:custGeom>
            <a:avLst/>
            <a:gdLst/>
            <a:ahLst/>
            <a:cxnLst/>
            <a:rect l="l" t="t" r="r" b="b"/>
            <a:pathLst>
              <a:path w="561339" h="422275">
                <a:moveTo>
                  <a:pt x="0" y="422148"/>
                </a:moveTo>
                <a:lnTo>
                  <a:pt x="560832" y="422148"/>
                </a:lnTo>
                <a:lnTo>
                  <a:pt x="560832" y="0"/>
                </a:lnTo>
                <a:lnTo>
                  <a:pt x="0" y="0"/>
                </a:lnTo>
                <a:lnTo>
                  <a:pt x="0" y="42214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51660" y="1763267"/>
            <a:ext cx="605155" cy="733425"/>
          </a:xfrm>
          <a:custGeom>
            <a:avLst/>
            <a:gdLst/>
            <a:ahLst/>
            <a:cxnLst/>
            <a:rect l="l" t="t" r="r" b="b"/>
            <a:pathLst>
              <a:path w="605155" h="733425">
                <a:moveTo>
                  <a:pt x="19050" y="650367"/>
                </a:moveTo>
                <a:lnTo>
                  <a:pt x="0" y="733425"/>
                </a:lnTo>
                <a:lnTo>
                  <a:pt x="77850" y="698881"/>
                </a:lnTo>
                <a:lnTo>
                  <a:pt x="65228" y="688467"/>
                </a:lnTo>
                <a:lnTo>
                  <a:pt x="45338" y="688467"/>
                </a:lnTo>
                <a:lnTo>
                  <a:pt x="35559" y="680339"/>
                </a:lnTo>
                <a:lnTo>
                  <a:pt x="43585" y="670610"/>
                </a:lnTo>
                <a:lnTo>
                  <a:pt x="19050" y="650367"/>
                </a:lnTo>
                <a:close/>
              </a:path>
              <a:path w="605155" h="733425">
                <a:moveTo>
                  <a:pt x="43585" y="670610"/>
                </a:moveTo>
                <a:lnTo>
                  <a:pt x="35559" y="680339"/>
                </a:lnTo>
                <a:lnTo>
                  <a:pt x="45338" y="688467"/>
                </a:lnTo>
                <a:lnTo>
                  <a:pt x="53393" y="678702"/>
                </a:lnTo>
                <a:lnTo>
                  <a:pt x="43585" y="670610"/>
                </a:lnTo>
                <a:close/>
              </a:path>
              <a:path w="605155" h="733425">
                <a:moveTo>
                  <a:pt x="53393" y="678702"/>
                </a:moveTo>
                <a:lnTo>
                  <a:pt x="45338" y="688467"/>
                </a:lnTo>
                <a:lnTo>
                  <a:pt x="65228" y="688467"/>
                </a:lnTo>
                <a:lnTo>
                  <a:pt x="53393" y="678702"/>
                </a:lnTo>
                <a:close/>
              </a:path>
              <a:path w="605155" h="733425">
                <a:moveTo>
                  <a:pt x="551582" y="54784"/>
                </a:moveTo>
                <a:lnTo>
                  <a:pt x="43585" y="670610"/>
                </a:lnTo>
                <a:lnTo>
                  <a:pt x="53393" y="678702"/>
                </a:lnTo>
                <a:lnTo>
                  <a:pt x="561391" y="62877"/>
                </a:lnTo>
                <a:lnTo>
                  <a:pt x="551582" y="54784"/>
                </a:lnTo>
                <a:close/>
              </a:path>
              <a:path w="605155" h="733425">
                <a:moveTo>
                  <a:pt x="594647" y="44958"/>
                </a:moveTo>
                <a:lnTo>
                  <a:pt x="559688" y="44958"/>
                </a:lnTo>
                <a:lnTo>
                  <a:pt x="569467" y="53086"/>
                </a:lnTo>
                <a:lnTo>
                  <a:pt x="561391" y="62877"/>
                </a:lnTo>
                <a:lnTo>
                  <a:pt x="585851" y="83058"/>
                </a:lnTo>
                <a:lnTo>
                  <a:pt x="594647" y="44958"/>
                </a:lnTo>
                <a:close/>
              </a:path>
              <a:path w="605155" h="733425">
                <a:moveTo>
                  <a:pt x="559688" y="44958"/>
                </a:moveTo>
                <a:lnTo>
                  <a:pt x="551582" y="54784"/>
                </a:lnTo>
                <a:lnTo>
                  <a:pt x="561391" y="62877"/>
                </a:lnTo>
                <a:lnTo>
                  <a:pt x="569467" y="53086"/>
                </a:lnTo>
                <a:lnTo>
                  <a:pt x="559688" y="44958"/>
                </a:lnTo>
                <a:close/>
              </a:path>
              <a:path w="605155" h="733425">
                <a:moveTo>
                  <a:pt x="605027" y="0"/>
                </a:moveTo>
                <a:lnTo>
                  <a:pt x="527050" y="34544"/>
                </a:lnTo>
                <a:lnTo>
                  <a:pt x="551582" y="54784"/>
                </a:lnTo>
                <a:lnTo>
                  <a:pt x="559688" y="44958"/>
                </a:lnTo>
                <a:lnTo>
                  <a:pt x="594647" y="44958"/>
                </a:lnTo>
                <a:lnTo>
                  <a:pt x="6050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51660" y="1763267"/>
            <a:ext cx="605155" cy="733425"/>
          </a:xfrm>
          <a:custGeom>
            <a:avLst/>
            <a:gdLst/>
            <a:ahLst/>
            <a:cxnLst/>
            <a:rect l="l" t="t" r="r" b="b"/>
            <a:pathLst>
              <a:path w="605155" h="733425">
                <a:moveTo>
                  <a:pt x="19050" y="650367"/>
                </a:moveTo>
                <a:lnTo>
                  <a:pt x="0" y="733425"/>
                </a:lnTo>
                <a:lnTo>
                  <a:pt x="77850" y="698881"/>
                </a:lnTo>
                <a:lnTo>
                  <a:pt x="65228" y="688467"/>
                </a:lnTo>
                <a:lnTo>
                  <a:pt x="45338" y="688467"/>
                </a:lnTo>
                <a:lnTo>
                  <a:pt x="35559" y="680339"/>
                </a:lnTo>
                <a:lnTo>
                  <a:pt x="43585" y="670610"/>
                </a:lnTo>
                <a:lnTo>
                  <a:pt x="19050" y="650367"/>
                </a:lnTo>
                <a:close/>
              </a:path>
              <a:path w="605155" h="733425">
                <a:moveTo>
                  <a:pt x="43585" y="670610"/>
                </a:moveTo>
                <a:lnTo>
                  <a:pt x="35559" y="680339"/>
                </a:lnTo>
                <a:lnTo>
                  <a:pt x="45338" y="688467"/>
                </a:lnTo>
                <a:lnTo>
                  <a:pt x="53393" y="678702"/>
                </a:lnTo>
                <a:lnTo>
                  <a:pt x="43585" y="670610"/>
                </a:lnTo>
                <a:close/>
              </a:path>
              <a:path w="605155" h="733425">
                <a:moveTo>
                  <a:pt x="53393" y="678702"/>
                </a:moveTo>
                <a:lnTo>
                  <a:pt x="45338" y="688467"/>
                </a:lnTo>
                <a:lnTo>
                  <a:pt x="65228" y="688467"/>
                </a:lnTo>
                <a:lnTo>
                  <a:pt x="53393" y="678702"/>
                </a:lnTo>
                <a:close/>
              </a:path>
              <a:path w="605155" h="733425">
                <a:moveTo>
                  <a:pt x="551582" y="54784"/>
                </a:moveTo>
                <a:lnTo>
                  <a:pt x="43585" y="670610"/>
                </a:lnTo>
                <a:lnTo>
                  <a:pt x="53393" y="678702"/>
                </a:lnTo>
                <a:lnTo>
                  <a:pt x="561391" y="62877"/>
                </a:lnTo>
                <a:lnTo>
                  <a:pt x="551582" y="54784"/>
                </a:lnTo>
                <a:close/>
              </a:path>
              <a:path w="605155" h="733425">
                <a:moveTo>
                  <a:pt x="594647" y="44958"/>
                </a:moveTo>
                <a:lnTo>
                  <a:pt x="559688" y="44958"/>
                </a:lnTo>
                <a:lnTo>
                  <a:pt x="569467" y="53086"/>
                </a:lnTo>
                <a:lnTo>
                  <a:pt x="561391" y="62877"/>
                </a:lnTo>
                <a:lnTo>
                  <a:pt x="585851" y="83058"/>
                </a:lnTo>
                <a:lnTo>
                  <a:pt x="594647" y="44958"/>
                </a:lnTo>
                <a:close/>
              </a:path>
              <a:path w="605155" h="733425">
                <a:moveTo>
                  <a:pt x="559688" y="44958"/>
                </a:moveTo>
                <a:lnTo>
                  <a:pt x="551582" y="54784"/>
                </a:lnTo>
                <a:lnTo>
                  <a:pt x="561391" y="62877"/>
                </a:lnTo>
                <a:lnTo>
                  <a:pt x="569467" y="53086"/>
                </a:lnTo>
                <a:lnTo>
                  <a:pt x="559688" y="44958"/>
                </a:lnTo>
                <a:close/>
              </a:path>
              <a:path w="605155" h="733425">
                <a:moveTo>
                  <a:pt x="605027" y="0"/>
                </a:moveTo>
                <a:lnTo>
                  <a:pt x="527050" y="34544"/>
                </a:lnTo>
                <a:lnTo>
                  <a:pt x="551582" y="54784"/>
                </a:lnTo>
                <a:lnTo>
                  <a:pt x="559688" y="44958"/>
                </a:lnTo>
                <a:lnTo>
                  <a:pt x="594647" y="44958"/>
                </a:lnTo>
                <a:lnTo>
                  <a:pt x="605027" y="0"/>
                </a:lnTo>
                <a:close/>
              </a:path>
            </a:pathLst>
          </a:custGeom>
          <a:solidFill>
            <a:srgbClr val="003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24810" y="1763267"/>
            <a:ext cx="123189" cy="733425"/>
          </a:xfrm>
          <a:custGeom>
            <a:avLst/>
            <a:gdLst/>
            <a:ahLst/>
            <a:cxnLst/>
            <a:rect l="l" t="t" r="r" b="b"/>
            <a:pathLst>
              <a:path w="123189" h="733425">
                <a:moveTo>
                  <a:pt x="78479" y="657989"/>
                </a:moveTo>
                <a:lnTo>
                  <a:pt x="46862" y="660527"/>
                </a:lnTo>
                <a:lnTo>
                  <a:pt x="90931" y="733425"/>
                </a:lnTo>
                <a:lnTo>
                  <a:pt x="116249" y="670687"/>
                </a:lnTo>
                <a:lnTo>
                  <a:pt x="79501" y="670687"/>
                </a:lnTo>
                <a:lnTo>
                  <a:pt x="78479" y="657989"/>
                </a:lnTo>
                <a:close/>
              </a:path>
              <a:path w="123189" h="733425">
                <a:moveTo>
                  <a:pt x="91178" y="656969"/>
                </a:moveTo>
                <a:lnTo>
                  <a:pt x="78479" y="657989"/>
                </a:lnTo>
                <a:lnTo>
                  <a:pt x="79501" y="670687"/>
                </a:lnTo>
                <a:lnTo>
                  <a:pt x="92201" y="669671"/>
                </a:lnTo>
                <a:lnTo>
                  <a:pt x="91178" y="656969"/>
                </a:lnTo>
                <a:close/>
              </a:path>
              <a:path w="123189" h="733425">
                <a:moveTo>
                  <a:pt x="122808" y="654431"/>
                </a:moveTo>
                <a:lnTo>
                  <a:pt x="91178" y="656969"/>
                </a:lnTo>
                <a:lnTo>
                  <a:pt x="92201" y="669671"/>
                </a:lnTo>
                <a:lnTo>
                  <a:pt x="79501" y="670687"/>
                </a:lnTo>
                <a:lnTo>
                  <a:pt x="116249" y="670687"/>
                </a:lnTo>
                <a:lnTo>
                  <a:pt x="122808" y="654431"/>
                </a:lnTo>
                <a:close/>
              </a:path>
              <a:path w="123189" h="733425">
                <a:moveTo>
                  <a:pt x="44329" y="75435"/>
                </a:moveTo>
                <a:lnTo>
                  <a:pt x="31630" y="76455"/>
                </a:lnTo>
                <a:lnTo>
                  <a:pt x="78479" y="657989"/>
                </a:lnTo>
                <a:lnTo>
                  <a:pt x="91178" y="656969"/>
                </a:lnTo>
                <a:lnTo>
                  <a:pt x="44329" y="75435"/>
                </a:lnTo>
                <a:close/>
              </a:path>
              <a:path w="123189" h="733425">
                <a:moveTo>
                  <a:pt x="31876" y="0"/>
                </a:moveTo>
                <a:lnTo>
                  <a:pt x="0" y="78994"/>
                </a:lnTo>
                <a:lnTo>
                  <a:pt x="31630" y="76455"/>
                </a:lnTo>
                <a:lnTo>
                  <a:pt x="30606" y="63754"/>
                </a:lnTo>
                <a:lnTo>
                  <a:pt x="43306" y="62737"/>
                </a:lnTo>
                <a:lnTo>
                  <a:pt x="69803" y="62737"/>
                </a:lnTo>
                <a:lnTo>
                  <a:pt x="31876" y="0"/>
                </a:lnTo>
                <a:close/>
              </a:path>
              <a:path w="123189" h="733425">
                <a:moveTo>
                  <a:pt x="43306" y="62737"/>
                </a:moveTo>
                <a:lnTo>
                  <a:pt x="30606" y="63754"/>
                </a:lnTo>
                <a:lnTo>
                  <a:pt x="31630" y="76455"/>
                </a:lnTo>
                <a:lnTo>
                  <a:pt x="44329" y="75435"/>
                </a:lnTo>
                <a:lnTo>
                  <a:pt x="43306" y="62737"/>
                </a:lnTo>
                <a:close/>
              </a:path>
              <a:path w="123189" h="733425">
                <a:moveTo>
                  <a:pt x="69803" y="62737"/>
                </a:moveTo>
                <a:lnTo>
                  <a:pt x="43306" y="62737"/>
                </a:lnTo>
                <a:lnTo>
                  <a:pt x="44329" y="75435"/>
                </a:lnTo>
                <a:lnTo>
                  <a:pt x="75945" y="72898"/>
                </a:lnTo>
                <a:lnTo>
                  <a:pt x="69803" y="62737"/>
                </a:lnTo>
                <a:close/>
              </a:path>
            </a:pathLst>
          </a:custGeom>
          <a:solidFill>
            <a:srgbClr val="003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56688" y="1763267"/>
            <a:ext cx="723265" cy="733425"/>
          </a:xfrm>
          <a:custGeom>
            <a:avLst/>
            <a:gdLst/>
            <a:ahLst/>
            <a:cxnLst/>
            <a:rect l="l" t="t" r="r" b="b"/>
            <a:pathLst>
              <a:path w="723264" h="733425">
                <a:moveTo>
                  <a:pt x="665067" y="683609"/>
                </a:moveTo>
                <a:lnTo>
                  <a:pt x="642493" y="705866"/>
                </a:lnTo>
                <a:lnTo>
                  <a:pt x="723138" y="733425"/>
                </a:lnTo>
                <a:lnTo>
                  <a:pt x="709847" y="692658"/>
                </a:lnTo>
                <a:lnTo>
                  <a:pt x="673988" y="692658"/>
                </a:lnTo>
                <a:lnTo>
                  <a:pt x="665067" y="683609"/>
                </a:lnTo>
                <a:close/>
              </a:path>
              <a:path w="723264" h="733425">
                <a:moveTo>
                  <a:pt x="674148" y="674655"/>
                </a:moveTo>
                <a:lnTo>
                  <a:pt x="665067" y="683609"/>
                </a:lnTo>
                <a:lnTo>
                  <a:pt x="673988" y="692658"/>
                </a:lnTo>
                <a:lnTo>
                  <a:pt x="683132" y="683768"/>
                </a:lnTo>
                <a:lnTo>
                  <a:pt x="674148" y="674655"/>
                </a:lnTo>
                <a:close/>
              </a:path>
              <a:path w="723264" h="733425">
                <a:moveTo>
                  <a:pt x="696722" y="652399"/>
                </a:moveTo>
                <a:lnTo>
                  <a:pt x="674148" y="674655"/>
                </a:lnTo>
                <a:lnTo>
                  <a:pt x="683132" y="683768"/>
                </a:lnTo>
                <a:lnTo>
                  <a:pt x="673988" y="692658"/>
                </a:lnTo>
                <a:lnTo>
                  <a:pt x="709847" y="692658"/>
                </a:lnTo>
                <a:lnTo>
                  <a:pt x="696722" y="652399"/>
                </a:lnTo>
                <a:close/>
              </a:path>
              <a:path w="723264" h="733425">
                <a:moveTo>
                  <a:pt x="58070" y="49815"/>
                </a:moveTo>
                <a:lnTo>
                  <a:pt x="48989" y="58769"/>
                </a:lnTo>
                <a:lnTo>
                  <a:pt x="665067" y="683609"/>
                </a:lnTo>
                <a:lnTo>
                  <a:pt x="674148" y="674655"/>
                </a:lnTo>
                <a:lnTo>
                  <a:pt x="58070" y="49815"/>
                </a:lnTo>
                <a:close/>
              </a:path>
              <a:path w="723264" h="733425">
                <a:moveTo>
                  <a:pt x="0" y="0"/>
                </a:moveTo>
                <a:lnTo>
                  <a:pt x="26416" y="81026"/>
                </a:lnTo>
                <a:lnTo>
                  <a:pt x="48989" y="58769"/>
                </a:lnTo>
                <a:lnTo>
                  <a:pt x="40005" y="49657"/>
                </a:lnTo>
                <a:lnTo>
                  <a:pt x="49149" y="40767"/>
                </a:lnTo>
                <a:lnTo>
                  <a:pt x="67248" y="40767"/>
                </a:lnTo>
                <a:lnTo>
                  <a:pt x="80644" y="27559"/>
                </a:lnTo>
                <a:lnTo>
                  <a:pt x="0" y="0"/>
                </a:lnTo>
                <a:close/>
              </a:path>
              <a:path w="723264" h="733425">
                <a:moveTo>
                  <a:pt x="49149" y="40767"/>
                </a:moveTo>
                <a:lnTo>
                  <a:pt x="40005" y="49657"/>
                </a:lnTo>
                <a:lnTo>
                  <a:pt x="48989" y="58769"/>
                </a:lnTo>
                <a:lnTo>
                  <a:pt x="58070" y="49815"/>
                </a:lnTo>
                <a:lnTo>
                  <a:pt x="49149" y="40767"/>
                </a:lnTo>
                <a:close/>
              </a:path>
              <a:path w="723264" h="733425">
                <a:moveTo>
                  <a:pt x="67248" y="40767"/>
                </a:moveTo>
                <a:lnTo>
                  <a:pt x="49149" y="40767"/>
                </a:lnTo>
                <a:lnTo>
                  <a:pt x="58070" y="49815"/>
                </a:lnTo>
                <a:lnTo>
                  <a:pt x="67248" y="40767"/>
                </a:lnTo>
                <a:close/>
              </a:path>
            </a:pathLst>
          </a:custGeom>
          <a:solidFill>
            <a:srgbClr val="003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95786" y="2331676"/>
            <a:ext cx="704341" cy="472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5523" y="2351532"/>
            <a:ext cx="629412" cy="397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5523" y="2351532"/>
            <a:ext cx="629920" cy="398145"/>
          </a:xfrm>
          <a:custGeom>
            <a:avLst/>
            <a:gdLst/>
            <a:ahLst/>
            <a:cxnLst/>
            <a:rect l="l" t="t" r="r" b="b"/>
            <a:pathLst>
              <a:path w="629920" h="398144">
                <a:moveTo>
                  <a:pt x="0" y="66293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3" y="0"/>
                </a:lnTo>
                <a:lnTo>
                  <a:pt x="563117" y="0"/>
                </a:lnTo>
                <a:lnTo>
                  <a:pt x="588906" y="5214"/>
                </a:lnTo>
                <a:lnTo>
                  <a:pt x="609980" y="19431"/>
                </a:lnTo>
                <a:lnTo>
                  <a:pt x="624197" y="40505"/>
                </a:lnTo>
                <a:lnTo>
                  <a:pt x="629412" y="66293"/>
                </a:lnTo>
                <a:lnTo>
                  <a:pt x="629412" y="331469"/>
                </a:lnTo>
                <a:lnTo>
                  <a:pt x="624197" y="357258"/>
                </a:lnTo>
                <a:lnTo>
                  <a:pt x="609981" y="378332"/>
                </a:lnTo>
                <a:lnTo>
                  <a:pt x="588906" y="392549"/>
                </a:lnTo>
                <a:lnTo>
                  <a:pt x="563117" y="397763"/>
                </a:lnTo>
                <a:lnTo>
                  <a:pt x="66293" y="397763"/>
                </a:lnTo>
                <a:lnTo>
                  <a:pt x="40505" y="392549"/>
                </a:lnTo>
                <a:lnTo>
                  <a:pt x="19430" y="378332"/>
                </a:lnTo>
                <a:lnTo>
                  <a:pt x="5214" y="357258"/>
                </a:lnTo>
                <a:lnTo>
                  <a:pt x="0" y="331469"/>
                </a:lnTo>
                <a:lnTo>
                  <a:pt x="0" y="66293"/>
                </a:lnTo>
                <a:close/>
              </a:path>
            </a:pathLst>
          </a:custGeom>
          <a:ln w="12700">
            <a:solidFill>
              <a:srgbClr val="FFB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62452" y="2331676"/>
            <a:ext cx="702577" cy="472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02096" y="2351532"/>
            <a:ext cx="627887" cy="3977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02096" y="2351532"/>
            <a:ext cx="628015" cy="398145"/>
          </a:xfrm>
          <a:custGeom>
            <a:avLst/>
            <a:gdLst/>
            <a:ahLst/>
            <a:cxnLst/>
            <a:rect l="l" t="t" r="r" b="b"/>
            <a:pathLst>
              <a:path w="628015" h="398144">
                <a:moveTo>
                  <a:pt x="0" y="66293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3" y="0"/>
                </a:lnTo>
                <a:lnTo>
                  <a:pt x="561594" y="0"/>
                </a:lnTo>
                <a:lnTo>
                  <a:pt x="587382" y="5214"/>
                </a:lnTo>
                <a:lnTo>
                  <a:pt x="608456" y="19431"/>
                </a:lnTo>
                <a:lnTo>
                  <a:pt x="622673" y="40505"/>
                </a:lnTo>
                <a:lnTo>
                  <a:pt x="627887" y="66293"/>
                </a:lnTo>
                <a:lnTo>
                  <a:pt x="627887" y="331469"/>
                </a:lnTo>
                <a:lnTo>
                  <a:pt x="622673" y="357258"/>
                </a:lnTo>
                <a:lnTo>
                  <a:pt x="608456" y="378332"/>
                </a:lnTo>
                <a:lnTo>
                  <a:pt x="587382" y="392549"/>
                </a:lnTo>
                <a:lnTo>
                  <a:pt x="561594" y="397763"/>
                </a:lnTo>
                <a:lnTo>
                  <a:pt x="66293" y="397763"/>
                </a:lnTo>
                <a:lnTo>
                  <a:pt x="40505" y="392549"/>
                </a:lnTo>
                <a:lnTo>
                  <a:pt x="19430" y="378332"/>
                </a:lnTo>
                <a:lnTo>
                  <a:pt x="5214" y="357258"/>
                </a:lnTo>
                <a:lnTo>
                  <a:pt x="0" y="331469"/>
                </a:lnTo>
                <a:lnTo>
                  <a:pt x="0" y="66293"/>
                </a:lnTo>
                <a:close/>
              </a:path>
            </a:pathLst>
          </a:custGeom>
          <a:ln w="12700">
            <a:solidFill>
              <a:srgbClr val="FFB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27500" y="2340820"/>
            <a:ext cx="702577" cy="472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67143" y="2360676"/>
            <a:ext cx="627887" cy="3977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67143" y="2360676"/>
            <a:ext cx="628015" cy="398145"/>
          </a:xfrm>
          <a:custGeom>
            <a:avLst/>
            <a:gdLst/>
            <a:ahLst/>
            <a:cxnLst/>
            <a:rect l="l" t="t" r="r" b="b"/>
            <a:pathLst>
              <a:path w="628015" h="398144">
                <a:moveTo>
                  <a:pt x="0" y="66293"/>
                </a:moveTo>
                <a:lnTo>
                  <a:pt x="5214" y="40505"/>
                </a:lnTo>
                <a:lnTo>
                  <a:pt x="19430" y="19431"/>
                </a:lnTo>
                <a:lnTo>
                  <a:pt x="40505" y="5214"/>
                </a:lnTo>
                <a:lnTo>
                  <a:pt x="66294" y="0"/>
                </a:lnTo>
                <a:lnTo>
                  <a:pt x="561594" y="0"/>
                </a:lnTo>
                <a:lnTo>
                  <a:pt x="587382" y="5214"/>
                </a:lnTo>
                <a:lnTo>
                  <a:pt x="608456" y="19431"/>
                </a:lnTo>
                <a:lnTo>
                  <a:pt x="622673" y="40505"/>
                </a:lnTo>
                <a:lnTo>
                  <a:pt x="627887" y="66293"/>
                </a:lnTo>
                <a:lnTo>
                  <a:pt x="627887" y="331469"/>
                </a:lnTo>
                <a:lnTo>
                  <a:pt x="622673" y="357258"/>
                </a:lnTo>
                <a:lnTo>
                  <a:pt x="608456" y="378333"/>
                </a:lnTo>
                <a:lnTo>
                  <a:pt x="587382" y="392549"/>
                </a:lnTo>
                <a:lnTo>
                  <a:pt x="561594" y="397763"/>
                </a:lnTo>
                <a:lnTo>
                  <a:pt x="66294" y="397763"/>
                </a:lnTo>
                <a:lnTo>
                  <a:pt x="40505" y="392549"/>
                </a:lnTo>
                <a:lnTo>
                  <a:pt x="19430" y="378332"/>
                </a:lnTo>
                <a:lnTo>
                  <a:pt x="5214" y="357258"/>
                </a:lnTo>
                <a:lnTo>
                  <a:pt x="0" y="331469"/>
                </a:lnTo>
                <a:lnTo>
                  <a:pt x="0" y="66293"/>
                </a:lnTo>
                <a:close/>
              </a:path>
            </a:pathLst>
          </a:custGeom>
          <a:ln w="12700">
            <a:solidFill>
              <a:srgbClr val="FFB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57671" y="2609088"/>
            <a:ext cx="276225" cy="297180"/>
          </a:xfrm>
          <a:custGeom>
            <a:avLst/>
            <a:gdLst/>
            <a:ahLst/>
            <a:cxnLst/>
            <a:rect l="l" t="t" r="r" b="b"/>
            <a:pathLst>
              <a:path w="276225" h="297180">
                <a:moveTo>
                  <a:pt x="137922" y="0"/>
                </a:moveTo>
                <a:lnTo>
                  <a:pt x="84224" y="3899"/>
                </a:lnTo>
                <a:lnTo>
                  <a:pt x="40386" y="14525"/>
                </a:lnTo>
                <a:lnTo>
                  <a:pt x="10834" y="30271"/>
                </a:lnTo>
                <a:lnTo>
                  <a:pt x="0" y="49530"/>
                </a:lnTo>
                <a:lnTo>
                  <a:pt x="0" y="247650"/>
                </a:lnTo>
                <a:lnTo>
                  <a:pt x="10834" y="266908"/>
                </a:lnTo>
                <a:lnTo>
                  <a:pt x="40386" y="282654"/>
                </a:lnTo>
                <a:lnTo>
                  <a:pt x="84224" y="293280"/>
                </a:lnTo>
                <a:lnTo>
                  <a:pt x="137922" y="297180"/>
                </a:lnTo>
                <a:lnTo>
                  <a:pt x="191619" y="293280"/>
                </a:lnTo>
                <a:lnTo>
                  <a:pt x="235458" y="282654"/>
                </a:lnTo>
                <a:lnTo>
                  <a:pt x="265009" y="266908"/>
                </a:lnTo>
                <a:lnTo>
                  <a:pt x="275843" y="247650"/>
                </a:lnTo>
                <a:lnTo>
                  <a:pt x="275843" y="49530"/>
                </a:lnTo>
                <a:lnTo>
                  <a:pt x="265009" y="30271"/>
                </a:lnTo>
                <a:lnTo>
                  <a:pt x="235457" y="14525"/>
                </a:lnTo>
                <a:lnTo>
                  <a:pt x="191619" y="3899"/>
                </a:lnTo>
                <a:lnTo>
                  <a:pt x="137922" y="0"/>
                </a:lnTo>
                <a:close/>
              </a:path>
            </a:pathLst>
          </a:custGeom>
          <a:solidFill>
            <a:srgbClr val="37F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57671" y="2658617"/>
            <a:ext cx="276225" cy="73660"/>
          </a:xfrm>
          <a:custGeom>
            <a:avLst/>
            <a:gdLst/>
            <a:ahLst/>
            <a:cxnLst/>
            <a:rect l="l" t="t" r="r" b="b"/>
            <a:pathLst>
              <a:path w="276225" h="73660">
                <a:moveTo>
                  <a:pt x="0" y="0"/>
                </a:moveTo>
                <a:lnTo>
                  <a:pt x="42925" y="73532"/>
                </a:lnTo>
                <a:lnTo>
                  <a:pt x="61275" y="45448"/>
                </a:lnTo>
                <a:lnTo>
                  <a:pt x="50545" y="40512"/>
                </a:lnTo>
                <a:lnTo>
                  <a:pt x="55752" y="28956"/>
                </a:lnTo>
                <a:lnTo>
                  <a:pt x="72052" y="28956"/>
                </a:lnTo>
                <a:lnTo>
                  <a:pt x="84581" y="9779"/>
                </a:lnTo>
                <a:lnTo>
                  <a:pt x="0" y="0"/>
                </a:lnTo>
                <a:close/>
              </a:path>
              <a:path w="276225" h="73660">
                <a:moveTo>
                  <a:pt x="258940" y="28956"/>
                </a:moveTo>
                <a:lnTo>
                  <a:pt x="220090" y="28956"/>
                </a:lnTo>
                <a:lnTo>
                  <a:pt x="225298" y="40512"/>
                </a:lnTo>
                <a:lnTo>
                  <a:pt x="214568" y="45448"/>
                </a:lnTo>
                <a:lnTo>
                  <a:pt x="232917" y="73532"/>
                </a:lnTo>
                <a:lnTo>
                  <a:pt x="258940" y="28956"/>
                </a:lnTo>
                <a:close/>
              </a:path>
              <a:path w="276225" h="73660">
                <a:moveTo>
                  <a:pt x="68285" y="34720"/>
                </a:moveTo>
                <a:lnTo>
                  <a:pt x="61275" y="45448"/>
                </a:lnTo>
                <a:lnTo>
                  <a:pt x="69595" y="49275"/>
                </a:lnTo>
                <a:lnTo>
                  <a:pt x="69976" y="49530"/>
                </a:lnTo>
                <a:lnTo>
                  <a:pt x="70612" y="49656"/>
                </a:lnTo>
                <a:lnTo>
                  <a:pt x="71119" y="49783"/>
                </a:lnTo>
                <a:lnTo>
                  <a:pt x="83438" y="51943"/>
                </a:lnTo>
                <a:lnTo>
                  <a:pt x="96392" y="53720"/>
                </a:lnTo>
                <a:lnTo>
                  <a:pt x="109854" y="54863"/>
                </a:lnTo>
                <a:lnTo>
                  <a:pt x="138175" y="55880"/>
                </a:lnTo>
                <a:lnTo>
                  <a:pt x="166242" y="54863"/>
                </a:lnTo>
                <a:lnTo>
                  <a:pt x="204724" y="49783"/>
                </a:lnTo>
                <a:lnTo>
                  <a:pt x="206248" y="49275"/>
                </a:lnTo>
                <a:lnTo>
                  <a:pt x="214568" y="45448"/>
                </a:lnTo>
                <a:lnTo>
                  <a:pt x="213085" y="43180"/>
                </a:lnTo>
                <a:lnTo>
                  <a:pt x="137667" y="43180"/>
                </a:lnTo>
                <a:lnTo>
                  <a:pt x="110362" y="42163"/>
                </a:lnTo>
                <a:lnTo>
                  <a:pt x="97536" y="41020"/>
                </a:lnTo>
                <a:lnTo>
                  <a:pt x="85089" y="39369"/>
                </a:lnTo>
                <a:lnTo>
                  <a:pt x="76058" y="37718"/>
                </a:lnTo>
                <a:lnTo>
                  <a:pt x="74802" y="37718"/>
                </a:lnTo>
                <a:lnTo>
                  <a:pt x="73278" y="37211"/>
                </a:lnTo>
                <a:lnTo>
                  <a:pt x="73698" y="37211"/>
                </a:lnTo>
                <a:lnTo>
                  <a:pt x="68285" y="34720"/>
                </a:lnTo>
                <a:close/>
              </a:path>
              <a:path w="276225" h="73660">
                <a:moveTo>
                  <a:pt x="55752" y="28956"/>
                </a:moveTo>
                <a:lnTo>
                  <a:pt x="50545" y="40512"/>
                </a:lnTo>
                <a:lnTo>
                  <a:pt x="61275" y="45448"/>
                </a:lnTo>
                <a:lnTo>
                  <a:pt x="68285" y="34720"/>
                </a:lnTo>
                <a:lnTo>
                  <a:pt x="55752" y="28956"/>
                </a:lnTo>
                <a:close/>
              </a:path>
              <a:path w="276225" h="73660">
                <a:moveTo>
                  <a:pt x="220090" y="28956"/>
                </a:moveTo>
                <a:lnTo>
                  <a:pt x="207558" y="34720"/>
                </a:lnTo>
                <a:lnTo>
                  <a:pt x="214568" y="45448"/>
                </a:lnTo>
                <a:lnTo>
                  <a:pt x="225298" y="40512"/>
                </a:lnTo>
                <a:lnTo>
                  <a:pt x="220090" y="28956"/>
                </a:lnTo>
                <a:close/>
              </a:path>
              <a:path w="276225" h="73660">
                <a:moveTo>
                  <a:pt x="201878" y="37333"/>
                </a:moveTo>
                <a:lnTo>
                  <a:pt x="190500" y="39369"/>
                </a:lnTo>
                <a:lnTo>
                  <a:pt x="178180" y="41020"/>
                </a:lnTo>
                <a:lnTo>
                  <a:pt x="165226" y="42163"/>
                </a:lnTo>
                <a:lnTo>
                  <a:pt x="137667" y="43180"/>
                </a:lnTo>
                <a:lnTo>
                  <a:pt x="213085" y="43180"/>
                </a:lnTo>
                <a:lnTo>
                  <a:pt x="209517" y="37718"/>
                </a:lnTo>
                <a:lnTo>
                  <a:pt x="201040" y="37718"/>
                </a:lnTo>
                <a:lnTo>
                  <a:pt x="201878" y="37333"/>
                </a:lnTo>
                <a:close/>
              </a:path>
              <a:path w="276225" h="73660">
                <a:moveTo>
                  <a:pt x="73278" y="37211"/>
                </a:moveTo>
                <a:lnTo>
                  <a:pt x="74802" y="37718"/>
                </a:lnTo>
                <a:lnTo>
                  <a:pt x="73951" y="37333"/>
                </a:lnTo>
                <a:lnTo>
                  <a:pt x="73278" y="37211"/>
                </a:lnTo>
                <a:close/>
              </a:path>
              <a:path w="276225" h="73660">
                <a:moveTo>
                  <a:pt x="73975" y="37338"/>
                </a:moveTo>
                <a:lnTo>
                  <a:pt x="74802" y="37718"/>
                </a:lnTo>
                <a:lnTo>
                  <a:pt x="76058" y="37718"/>
                </a:lnTo>
                <a:lnTo>
                  <a:pt x="73975" y="37338"/>
                </a:lnTo>
                <a:close/>
              </a:path>
              <a:path w="276225" h="73660">
                <a:moveTo>
                  <a:pt x="202564" y="37211"/>
                </a:moveTo>
                <a:lnTo>
                  <a:pt x="201868" y="37338"/>
                </a:lnTo>
                <a:lnTo>
                  <a:pt x="201040" y="37718"/>
                </a:lnTo>
                <a:lnTo>
                  <a:pt x="202564" y="37211"/>
                </a:lnTo>
                <a:close/>
              </a:path>
              <a:path w="276225" h="73660">
                <a:moveTo>
                  <a:pt x="209185" y="37211"/>
                </a:moveTo>
                <a:lnTo>
                  <a:pt x="202564" y="37211"/>
                </a:lnTo>
                <a:lnTo>
                  <a:pt x="201040" y="37718"/>
                </a:lnTo>
                <a:lnTo>
                  <a:pt x="209517" y="37718"/>
                </a:lnTo>
                <a:lnTo>
                  <a:pt x="209185" y="37211"/>
                </a:lnTo>
                <a:close/>
              </a:path>
              <a:path w="276225" h="73660">
                <a:moveTo>
                  <a:pt x="73698" y="37211"/>
                </a:moveTo>
                <a:lnTo>
                  <a:pt x="73278" y="37211"/>
                </a:lnTo>
                <a:lnTo>
                  <a:pt x="73975" y="37338"/>
                </a:lnTo>
                <a:lnTo>
                  <a:pt x="73698" y="37211"/>
                </a:lnTo>
                <a:close/>
              </a:path>
              <a:path w="276225" h="73660">
                <a:moveTo>
                  <a:pt x="207558" y="34720"/>
                </a:moveTo>
                <a:lnTo>
                  <a:pt x="201878" y="37333"/>
                </a:lnTo>
                <a:lnTo>
                  <a:pt x="202564" y="37211"/>
                </a:lnTo>
                <a:lnTo>
                  <a:pt x="209185" y="37211"/>
                </a:lnTo>
                <a:lnTo>
                  <a:pt x="207558" y="34720"/>
                </a:lnTo>
                <a:close/>
              </a:path>
              <a:path w="276225" h="73660">
                <a:moveTo>
                  <a:pt x="72052" y="28956"/>
                </a:moveTo>
                <a:lnTo>
                  <a:pt x="55752" y="28956"/>
                </a:lnTo>
                <a:lnTo>
                  <a:pt x="68285" y="34720"/>
                </a:lnTo>
                <a:lnTo>
                  <a:pt x="72052" y="28956"/>
                </a:lnTo>
                <a:close/>
              </a:path>
              <a:path w="276225" h="73660">
                <a:moveTo>
                  <a:pt x="275843" y="0"/>
                </a:moveTo>
                <a:lnTo>
                  <a:pt x="191262" y="9779"/>
                </a:lnTo>
                <a:lnTo>
                  <a:pt x="207558" y="34720"/>
                </a:lnTo>
                <a:lnTo>
                  <a:pt x="220090" y="28956"/>
                </a:lnTo>
                <a:lnTo>
                  <a:pt x="258940" y="28956"/>
                </a:lnTo>
                <a:lnTo>
                  <a:pt x="275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57671" y="2609088"/>
            <a:ext cx="276225" cy="297180"/>
          </a:xfrm>
          <a:custGeom>
            <a:avLst/>
            <a:gdLst/>
            <a:ahLst/>
            <a:cxnLst/>
            <a:rect l="l" t="t" r="r" b="b"/>
            <a:pathLst>
              <a:path w="276225" h="297180">
                <a:moveTo>
                  <a:pt x="0" y="49530"/>
                </a:moveTo>
                <a:lnTo>
                  <a:pt x="10834" y="30271"/>
                </a:lnTo>
                <a:lnTo>
                  <a:pt x="40386" y="14525"/>
                </a:lnTo>
                <a:lnTo>
                  <a:pt x="84224" y="3899"/>
                </a:lnTo>
                <a:lnTo>
                  <a:pt x="137922" y="0"/>
                </a:lnTo>
                <a:lnTo>
                  <a:pt x="191619" y="3899"/>
                </a:lnTo>
                <a:lnTo>
                  <a:pt x="235457" y="14525"/>
                </a:lnTo>
                <a:lnTo>
                  <a:pt x="265009" y="30271"/>
                </a:lnTo>
                <a:lnTo>
                  <a:pt x="275843" y="49530"/>
                </a:lnTo>
                <a:lnTo>
                  <a:pt x="275843" y="247650"/>
                </a:lnTo>
                <a:lnTo>
                  <a:pt x="265009" y="266908"/>
                </a:lnTo>
                <a:lnTo>
                  <a:pt x="235458" y="282654"/>
                </a:lnTo>
                <a:lnTo>
                  <a:pt x="191619" y="293280"/>
                </a:lnTo>
                <a:lnTo>
                  <a:pt x="137922" y="297180"/>
                </a:lnTo>
                <a:lnTo>
                  <a:pt x="84224" y="293280"/>
                </a:lnTo>
                <a:lnTo>
                  <a:pt x="40386" y="282654"/>
                </a:lnTo>
                <a:lnTo>
                  <a:pt x="10834" y="266908"/>
                </a:lnTo>
                <a:lnTo>
                  <a:pt x="0" y="247650"/>
                </a:lnTo>
                <a:lnTo>
                  <a:pt x="0" y="4953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16623" y="2601467"/>
            <a:ext cx="276225" cy="295910"/>
          </a:xfrm>
          <a:custGeom>
            <a:avLst/>
            <a:gdLst/>
            <a:ahLst/>
            <a:cxnLst/>
            <a:rect l="l" t="t" r="r" b="b"/>
            <a:pathLst>
              <a:path w="276225" h="295910">
                <a:moveTo>
                  <a:pt x="137922" y="0"/>
                </a:moveTo>
                <a:lnTo>
                  <a:pt x="84224" y="3877"/>
                </a:lnTo>
                <a:lnTo>
                  <a:pt x="40385" y="14446"/>
                </a:lnTo>
                <a:lnTo>
                  <a:pt x="10834" y="30110"/>
                </a:lnTo>
                <a:lnTo>
                  <a:pt x="0" y="49275"/>
                </a:lnTo>
                <a:lnTo>
                  <a:pt x="0" y="246380"/>
                </a:lnTo>
                <a:lnTo>
                  <a:pt x="10834" y="265545"/>
                </a:lnTo>
                <a:lnTo>
                  <a:pt x="40386" y="281209"/>
                </a:lnTo>
                <a:lnTo>
                  <a:pt x="84224" y="291778"/>
                </a:lnTo>
                <a:lnTo>
                  <a:pt x="137922" y="295656"/>
                </a:lnTo>
                <a:lnTo>
                  <a:pt x="191619" y="291778"/>
                </a:lnTo>
                <a:lnTo>
                  <a:pt x="235458" y="281209"/>
                </a:lnTo>
                <a:lnTo>
                  <a:pt x="265009" y="265545"/>
                </a:lnTo>
                <a:lnTo>
                  <a:pt x="275844" y="246380"/>
                </a:lnTo>
                <a:lnTo>
                  <a:pt x="275844" y="49275"/>
                </a:lnTo>
                <a:lnTo>
                  <a:pt x="265009" y="30110"/>
                </a:lnTo>
                <a:lnTo>
                  <a:pt x="235457" y="14446"/>
                </a:lnTo>
                <a:lnTo>
                  <a:pt x="191619" y="3877"/>
                </a:lnTo>
                <a:lnTo>
                  <a:pt x="137922" y="0"/>
                </a:lnTo>
                <a:close/>
              </a:path>
            </a:pathLst>
          </a:custGeom>
          <a:solidFill>
            <a:srgbClr val="37F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16623" y="2650744"/>
            <a:ext cx="276225" cy="73660"/>
          </a:xfrm>
          <a:custGeom>
            <a:avLst/>
            <a:gdLst/>
            <a:ahLst/>
            <a:cxnLst/>
            <a:rect l="l" t="t" r="r" b="b"/>
            <a:pathLst>
              <a:path w="276225" h="73660">
                <a:moveTo>
                  <a:pt x="0" y="0"/>
                </a:moveTo>
                <a:lnTo>
                  <a:pt x="43179" y="73532"/>
                </a:lnTo>
                <a:lnTo>
                  <a:pt x="61463" y="45408"/>
                </a:lnTo>
                <a:lnTo>
                  <a:pt x="50546" y="40386"/>
                </a:lnTo>
                <a:lnTo>
                  <a:pt x="55879" y="28956"/>
                </a:lnTo>
                <a:lnTo>
                  <a:pt x="72159" y="28956"/>
                </a:lnTo>
                <a:lnTo>
                  <a:pt x="84708" y="9651"/>
                </a:lnTo>
                <a:lnTo>
                  <a:pt x="0" y="0"/>
                </a:lnTo>
                <a:close/>
              </a:path>
              <a:path w="276225" h="73660">
                <a:moveTo>
                  <a:pt x="258890" y="28956"/>
                </a:moveTo>
                <a:lnTo>
                  <a:pt x="219964" y="28956"/>
                </a:lnTo>
                <a:lnTo>
                  <a:pt x="225298" y="40386"/>
                </a:lnTo>
                <a:lnTo>
                  <a:pt x="214434" y="45383"/>
                </a:lnTo>
                <a:lnTo>
                  <a:pt x="232791" y="73532"/>
                </a:lnTo>
                <a:lnTo>
                  <a:pt x="258890" y="28956"/>
                </a:lnTo>
                <a:close/>
              </a:path>
              <a:path w="276225" h="73660">
                <a:moveTo>
                  <a:pt x="68434" y="34685"/>
                </a:moveTo>
                <a:lnTo>
                  <a:pt x="61463" y="45408"/>
                </a:lnTo>
                <a:lnTo>
                  <a:pt x="69596" y="49149"/>
                </a:lnTo>
                <a:lnTo>
                  <a:pt x="70103" y="49403"/>
                </a:lnTo>
                <a:lnTo>
                  <a:pt x="109854" y="54737"/>
                </a:lnTo>
                <a:lnTo>
                  <a:pt x="138175" y="55625"/>
                </a:lnTo>
                <a:lnTo>
                  <a:pt x="166370" y="54737"/>
                </a:lnTo>
                <a:lnTo>
                  <a:pt x="204724" y="49656"/>
                </a:lnTo>
                <a:lnTo>
                  <a:pt x="206248" y="49149"/>
                </a:lnTo>
                <a:lnTo>
                  <a:pt x="214434" y="45383"/>
                </a:lnTo>
                <a:lnTo>
                  <a:pt x="212832" y="42925"/>
                </a:lnTo>
                <a:lnTo>
                  <a:pt x="137668" y="42925"/>
                </a:lnTo>
                <a:lnTo>
                  <a:pt x="110362" y="42037"/>
                </a:lnTo>
                <a:lnTo>
                  <a:pt x="97535" y="40767"/>
                </a:lnTo>
                <a:lnTo>
                  <a:pt x="85090" y="39116"/>
                </a:lnTo>
                <a:lnTo>
                  <a:pt x="76231" y="37592"/>
                </a:lnTo>
                <a:lnTo>
                  <a:pt x="74802" y="37592"/>
                </a:lnTo>
                <a:lnTo>
                  <a:pt x="73278" y="37083"/>
                </a:lnTo>
                <a:lnTo>
                  <a:pt x="73689" y="37083"/>
                </a:lnTo>
                <a:lnTo>
                  <a:pt x="68434" y="34685"/>
                </a:lnTo>
                <a:close/>
              </a:path>
              <a:path w="276225" h="73660">
                <a:moveTo>
                  <a:pt x="55879" y="28956"/>
                </a:moveTo>
                <a:lnTo>
                  <a:pt x="50546" y="40386"/>
                </a:lnTo>
                <a:lnTo>
                  <a:pt x="61463" y="45408"/>
                </a:lnTo>
                <a:lnTo>
                  <a:pt x="68434" y="34685"/>
                </a:lnTo>
                <a:lnTo>
                  <a:pt x="55879" y="28956"/>
                </a:lnTo>
                <a:close/>
              </a:path>
              <a:path w="276225" h="73660">
                <a:moveTo>
                  <a:pt x="219964" y="28956"/>
                </a:moveTo>
                <a:lnTo>
                  <a:pt x="207447" y="34668"/>
                </a:lnTo>
                <a:lnTo>
                  <a:pt x="214434" y="45383"/>
                </a:lnTo>
                <a:lnTo>
                  <a:pt x="225298" y="40386"/>
                </a:lnTo>
                <a:lnTo>
                  <a:pt x="219964" y="28956"/>
                </a:lnTo>
                <a:close/>
              </a:path>
              <a:path w="276225" h="73660">
                <a:moveTo>
                  <a:pt x="201909" y="37195"/>
                </a:moveTo>
                <a:lnTo>
                  <a:pt x="190626" y="39116"/>
                </a:lnTo>
                <a:lnTo>
                  <a:pt x="178180" y="40767"/>
                </a:lnTo>
                <a:lnTo>
                  <a:pt x="165100" y="42037"/>
                </a:lnTo>
                <a:lnTo>
                  <a:pt x="137668" y="42925"/>
                </a:lnTo>
                <a:lnTo>
                  <a:pt x="212832" y="42925"/>
                </a:lnTo>
                <a:lnTo>
                  <a:pt x="209354" y="37592"/>
                </a:lnTo>
                <a:lnTo>
                  <a:pt x="201041" y="37592"/>
                </a:lnTo>
                <a:lnTo>
                  <a:pt x="201909" y="37195"/>
                </a:lnTo>
                <a:close/>
              </a:path>
              <a:path w="276225" h="73660">
                <a:moveTo>
                  <a:pt x="73278" y="37083"/>
                </a:moveTo>
                <a:lnTo>
                  <a:pt x="74802" y="37592"/>
                </a:lnTo>
                <a:lnTo>
                  <a:pt x="73927" y="37195"/>
                </a:lnTo>
                <a:lnTo>
                  <a:pt x="73278" y="37083"/>
                </a:lnTo>
                <a:close/>
              </a:path>
              <a:path w="276225" h="73660">
                <a:moveTo>
                  <a:pt x="73938" y="37197"/>
                </a:moveTo>
                <a:lnTo>
                  <a:pt x="74802" y="37592"/>
                </a:lnTo>
                <a:lnTo>
                  <a:pt x="76231" y="37592"/>
                </a:lnTo>
                <a:lnTo>
                  <a:pt x="73938" y="37197"/>
                </a:lnTo>
                <a:close/>
              </a:path>
              <a:path w="276225" h="73660">
                <a:moveTo>
                  <a:pt x="202565" y="37083"/>
                </a:moveTo>
                <a:lnTo>
                  <a:pt x="201905" y="37197"/>
                </a:lnTo>
                <a:lnTo>
                  <a:pt x="201041" y="37592"/>
                </a:lnTo>
                <a:lnTo>
                  <a:pt x="202565" y="37083"/>
                </a:lnTo>
                <a:close/>
              </a:path>
              <a:path w="276225" h="73660">
                <a:moveTo>
                  <a:pt x="209023" y="37083"/>
                </a:moveTo>
                <a:lnTo>
                  <a:pt x="202565" y="37083"/>
                </a:lnTo>
                <a:lnTo>
                  <a:pt x="201041" y="37592"/>
                </a:lnTo>
                <a:lnTo>
                  <a:pt x="209354" y="37592"/>
                </a:lnTo>
                <a:lnTo>
                  <a:pt x="209023" y="37083"/>
                </a:lnTo>
                <a:close/>
              </a:path>
              <a:path w="276225" h="73660">
                <a:moveTo>
                  <a:pt x="73689" y="37083"/>
                </a:moveTo>
                <a:lnTo>
                  <a:pt x="73278" y="37083"/>
                </a:lnTo>
                <a:lnTo>
                  <a:pt x="73938" y="37197"/>
                </a:lnTo>
                <a:lnTo>
                  <a:pt x="73689" y="37083"/>
                </a:lnTo>
                <a:close/>
              </a:path>
              <a:path w="276225" h="73660">
                <a:moveTo>
                  <a:pt x="207447" y="34668"/>
                </a:moveTo>
                <a:lnTo>
                  <a:pt x="201909" y="37195"/>
                </a:lnTo>
                <a:lnTo>
                  <a:pt x="202565" y="37083"/>
                </a:lnTo>
                <a:lnTo>
                  <a:pt x="209023" y="37083"/>
                </a:lnTo>
                <a:lnTo>
                  <a:pt x="207447" y="34668"/>
                </a:lnTo>
                <a:close/>
              </a:path>
              <a:path w="276225" h="73660">
                <a:moveTo>
                  <a:pt x="72159" y="28956"/>
                </a:moveTo>
                <a:lnTo>
                  <a:pt x="55879" y="28956"/>
                </a:lnTo>
                <a:lnTo>
                  <a:pt x="68434" y="34685"/>
                </a:lnTo>
                <a:lnTo>
                  <a:pt x="72159" y="28956"/>
                </a:lnTo>
                <a:close/>
              </a:path>
              <a:path w="276225" h="73660">
                <a:moveTo>
                  <a:pt x="275844" y="0"/>
                </a:moveTo>
                <a:lnTo>
                  <a:pt x="191134" y="9651"/>
                </a:lnTo>
                <a:lnTo>
                  <a:pt x="207447" y="34668"/>
                </a:lnTo>
                <a:lnTo>
                  <a:pt x="219964" y="28956"/>
                </a:lnTo>
                <a:lnTo>
                  <a:pt x="258890" y="28956"/>
                </a:lnTo>
                <a:lnTo>
                  <a:pt x="275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16623" y="2601467"/>
            <a:ext cx="276225" cy="295910"/>
          </a:xfrm>
          <a:custGeom>
            <a:avLst/>
            <a:gdLst/>
            <a:ahLst/>
            <a:cxnLst/>
            <a:rect l="l" t="t" r="r" b="b"/>
            <a:pathLst>
              <a:path w="276225" h="295910">
                <a:moveTo>
                  <a:pt x="0" y="49275"/>
                </a:moveTo>
                <a:lnTo>
                  <a:pt x="10834" y="30110"/>
                </a:lnTo>
                <a:lnTo>
                  <a:pt x="40385" y="14446"/>
                </a:lnTo>
                <a:lnTo>
                  <a:pt x="84224" y="3877"/>
                </a:lnTo>
                <a:lnTo>
                  <a:pt x="137922" y="0"/>
                </a:lnTo>
                <a:lnTo>
                  <a:pt x="191619" y="3877"/>
                </a:lnTo>
                <a:lnTo>
                  <a:pt x="235457" y="14446"/>
                </a:lnTo>
                <a:lnTo>
                  <a:pt x="265009" y="30110"/>
                </a:lnTo>
                <a:lnTo>
                  <a:pt x="275844" y="49275"/>
                </a:lnTo>
                <a:lnTo>
                  <a:pt x="275844" y="246380"/>
                </a:lnTo>
                <a:lnTo>
                  <a:pt x="265009" y="265545"/>
                </a:lnTo>
                <a:lnTo>
                  <a:pt x="235458" y="281209"/>
                </a:lnTo>
                <a:lnTo>
                  <a:pt x="191619" y="291778"/>
                </a:lnTo>
                <a:lnTo>
                  <a:pt x="137922" y="295656"/>
                </a:lnTo>
                <a:lnTo>
                  <a:pt x="84224" y="291778"/>
                </a:lnTo>
                <a:lnTo>
                  <a:pt x="40386" y="281209"/>
                </a:lnTo>
                <a:lnTo>
                  <a:pt x="10834" y="265545"/>
                </a:lnTo>
                <a:lnTo>
                  <a:pt x="0" y="246380"/>
                </a:lnTo>
                <a:lnTo>
                  <a:pt x="0" y="492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51776" y="2622804"/>
            <a:ext cx="276225" cy="295910"/>
          </a:xfrm>
          <a:custGeom>
            <a:avLst/>
            <a:gdLst/>
            <a:ahLst/>
            <a:cxnLst/>
            <a:rect l="l" t="t" r="r" b="b"/>
            <a:pathLst>
              <a:path w="276225" h="295910">
                <a:moveTo>
                  <a:pt x="137922" y="0"/>
                </a:moveTo>
                <a:lnTo>
                  <a:pt x="84224" y="3877"/>
                </a:lnTo>
                <a:lnTo>
                  <a:pt x="40385" y="14446"/>
                </a:lnTo>
                <a:lnTo>
                  <a:pt x="10834" y="30110"/>
                </a:lnTo>
                <a:lnTo>
                  <a:pt x="0" y="49275"/>
                </a:lnTo>
                <a:lnTo>
                  <a:pt x="0" y="246379"/>
                </a:lnTo>
                <a:lnTo>
                  <a:pt x="10834" y="265545"/>
                </a:lnTo>
                <a:lnTo>
                  <a:pt x="40386" y="281209"/>
                </a:lnTo>
                <a:lnTo>
                  <a:pt x="84224" y="291778"/>
                </a:lnTo>
                <a:lnTo>
                  <a:pt x="137922" y="295656"/>
                </a:lnTo>
                <a:lnTo>
                  <a:pt x="191619" y="291778"/>
                </a:lnTo>
                <a:lnTo>
                  <a:pt x="235458" y="281209"/>
                </a:lnTo>
                <a:lnTo>
                  <a:pt x="265009" y="265545"/>
                </a:lnTo>
                <a:lnTo>
                  <a:pt x="275844" y="246379"/>
                </a:lnTo>
                <a:lnTo>
                  <a:pt x="275844" y="49275"/>
                </a:lnTo>
                <a:lnTo>
                  <a:pt x="265009" y="30110"/>
                </a:lnTo>
                <a:lnTo>
                  <a:pt x="235457" y="14446"/>
                </a:lnTo>
                <a:lnTo>
                  <a:pt x="191619" y="3877"/>
                </a:lnTo>
                <a:lnTo>
                  <a:pt x="137922" y="0"/>
                </a:lnTo>
                <a:close/>
              </a:path>
            </a:pathLst>
          </a:custGeom>
          <a:solidFill>
            <a:srgbClr val="37F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51776" y="2672079"/>
            <a:ext cx="276225" cy="73660"/>
          </a:xfrm>
          <a:custGeom>
            <a:avLst/>
            <a:gdLst/>
            <a:ahLst/>
            <a:cxnLst/>
            <a:rect l="l" t="t" r="r" b="b"/>
            <a:pathLst>
              <a:path w="276225" h="73660">
                <a:moveTo>
                  <a:pt x="0" y="0"/>
                </a:moveTo>
                <a:lnTo>
                  <a:pt x="43179" y="73532"/>
                </a:lnTo>
                <a:lnTo>
                  <a:pt x="61463" y="45408"/>
                </a:lnTo>
                <a:lnTo>
                  <a:pt x="50546" y="40386"/>
                </a:lnTo>
                <a:lnTo>
                  <a:pt x="55879" y="28956"/>
                </a:lnTo>
                <a:lnTo>
                  <a:pt x="72159" y="28956"/>
                </a:lnTo>
                <a:lnTo>
                  <a:pt x="84708" y="9651"/>
                </a:lnTo>
                <a:lnTo>
                  <a:pt x="0" y="0"/>
                </a:lnTo>
                <a:close/>
              </a:path>
              <a:path w="276225" h="73660">
                <a:moveTo>
                  <a:pt x="258890" y="28956"/>
                </a:moveTo>
                <a:lnTo>
                  <a:pt x="219964" y="28956"/>
                </a:lnTo>
                <a:lnTo>
                  <a:pt x="225298" y="40386"/>
                </a:lnTo>
                <a:lnTo>
                  <a:pt x="214434" y="45383"/>
                </a:lnTo>
                <a:lnTo>
                  <a:pt x="232791" y="73532"/>
                </a:lnTo>
                <a:lnTo>
                  <a:pt x="258890" y="28956"/>
                </a:lnTo>
                <a:close/>
              </a:path>
              <a:path w="276225" h="73660">
                <a:moveTo>
                  <a:pt x="68434" y="34685"/>
                </a:moveTo>
                <a:lnTo>
                  <a:pt x="61463" y="45408"/>
                </a:lnTo>
                <a:lnTo>
                  <a:pt x="69596" y="49149"/>
                </a:lnTo>
                <a:lnTo>
                  <a:pt x="70103" y="49402"/>
                </a:lnTo>
                <a:lnTo>
                  <a:pt x="109854" y="54737"/>
                </a:lnTo>
                <a:lnTo>
                  <a:pt x="138175" y="55625"/>
                </a:lnTo>
                <a:lnTo>
                  <a:pt x="166370" y="54737"/>
                </a:lnTo>
                <a:lnTo>
                  <a:pt x="204724" y="49656"/>
                </a:lnTo>
                <a:lnTo>
                  <a:pt x="206248" y="49149"/>
                </a:lnTo>
                <a:lnTo>
                  <a:pt x="214434" y="45383"/>
                </a:lnTo>
                <a:lnTo>
                  <a:pt x="212832" y="42925"/>
                </a:lnTo>
                <a:lnTo>
                  <a:pt x="137668" y="42925"/>
                </a:lnTo>
                <a:lnTo>
                  <a:pt x="110363" y="42037"/>
                </a:lnTo>
                <a:lnTo>
                  <a:pt x="97535" y="40767"/>
                </a:lnTo>
                <a:lnTo>
                  <a:pt x="85090" y="39115"/>
                </a:lnTo>
                <a:lnTo>
                  <a:pt x="76231" y="37592"/>
                </a:lnTo>
                <a:lnTo>
                  <a:pt x="74802" y="37592"/>
                </a:lnTo>
                <a:lnTo>
                  <a:pt x="73278" y="37083"/>
                </a:lnTo>
                <a:lnTo>
                  <a:pt x="73689" y="37083"/>
                </a:lnTo>
                <a:lnTo>
                  <a:pt x="68434" y="34685"/>
                </a:lnTo>
                <a:close/>
              </a:path>
              <a:path w="276225" h="73660">
                <a:moveTo>
                  <a:pt x="55879" y="28956"/>
                </a:moveTo>
                <a:lnTo>
                  <a:pt x="50546" y="40386"/>
                </a:lnTo>
                <a:lnTo>
                  <a:pt x="61463" y="45408"/>
                </a:lnTo>
                <a:lnTo>
                  <a:pt x="68434" y="34685"/>
                </a:lnTo>
                <a:lnTo>
                  <a:pt x="55879" y="28956"/>
                </a:lnTo>
                <a:close/>
              </a:path>
              <a:path w="276225" h="73660">
                <a:moveTo>
                  <a:pt x="219964" y="28956"/>
                </a:moveTo>
                <a:lnTo>
                  <a:pt x="207447" y="34668"/>
                </a:lnTo>
                <a:lnTo>
                  <a:pt x="214434" y="45383"/>
                </a:lnTo>
                <a:lnTo>
                  <a:pt x="225298" y="40386"/>
                </a:lnTo>
                <a:lnTo>
                  <a:pt x="219964" y="28956"/>
                </a:lnTo>
                <a:close/>
              </a:path>
              <a:path w="276225" h="73660">
                <a:moveTo>
                  <a:pt x="201909" y="37195"/>
                </a:moveTo>
                <a:lnTo>
                  <a:pt x="190626" y="39115"/>
                </a:lnTo>
                <a:lnTo>
                  <a:pt x="178180" y="40767"/>
                </a:lnTo>
                <a:lnTo>
                  <a:pt x="165100" y="42037"/>
                </a:lnTo>
                <a:lnTo>
                  <a:pt x="137668" y="42925"/>
                </a:lnTo>
                <a:lnTo>
                  <a:pt x="212832" y="42925"/>
                </a:lnTo>
                <a:lnTo>
                  <a:pt x="209354" y="37592"/>
                </a:lnTo>
                <a:lnTo>
                  <a:pt x="201041" y="37592"/>
                </a:lnTo>
                <a:lnTo>
                  <a:pt x="201909" y="37195"/>
                </a:lnTo>
                <a:close/>
              </a:path>
              <a:path w="276225" h="73660">
                <a:moveTo>
                  <a:pt x="73278" y="37083"/>
                </a:moveTo>
                <a:lnTo>
                  <a:pt x="74802" y="37592"/>
                </a:lnTo>
                <a:lnTo>
                  <a:pt x="73927" y="37195"/>
                </a:lnTo>
                <a:lnTo>
                  <a:pt x="73278" y="37083"/>
                </a:lnTo>
                <a:close/>
              </a:path>
              <a:path w="276225" h="73660">
                <a:moveTo>
                  <a:pt x="73938" y="37197"/>
                </a:moveTo>
                <a:lnTo>
                  <a:pt x="74802" y="37592"/>
                </a:lnTo>
                <a:lnTo>
                  <a:pt x="76231" y="37592"/>
                </a:lnTo>
                <a:lnTo>
                  <a:pt x="73938" y="37197"/>
                </a:lnTo>
                <a:close/>
              </a:path>
              <a:path w="276225" h="73660">
                <a:moveTo>
                  <a:pt x="202565" y="37083"/>
                </a:moveTo>
                <a:lnTo>
                  <a:pt x="201905" y="37197"/>
                </a:lnTo>
                <a:lnTo>
                  <a:pt x="201041" y="37592"/>
                </a:lnTo>
                <a:lnTo>
                  <a:pt x="202565" y="37083"/>
                </a:lnTo>
                <a:close/>
              </a:path>
              <a:path w="276225" h="73660">
                <a:moveTo>
                  <a:pt x="209023" y="37083"/>
                </a:moveTo>
                <a:lnTo>
                  <a:pt x="202565" y="37083"/>
                </a:lnTo>
                <a:lnTo>
                  <a:pt x="201041" y="37592"/>
                </a:lnTo>
                <a:lnTo>
                  <a:pt x="209354" y="37592"/>
                </a:lnTo>
                <a:lnTo>
                  <a:pt x="209023" y="37083"/>
                </a:lnTo>
                <a:close/>
              </a:path>
              <a:path w="276225" h="73660">
                <a:moveTo>
                  <a:pt x="73689" y="37083"/>
                </a:moveTo>
                <a:lnTo>
                  <a:pt x="73278" y="37083"/>
                </a:lnTo>
                <a:lnTo>
                  <a:pt x="73938" y="37197"/>
                </a:lnTo>
                <a:lnTo>
                  <a:pt x="73689" y="37083"/>
                </a:lnTo>
                <a:close/>
              </a:path>
              <a:path w="276225" h="73660">
                <a:moveTo>
                  <a:pt x="207447" y="34668"/>
                </a:moveTo>
                <a:lnTo>
                  <a:pt x="201909" y="37195"/>
                </a:lnTo>
                <a:lnTo>
                  <a:pt x="202565" y="37083"/>
                </a:lnTo>
                <a:lnTo>
                  <a:pt x="209023" y="37083"/>
                </a:lnTo>
                <a:lnTo>
                  <a:pt x="207447" y="34668"/>
                </a:lnTo>
                <a:close/>
              </a:path>
              <a:path w="276225" h="73660">
                <a:moveTo>
                  <a:pt x="72159" y="28956"/>
                </a:moveTo>
                <a:lnTo>
                  <a:pt x="55879" y="28956"/>
                </a:lnTo>
                <a:lnTo>
                  <a:pt x="68434" y="34685"/>
                </a:lnTo>
                <a:lnTo>
                  <a:pt x="72159" y="28956"/>
                </a:lnTo>
                <a:close/>
              </a:path>
              <a:path w="276225" h="73660">
                <a:moveTo>
                  <a:pt x="275844" y="0"/>
                </a:moveTo>
                <a:lnTo>
                  <a:pt x="191134" y="9651"/>
                </a:lnTo>
                <a:lnTo>
                  <a:pt x="207447" y="34668"/>
                </a:lnTo>
                <a:lnTo>
                  <a:pt x="219964" y="28956"/>
                </a:lnTo>
                <a:lnTo>
                  <a:pt x="258890" y="28956"/>
                </a:lnTo>
                <a:lnTo>
                  <a:pt x="275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51776" y="2622804"/>
            <a:ext cx="276225" cy="295910"/>
          </a:xfrm>
          <a:custGeom>
            <a:avLst/>
            <a:gdLst/>
            <a:ahLst/>
            <a:cxnLst/>
            <a:rect l="l" t="t" r="r" b="b"/>
            <a:pathLst>
              <a:path w="276225" h="295910">
                <a:moveTo>
                  <a:pt x="0" y="49275"/>
                </a:moveTo>
                <a:lnTo>
                  <a:pt x="10834" y="30110"/>
                </a:lnTo>
                <a:lnTo>
                  <a:pt x="40385" y="14446"/>
                </a:lnTo>
                <a:lnTo>
                  <a:pt x="84224" y="3877"/>
                </a:lnTo>
                <a:lnTo>
                  <a:pt x="137922" y="0"/>
                </a:lnTo>
                <a:lnTo>
                  <a:pt x="191619" y="3877"/>
                </a:lnTo>
                <a:lnTo>
                  <a:pt x="235457" y="14446"/>
                </a:lnTo>
                <a:lnTo>
                  <a:pt x="265009" y="30110"/>
                </a:lnTo>
                <a:lnTo>
                  <a:pt x="275844" y="49275"/>
                </a:lnTo>
                <a:lnTo>
                  <a:pt x="275844" y="246379"/>
                </a:lnTo>
                <a:lnTo>
                  <a:pt x="265009" y="265545"/>
                </a:lnTo>
                <a:lnTo>
                  <a:pt x="235458" y="281209"/>
                </a:lnTo>
                <a:lnTo>
                  <a:pt x="191619" y="291778"/>
                </a:lnTo>
                <a:lnTo>
                  <a:pt x="137922" y="295656"/>
                </a:lnTo>
                <a:lnTo>
                  <a:pt x="84224" y="291778"/>
                </a:lnTo>
                <a:lnTo>
                  <a:pt x="40386" y="281209"/>
                </a:lnTo>
                <a:lnTo>
                  <a:pt x="10834" y="265545"/>
                </a:lnTo>
                <a:lnTo>
                  <a:pt x="0" y="246379"/>
                </a:lnTo>
                <a:lnTo>
                  <a:pt x="0" y="492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25251" y="1127691"/>
            <a:ext cx="1117226" cy="589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83808" y="1136929"/>
            <a:ext cx="838187" cy="5836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64935" y="1147572"/>
            <a:ext cx="1042415" cy="5151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64935" y="1147572"/>
            <a:ext cx="1042669" cy="515620"/>
          </a:xfrm>
          <a:custGeom>
            <a:avLst/>
            <a:gdLst/>
            <a:ahLst/>
            <a:cxnLst/>
            <a:rect l="l" t="t" r="r" b="b"/>
            <a:pathLst>
              <a:path w="1042670" h="515619">
                <a:moveTo>
                  <a:pt x="0" y="85851"/>
                </a:moveTo>
                <a:lnTo>
                  <a:pt x="6752" y="52452"/>
                </a:lnTo>
                <a:lnTo>
                  <a:pt x="25161" y="25161"/>
                </a:lnTo>
                <a:lnTo>
                  <a:pt x="52452" y="6752"/>
                </a:lnTo>
                <a:lnTo>
                  <a:pt x="85851" y="0"/>
                </a:lnTo>
                <a:lnTo>
                  <a:pt x="956563" y="0"/>
                </a:lnTo>
                <a:lnTo>
                  <a:pt x="989963" y="6752"/>
                </a:lnTo>
                <a:lnTo>
                  <a:pt x="1017254" y="25161"/>
                </a:lnTo>
                <a:lnTo>
                  <a:pt x="1035663" y="52452"/>
                </a:lnTo>
                <a:lnTo>
                  <a:pt x="1042415" y="85851"/>
                </a:lnTo>
                <a:lnTo>
                  <a:pt x="1042415" y="429260"/>
                </a:lnTo>
                <a:lnTo>
                  <a:pt x="1035663" y="462659"/>
                </a:lnTo>
                <a:lnTo>
                  <a:pt x="1017254" y="489950"/>
                </a:lnTo>
                <a:lnTo>
                  <a:pt x="989963" y="508359"/>
                </a:lnTo>
                <a:lnTo>
                  <a:pt x="956563" y="515112"/>
                </a:lnTo>
                <a:lnTo>
                  <a:pt x="85851" y="515112"/>
                </a:lnTo>
                <a:lnTo>
                  <a:pt x="52452" y="508359"/>
                </a:lnTo>
                <a:lnTo>
                  <a:pt x="25161" y="489950"/>
                </a:lnTo>
                <a:lnTo>
                  <a:pt x="6752" y="462659"/>
                </a:lnTo>
                <a:lnTo>
                  <a:pt x="0" y="429260"/>
                </a:lnTo>
                <a:lnTo>
                  <a:pt x="0" y="85851"/>
                </a:lnTo>
                <a:close/>
              </a:path>
            </a:pathLst>
          </a:custGeom>
          <a:ln w="12700">
            <a:solidFill>
              <a:srgbClr val="FFB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205473" y="1190371"/>
            <a:ext cx="560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Re</a:t>
            </a:r>
            <a:r>
              <a:rPr sz="1200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te  </a:t>
            </a:r>
            <a:r>
              <a:rPr sz="1200" spc="-5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18731" y="1435608"/>
            <a:ext cx="455930" cy="382905"/>
          </a:xfrm>
          <a:custGeom>
            <a:avLst/>
            <a:gdLst/>
            <a:ahLst/>
            <a:cxnLst/>
            <a:rect l="l" t="t" r="r" b="b"/>
            <a:pathLst>
              <a:path w="455929" h="382905">
                <a:moveTo>
                  <a:pt x="227838" y="0"/>
                </a:moveTo>
                <a:lnTo>
                  <a:pt x="155813" y="3253"/>
                </a:lnTo>
                <a:lnTo>
                  <a:pt x="93268" y="12309"/>
                </a:lnTo>
                <a:lnTo>
                  <a:pt x="43952" y="26115"/>
                </a:lnTo>
                <a:lnTo>
                  <a:pt x="0" y="63753"/>
                </a:lnTo>
                <a:lnTo>
                  <a:pt x="0" y="318769"/>
                </a:lnTo>
                <a:lnTo>
                  <a:pt x="43952" y="356408"/>
                </a:lnTo>
                <a:lnTo>
                  <a:pt x="93268" y="370214"/>
                </a:lnTo>
                <a:lnTo>
                  <a:pt x="155813" y="379270"/>
                </a:lnTo>
                <a:lnTo>
                  <a:pt x="227838" y="382524"/>
                </a:lnTo>
                <a:lnTo>
                  <a:pt x="299862" y="379270"/>
                </a:lnTo>
                <a:lnTo>
                  <a:pt x="362407" y="370214"/>
                </a:lnTo>
                <a:lnTo>
                  <a:pt x="411723" y="356408"/>
                </a:lnTo>
                <a:lnTo>
                  <a:pt x="444063" y="338909"/>
                </a:lnTo>
                <a:lnTo>
                  <a:pt x="455675" y="318769"/>
                </a:lnTo>
                <a:lnTo>
                  <a:pt x="455675" y="63753"/>
                </a:lnTo>
                <a:lnTo>
                  <a:pt x="411723" y="26115"/>
                </a:lnTo>
                <a:lnTo>
                  <a:pt x="362407" y="12309"/>
                </a:lnTo>
                <a:lnTo>
                  <a:pt x="299862" y="3253"/>
                </a:lnTo>
                <a:lnTo>
                  <a:pt x="227838" y="0"/>
                </a:lnTo>
                <a:close/>
              </a:path>
            </a:pathLst>
          </a:custGeom>
          <a:solidFill>
            <a:srgbClr val="37F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18731" y="1499361"/>
            <a:ext cx="455930" cy="74930"/>
          </a:xfrm>
          <a:custGeom>
            <a:avLst/>
            <a:gdLst/>
            <a:ahLst/>
            <a:cxnLst/>
            <a:rect l="l" t="t" r="r" b="b"/>
            <a:pathLst>
              <a:path w="455929" h="74930">
                <a:moveTo>
                  <a:pt x="0" y="0"/>
                </a:moveTo>
                <a:lnTo>
                  <a:pt x="40513" y="74929"/>
                </a:lnTo>
                <a:lnTo>
                  <a:pt x="59351" y="48119"/>
                </a:lnTo>
                <a:lnTo>
                  <a:pt x="48768" y="41910"/>
                </a:lnTo>
                <a:lnTo>
                  <a:pt x="55245" y="30987"/>
                </a:lnTo>
                <a:lnTo>
                  <a:pt x="71388" y="30987"/>
                </a:lnTo>
                <a:lnTo>
                  <a:pt x="84327" y="12573"/>
                </a:lnTo>
                <a:lnTo>
                  <a:pt x="0" y="0"/>
                </a:lnTo>
                <a:close/>
              </a:path>
              <a:path w="455929" h="74930">
                <a:moveTo>
                  <a:pt x="438921" y="30987"/>
                </a:moveTo>
                <a:lnTo>
                  <a:pt x="400431" y="30987"/>
                </a:lnTo>
                <a:lnTo>
                  <a:pt x="406908" y="42037"/>
                </a:lnTo>
                <a:lnTo>
                  <a:pt x="396339" y="48141"/>
                </a:lnTo>
                <a:lnTo>
                  <a:pt x="415163" y="74929"/>
                </a:lnTo>
                <a:lnTo>
                  <a:pt x="438921" y="30987"/>
                </a:lnTo>
                <a:close/>
              </a:path>
              <a:path w="455929" h="74930">
                <a:moveTo>
                  <a:pt x="66679" y="37690"/>
                </a:moveTo>
                <a:lnTo>
                  <a:pt x="59351" y="48119"/>
                </a:lnTo>
                <a:lnTo>
                  <a:pt x="64135" y="50926"/>
                </a:lnTo>
                <a:lnTo>
                  <a:pt x="64643" y="51180"/>
                </a:lnTo>
                <a:lnTo>
                  <a:pt x="118364" y="62357"/>
                </a:lnTo>
                <a:lnTo>
                  <a:pt x="159639" y="67310"/>
                </a:lnTo>
                <a:lnTo>
                  <a:pt x="204470" y="69850"/>
                </a:lnTo>
                <a:lnTo>
                  <a:pt x="227965" y="70103"/>
                </a:lnTo>
                <a:lnTo>
                  <a:pt x="251460" y="69723"/>
                </a:lnTo>
                <a:lnTo>
                  <a:pt x="296291" y="67183"/>
                </a:lnTo>
                <a:lnTo>
                  <a:pt x="337566" y="62357"/>
                </a:lnTo>
                <a:lnTo>
                  <a:pt x="364913" y="57403"/>
                </a:lnTo>
                <a:lnTo>
                  <a:pt x="227711" y="57403"/>
                </a:lnTo>
                <a:lnTo>
                  <a:pt x="204597" y="57150"/>
                </a:lnTo>
                <a:lnTo>
                  <a:pt x="160527" y="54610"/>
                </a:lnTo>
                <a:lnTo>
                  <a:pt x="120142" y="49784"/>
                </a:lnTo>
                <a:lnTo>
                  <a:pt x="70806" y="39624"/>
                </a:lnTo>
                <a:lnTo>
                  <a:pt x="69976" y="39624"/>
                </a:lnTo>
                <a:lnTo>
                  <a:pt x="68325" y="38988"/>
                </a:lnTo>
                <a:lnTo>
                  <a:pt x="68893" y="38988"/>
                </a:lnTo>
                <a:lnTo>
                  <a:pt x="66679" y="37690"/>
                </a:lnTo>
                <a:close/>
              </a:path>
              <a:path w="455929" h="74930">
                <a:moveTo>
                  <a:pt x="386477" y="39238"/>
                </a:moveTo>
                <a:lnTo>
                  <a:pt x="335407" y="49784"/>
                </a:lnTo>
                <a:lnTo>
                  <a:pt x="295021" y="54610"/>
                </a:lnTo>
                <a:lnTo>
                  <a:pt x="250951" y="57023"/>
                </a:lnTo>
                <a:lnTo>
                  <a:pt x="227711" y="57403"/>
                </a:lnTo>
                <a:lnTo>
                  <a:pt x="364913" y="57403"/>
                </a:lnTo>
                <a:lnTo>
                  <a:pt x="374396" y="55372"/>
                </a:lnTo>
                <a:lnTo>
                  <a:pt x="390525" y="51308"/>
                </a:lnTo>
                <a:lnTo>
                  <a:pt x="391160" y="51180"/>
                </a:lnTo>
                <a:lnTo>
                  <a:pt x="391668" y="50926"/>
                </a:lnTo>
                <a:lnTo>
                  <a:pt x="392175" y="50546"/>
                </a:lnTo>
                <a:lnTo>
                  <a:pt x="396339" y="48141"/>
                </a:lnTo>
                <a:lnTo>
                  <a:pt x="390355" y="39624"/>
                </a:lnTo>
                <a:lnTo>
                  <a:pt x="385825" y="39624"/>
                </a:lnTo>
                <a:lnTo>
                  <a:pt x="386477" y="39238"/>
                </a:lnTo>
                <a:close/>
              </a:path>
              <a:path w="455929" h="74930">
                <a:moveTo>
                  <a:pt x="400431" y="30987"/>
                </a:moveTo>
                <a:lnTo>
                  <a:pt x="389025" y="37731"/>
                </a:lnTo>
                <a:lnTo>
                  <a:pt x="396339" y="48141"/>
                </a:lnTo>
                <a:lnTo>
                  <a:pt x="406908" y="42037"/>
                </a:lnTo>
                <a:lnTo>
                  <a:pt x="400431" y="30987"/>
                </a:lnTo>
                <a:close/>
              </a:path>
              <a:path w="455929" h="74930">
                <a:moveTo>
                  <a:pt x="55245" y="30987"/>
                </a:moveTo>
                <a:lnTo>
                  <a:pt x="48768" y="41910"/>
                </a:lnTo>
                <a:lnTo>
                  <a:pt x="59351" y="48119"/>
                </a:lnTo>
                <a:lnTo>
                  <a:pt x="66679" y="37690"/>
                </a:lnTo>
                <a:lnTo>
                  <a:pt x="55245" y="30987"/>
                </a:lnTo>
                <a:close/>
              </a:path>
              <a:path w="455929" h="74930">
                <a:moveTo>
                  <a:pt x="68325" y="38988"/>
                </a:moveTo>
                <a:lnTo>
                  <a:pt x="69976" y="39624"/>
                </a:lnTo>
                <a:lnTo>
                  <a:pt x="69302" y="39238"/>
                </a:lnTo>
                <a:lnTo>
                  <a:pt x="68325" y="38988"/>
                </a:lnTo>
                <a:close/>
              </a:path>
              <a:path w="455929" h="74930">
                <a:moveTo>
                  <a:pt x="69333" y="39247"/>
                </a:moveTo>
                <a:lnTo>
                  <a:pt x="69976" y="39624"/>
                </a:lnTo>
                <a:lnTo>
                  <a:pt x="70806" y="39624"/>
                </a:lnTo>
                <a:lnTo>
                  <a:pt x="69333" y="39247"/>
                </a:lnTo>
                <a:close/>
              </a:path>
              <a:path w="455929" h="74930">
                <a:moveTo>
                  <a:pt x="387476" y="38988"/>
                </a:moveTo>
                <a:lnTo>
                  <a:pt x="386463" y="39247"/>
                </a:lnTo>
                <a:lnTo>
                  <a:pt x="385825" y="39624"/>
                </a:lnTo>
                <a:lnTo>
                  <a:pt x="387476" y="38988"/>
                </a:lnTo>
                <a:close/>
              </a:path>
              <a:path w="455929" h="74930">
                <a:moveTo>
                  <a:pt x="389909" y="38988"/>
                </a:moveTo>
                <a:lnTo>
                  <a:pt x="387476" y="38988"/>
                </a:lnTo>
                <a:lnTo>
                  <a:pt x="385825" y="39624"/>
                </a:lnTo>
                <a:lnTo>
                  <a:pt x="390355" y="39624"/>
                </a:lnTo>
                <a:lnTo>
                  <a:pt x="389909" y="38988"/>
                </a:lnTo>
                <a:close/>
              </a:path>
              <a:path w="455929" h="74930">
                <a:moveTo>
                  <a:pt x="68893" y="38988"/>
                </a:moveTo>
                <a:lnTo>
                  <a:pt x="68325" y="38988"/>
                </a:lnTo>
                <a:lnTo>
                  <a:pt x="69333" y="39247"/>
                </a:lnTo>
                <a:lnTo>
                  <a:pt x="68893" y="38988"/>
                </a:lnTo>
                <a:close/>
              </a:path>
              <a:path w="455929" h="74930">
                <a:moveTo>
                  <a:pt x="389025" y="37731"/>
                </a:moveTo>
                <a:lnTo>
                  <a:pt x="386477" y="39238"/>
                </a:lnTo>
                <a:lnTo>
                  <a:pt x="387476" y="38988"/>
                </a:lnTo>
                <a:lnTo>
                  <a:pt x="389909" y="38988"/>
                </a:lnTo>
                <a:lnTo>
                  <a:pt x="389025" y="37731"/>
                </a:lnTo>
                <a:close/>
              </a:path>
              <a:path w="455929" h="74930">
                <a:moveTo>
                  <a:pt x="455675" y="0"/>
                </a:moveTo>
                <a:lnTo>
                  <a:pt x="371348" y="12573"/>
                </a:lnTo>
                <a:lnTo>
                  <a:pt x="389025" y="37731"/>
                </a:lnTo>
                <a:lnTo>
                  <a:pt x="400431" y="30987"/>
                </a:lnTo>
                <a:lnTo>
                  <a:pt x="438921" y="30987"/>
                </a:lnTo>
                <a:lnTo>
                  <a:pt x="455675" y="0"/>
                </a:lnTo>
                <a:close/>
              </a:path>
              <a:path w="455929" h="74930">
                <a:moveTo>
                  <a:pt x="71388" y="30987"/>
                </a:moveTo>
                <a:lnTo>
                  <a:pt x="55245" y="30987"/>
                </a:lnTo>
                <a:lnTo>
                  <a:pt x="66679" y="37690"/>
                </a:lnTo>
                <a:lnTo>
                  <a:pt x="71388" y="30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8731" y="1435608"/>
            <a:ext cx="455930" cy="382905"/>
          </a:xfrm>
          <a:custGeom>
            <a:avLst/>
            <a:gdLst/>
            <a:ahLst/>
            <a:cxnLst/>
            <a:rect l="l" t="t" r="r" b="b"/>
            <a:pathLst>
              <a:path w="455929" h="382905">
                <a:moveTo>
                  <a:pt x="0" y="63753"/>
                </a:moveTo>
                <a:lnTo>
                  <a:pt x="43952" y="26115"/>
                </a:lnTo>
                <a:lnTo>
                  <a:pt x="93268" y="12309"/>
                </a:lnTo>
                <a:lnTo>
                  <a:pt x="155813" y="3253"/>
                </a:lnTo>
                <a:lnTo>
                  <a:pt x="227838" y="0"/>
                </a:lnTo>
                <a:lnTo>
                  <a:pt x="299862" y="3253"/>
                </a:lnTo>
                <a:lnTo>
                  <a:pt x="362407" y="12309"/>
                </a:lnTo>
                <a:lnTo>
                  <a:pt x="411723" y="26115"/>
                </a:lnTo>
                <a:lnTo>
                  <a:pt x="444063" y="43614"/>
                </a:lnTo>
                <a:lnTo>
                  <a:pt x="455675" y="63753"/>
                </a:lnTo>
                <a:lnTo>
                  <a:pt x="455675" y="318769"/>
                </a:lnTo>
                <a:lnTo>
                  <a:pt x="411723" y="356408"/>
                </a:lnTo>
                <a:lnTo>
                  <a:pt x="362407" y="370214"/>
                </a:lnTo>
                <a:lnTo>
                  <a:pt x="299862" y="379270"/>
                </a:lnTo>
                <a:lnTo>
                  <a:pt x="227838" y="382524"/>
                </a:lnTo>
                <a:lnTo>
                  <a:pt x="155813" y="379270"/>
                </a:lnTo>
                <a:lnTo>
                  <a:pt x="93268" y="370214"/>
                </a:lnTo>
                <a:lnTo>
                  <a:pt x="43952" y="356408"/>
                </a:lnTo>
                <a:lnTo>
                  <a:pt x="11612" y="338909"/>
                </a:lnTo>
                <a:lnTo>
                  <a:pt x="0" y="318769"/>
                </a:lnTo>
                <a:lnTo>
                  <a:pt x="0" y="637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84520" y="1662683"/>
            <a:ext cx="691515" cy="690880"/>
          </a:xfrm>
          <a:custGeom>
            <a:avLst/>
            <a:gdLst/>
            <a:ahLst/>
            <a:cxnLst/>
            <a:rect l="l" t="t" r="r" b="b"/>
            <a:pathLst>
              <a:path w="691514" h="690880">
                <a:moveTo>
                  <a:pt x="27050" y="609472"/>
                </a:moveTo>
                <a:lnTo>
                  <a:pt x="0" y="690371"/>
                </a:lnTo>
                <a:lnTo>
                  <a:pt x="80899" y="663447"/>
                </a:lnTo>
                <a:lnTo>
                  <a:pt x="67468" y="649985"/>
                </a:lnTo>
                <a:lnTo>
                  <a:pt x="49402" y="649985"/>
                </a:lnTo>
                <a:lnTo>
                  <a:pt x="40512" y="640968"/>
                </a:lnTo>
                <a:lnTo>
                  <a:pt x="49511" y="631986"/>
                </a:lnTo>
                <a:lnTo>
                  <a:pt x="27050" y="609472"/>
                </a:lnTo>
                <a:close/>
              </a:path>
              <a:path w="691514" h="690880">
                <a:moveTo>
                  <a:pt x="49511" y="631986"/>
                </a:moveTo>
                <a:lnTo>
                  <a:pt x="40512" y="640968"/>
                </a:lnTo>
                <a:lnTo>
                  <a:pt x="49402" y="649985"/>
                </a:lnTo>
                <a:lnTo>
                  <a:pt x="58454" y="640950"/>
                </a:lnTo>
                <a:lnTo>
                  <a:pt x="49511" y="631986"/>
                </a:lnTo>
                <a:close/>
              </a:path>
              <a:path w="691514" h="690880">
                <a:moveTo>
                  <a:pt x="58454" y="640950"/>
                </a:moveTo>
                <a:lnTo>
                  <a:pt x="49402" y="649985"/>
                </a:lnTo>
                <a:lnTo>
                  <a:pt x="67468" y="649985"/>
                </a:lnTo>
                <a:lnTo>
                  <a:pt x="58454" y="640950"/>
                </a:lnTo>
                <a:close/>
              </a:path>
              <a:path w="691514" h="690880">
                <a:moveTo>
                  <a:pt x="112394" y="569213"/>
                </a:moveTo>
                <a:lnTo>
                  <a:pt x="49511" y="631986"/>
                </a:lnTo>
                <a:lnTo>
                  <a:pt x="58454" y="640950"/>
                </a:lnTo>
                <a:lnTo>
                  <a:pt x="121284" y="578230"/>
                </a:lnTo>
                <a:lnTo>
                  <a:pt x="112394" y="569213"/>
                </a:lnTo>
                <a:close/>
              </a:path>
              <a:path w="691514" h="690880">
                <a:moveTo>
                  <a:pt x="211200" y="470534"/>
                </a:moveTo>
                <a:lnTo>
                  <a:pt x="139318" y="542289"/>
                </a:lnTo>
                <a:lnTo>
                  <a:pt x="148335" y="551307"/>
                </a:lnTo>
                <a:lnTo>
                  <a:pt x="220217" y="479551"/>
                </a:lnTo>
                <a:lnTo>
                  <a:pt x="211200" y="470534"/>
                </a:lnTo>
                <a:close/>
              </a:path>
              <a:path w="691514" h="690880">
                <a:moveTo>
                  <a:pt x="310133" y="371855"/>
                </a:moveTo>
                <a:lnTo>
                  <a:pt x="238251" y="443610"/>
                </a:lnTo>
                <a:lnTo>
                  <a:pt x="247141" y="452627"/>
                </a:lnTo>
                <a:lnTo>
                  <a:pt x="319024" y="380745"/>
                </a:lnTo>
                <a:lnTo>
                  <a:pt x="310133" y="371855"/>
                </a:lnTo>
                <a:close/>
              </a:path>
              <a:path w="691514" h="690880">
                <a:moveTo>
                  <a:pt x="408939" y="273049"/>
                </a:moveTo>
                <a:lnTo>
                  <a:pt x="337057" y="344931"/>
                </a:lnTo>
                <a:lnTo>
                  <a:pt x="346075" y="353821"/>
                </a:lnTo>
                <a:lnTo>
                  <a:pt x="417956" y="282066"/>
                </a:lnTo>
                <a:lnTo>
                  <a:pt x="408939" y="273049"/>
                </a:lnTo>
                <a:close/>
              </a:path>
              <a:path w="691514" h="690880">
                <a:moveTo>
                  <a:pt x="507872" y="174370"/>
                </a:moveTo>
                <a:lnTo>
                  <a:pt x="435990" y="246252"/>
                </a:lnTo>
                <a:lnTo>
                  <a:pt x="444880" y="255142"/>
                </a:lnTo>
                <a:lnTo>
                  <a:pt x="516763" y="183387"/>
                </a:lnTo>
                <a:lnTo>
                  <a:pt x="507872" y="174370"/>
                </a:lnTo>
                <a:close/>
              </a:path>
              <a:path w="691514" h="690880">
                <a:moveTo>
                  <a:pt x="606678" y="75691"/>
                </a:moveTo>
                <a:lnTo>
                  <a:pt x="534796" y="147446"/>
                </a:lnTo>
                <a:lnTo>
                  <a:pt x="543813" y="156463"/>
                </a:lnTo>
                <a:lnTo>
                  <a:pt x="615695" y="84708"/>
                </a:lnTo>
                <a:lnTo>
                  <a:pt x="606678" y="75691"/>
                </a:lnTo>
                <a:close/>
              </a:path>
              <a:path w="691514" h="690880">
                <a:moveTo>
                  <a:pt x="691514" y="0"/>
                </a:moveTo>
                <a:lnTo>
                  <a:pt x="610742" y="26924"/>
                </a:lnTo>
                <a:lnTo>
                  <a:pt x="664590" y="80771"/>
                </a:lnTo>
                <a:lnTo>
                  <a:pt x="672253" y="57785"/>
                </a:lnTo>
                <a:lnTo>
                  <a:pt x="642619" y="57785"/>
                </a:lnTo>
                <a:lnTo>
                  <a:pt x="633729" y="48767"/>
                </a:lnTo>
                <a:lnTo>
                  <a:pt x="642112" y="40386"/>
                </a:lnTo>
                <a:lnTo>
                  <a:pt x="678052" y="40386"/>
                </a:lnTo>
                <a:lnTo>
                  <a:pt x="691514" y="0"/>
                </a:lnTo>
                <a:close/>
              </a:path>
              <a:path w="691514" h="690880">
                <a:moveTo>
                  <a:pt x="642112" y="40386"/>
                </a:moveTo>
                <a:lnTo>
                  <a:pt x="633729" y="48767"/>
                </a:lnTo>
                <a:lnTo>
                  <a:pt x="642619" y="57785"/>
                </a:lnTo>
                <a:lnTo>
                  <a:pt x="651128" y="49402"/>
                </a:lnTo>
                <a:lnTo>
                  <a:pt x="642112" y="40386"/>
                </a:lnTo>
                <a:close/>
              </a:path>
              <a:path w="691514" h="690880">
                <a:moveTo>
                  <a:pt x="678052" y="40386"/>
                </a:moveTo>
                <a:lnTo>
                  <a:pt x="642112" y="40386"/>
                </a:lnTo>
                <a:lnTo>
                  <a:pt x="651128" y="49402"/>
                </a:lnTo>
                <a:lnTo>
                  <a:pt x="642619" y="57785"/>
                </a:lnTo>
                <a:lnTo>
                  <a:pt x="672253" y="57785"/>
                </a:lnTo>
                <a:lnTo>
                  <a:pt x="678052" y="40386"/>
                </a:lnTo>
                <a:close/>
              </a:path>
            </a:pathLst>
          </a:custGeom>
          <a:solidFill>
            <a:srgbClr val="003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77940" y="1693164"/>
            <a:ext cx="76835" cy="659765"/>
          </a:xfrm>
          <a:custGeom>
            <a:avLst/>
            <a:gdLst/>
            <a:ahLst/>
            <a:cxnLst/>
            <a:rect l="l" t="t" r="r" b="b"/>
            <a:pathLst>
              <a:path w="76835" h="659764">
                <a:moveTo>
                  <a:pt x="32115" y="583057"/>
                </a:moveTo>
                <a:lnTo>
                  <a:pt x="381" y="583057"/>
                </a:lnTo>
                <a:lnTo>
                  <a:pt x="38481" y="659257"/>
                </a:lnTo>
                <a:lnTo>
                  <a:pt x="70231" y="595757"/>
                </a:lnTo>
                <a:lnTo>
                  <a:pt x="32131" y="595757"/>
                </a:lnTo>
                <a:lnTo>
                  <a:pt x="32115" y="583057"/>
                </a:lnTo>
                <a:close/>
              </a:path>
              <a:path w="76835" h="659764">
                <a:moveTo>
                  <a:pt x="44704" y="494156"/>
                </a:moveTo>
                <a:lnTo>
                  <a:pt x="32004" y="494156"/>
                </a:lnTo>
                <a:lnTo>
                  <a:pt x="32131" y="595757"/>
                </a:lnTo>
                <a:lnTo>
                  <a:pt x="44831" y="595757"/>
                </a:lnTo>
                <a:lnTo>
                  <a:pt x="44704" y="494156"/>
                </a:lnTo>
                <a:close/>
              </a:path>
              <a:path w="76835" h="659764">
                <a:moveTo>
                  <a:pt x="76581" y="583057"/>
                </a:moveTo>
                <a:lnTo>
                  <a:pt x="44815" y="583057"/>
                </a:lnTo>
                <a:lnTo>
                  <a:pt x="44831" y="595757"/>
                </a:lnTo>
                <a:lnTo>
                  <a:pt x="70231" y="595757"/>
                </a:lnTo>
                <a:lnTo>
                  <a:pt x="76581" y="583057"/>
                </a:lnTo>
                <a:close/>
              </a:path>
              <a:path w="76835" h="659764">
                <a:moveTo>
                  <a:pt x="44704" y="354456"/>
                </a:moveTo>
                <a:lnTo>
                  <a:pt x="32004" y="354456"/>
                </a:lnTo>
                <a:lnTo>
                  <a:pt x="32004" y="456056"/>
                </a:lnTo>
                <a:lnTo>
                  <a:pt x="44704" y="456056"/>
                </a:lnTo>
                <a:lnTo>
                  <a:pt x="44704" y="354456"/>
                </a:lnTo>
                <a:close/>
              </a:path>
              <a:path w="76835" h="659764">
                <a:moveTo>
                  <a:pt x="44576" y="214756"/>
                </a:moveTo>
                <a:lnTo>
                  <a:pt x="31876" y="214756"/>
                </a:lnTo>
                <a:lnTo>
                  <a:pt x="31876" y="316356"/>
                </a:lnTo>
                <a:lnTo>
                  <a:pt x="44576" y="316356"/>
                </a:lnTo>
                <a:lnTo>
                  <a:pt x="44576" y="214756"/>
                </a:lnTo>
                <a:close/>
              </a:path>
              <a:path w="76835" h="659764">
                <a:moveTo>
                  <a:pt x="44450" y="75057"/>
                </a:moveTo>
                <a:lnTo>
                  <a:pt x="31750" y="75057"/>
                </a:lnTo>
                <a:lnTo>
                  <a:pt x="31876" y="176657"/>
                </a:lnTo>
                <a:lnTo>
                  <a:pt x="44576" y="176657"/>
                </a:lnTo>
                <a:lnTo>
                  <a:pt x="44450" y="75057"/>
                </a:lnTo>
                <a:close/>
              </a:path>
              <a:path w="76835" h="659764">
                <a:moveTo>
                  <a:pt x="38100" y="0"/>
                </a:moveTo>
                <a:lnTo>
                  <a:pt x="0" y="76200"/>
                </a:lnTo>
                <a:lnTo>
                  <a:pt x="31751" y="76200"/>
                </a:lnTo>
                <a:lnTo>
                  <a:pt x="31750" y="75057"/>
                </a:lnTo>
                <a:lnTo>
                  <a:pt x="75628" y="75057"/>
                </a:lnTo>
                <a:lnTo>
                  <a:pt x="38100" y="0"/>
                </a:lnTo>
                <a:close/>
              </a:path>
              <a:path w="76835" h="659764">
                <a:moveTo>
                  <a:pt x="75628" y="75057"/>
                </a:moveTo>
                <a:lnTo>
                  <a:pt x="44450" y="75057"/>
                </a:lnTo>
                <a:lnTo>
                  <a:pt x="44451" y="76200"/>
                </a:lnTo>
                <a:lnTo>
                  <a:pt x="76200" y="76200"/>
                </a:lnTo>
                <a:lnTo>
                  <a:pt x="75628" y="75057"/>
                </a:lnTo>
                <a:close/>
              </a:path>
            </a:pathLst>
          </a:custGeom>
          <a:solidFill>
            <a:srgbClr val="003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86144" y="1662683"/>
            <a:ext cx="695325" cy="699135"/>
          </a:xfrm>
          <a:custGeom>
            <a:avLst/>
            <a:gdLst/>
            <a:ahLst/>
            <a:cxnLst/>
            <a:rect l="l" t="t" r="r" b="b"/>
            <a:pathLst>
              <a:path w="695325" h="699135">
                <a:moveTo>
                  <a:pt x="636952" y="649208"/>
                </a:moveTo>
                <a:lnTo>
                  <a:pt x="614426" y="671576"/>
                </a:lnTo>
                <a:lnTo>
                  <a:pt x="695198" y="698753"/>
                </a:lnTo>
                <a:lnTo>
                  <a:pt x="681842" y="658240"/>
                </a:lnTo>
                <a:lnTo>
                  <a:pt x="645922" y="658240"/>
                </a:lnTo>
                <a:lnTo>
                  <a:pt x="636952" y="649208"/>
                </a:lnTo>
                <a:close/>
              </a:path>
              <a:path w="695325" h="699135">
                <a:moveTo>
                  <a:pt x="645993" y="640230"/>
                </a:moveTo>
                <a:lnTo>
                  <a:pt x="636952" y="649208"/>
                </a:lnTo>
                <a:lnTo>
                  <a:pt x="645922" y="658240"/>
                </a:lnTo>
                <a:lnTo>
                  <a:pt x="654938" y="649223"/>
                </a:lnTo>
                <a:lnTo>
                  <a:pt x="645993" y="640230"/>
                </a:lnTo>
                <a:close/>
              </a:path>
              <a:path w="695325" h="699135">
                <a:moveTo>
                  <a:pt x="668527" y="617854"/>
                </a:moveTo>
                <a:lnTo>
                  <a:pt x="645993" y="640230"/>
                </a:lnTo>
                <a:lnTo>
                  <a:pt x="654938" y="649223"/>
                </a:lnTo>
                <a:lnTo>
                  <a:pt x="645922" y="658240"/>
                </a:lnTo>
                <a:lnTo>
                  <a:pt x="681842" y="658240"/>
                </a:lnTo>
                <a:lnTo>
                  <a:pt x="668527" y="617854"/>
                </a:lnTo>
                <a:close/>
              </a:path>
              <a:path w="695325" h="699135">
                <a:moveTo>
                  <a:pt x="583310" y="577214"/>
                </a:moveTo>
                <a:lnTo>
                  <a:pt x="574294" y="586104"/>
                </a:lnTo>
                <a:lnTo>
                  <a:pt x="636952" y="649208"/>
                </a:lnTo>
                <a:lnTo>
                  <a:pt x="645993" y="640230"/>
                </a:lnTo>
                <a:lnTo>
                  <a:pt x="583310" y="577214"/>
                </a:lnTo>
                <a:close/>
              </a:path>
              <a:path w="695325" h="699135">
                <a:moveTo>
                  <a:pt x="484758" y="478154"/>
                </a:moveTo>
                <a:lnTo>
                  <a:pt x="475741" y="487171"/>
                </a:lnTo>
                <a:lnTo>
                  <a:pt x="547370" y="559180"/>
                </a:lnTo>
                <a:lnTo>
                  <a:pt x="556386" y="550163"/>
                </a:lnTo>
                <a:lnTo>
                  <a:pt x="484758" y="478154"/>
                </a:lnTo>
                <a:close/>
              </a:path>
              <a:path w="695325" h="699135">
                <a:moveTo>
                  <a:pt x="386206" y="379094"/>
                </a:moveTo>
                <a:lnTo>
                  <a:pt x="377189" y="388111"/>
                </a:lnTo>
                <a:lnTo>
                  <a:pt x="448817" y="460120"/>
                </a:lnTo>
                <a:lnTo>
                  <a:pt x="457834" y="451230"/>
                </a:lnTo>
                <a:lnTo>
                  <a:pt x="386206" y="379094"/>
                </a:lnTo>
                <a:close/>
              </a:path>
              <a:path w="695325" h="699135">
                <a:moveTo>
                  <a:pt x="287654" y="280161"/>
                </a:moveTo>
                <a:lnTo>
                  <a:pt x="278637" y="289051"/>
                </a:lnTo>
                <a:lnTo>
                  <a:pt x="350392" y="361060"/>
                </a:lnTo>
                <a:lnTo>
                  <a:pt x="359282" y="352170"/>
                </a:lnTo>
                <a:lnTo>
                  <a:pt x="287654" y="280161"/>
                </a:lnTo>
                <a:close/>
              </a:path>
              <a:path w="695325" h="699135">
                <a:moveTo>
                  <a:pt x="189102" y="181101"/>
                </a:moveTo>
                <a:lnTo>
                  <a:pt x="180085" y="189991"/>
                </a:lnTo>
                <a:lnTo>
                  <a:pt x="251840" y="262127"/>
                </a:lnTo>
                <a:lnTo>
                  <a:pt x="260857" y="253110"/>
                </a:lnTo>
                <a:lnTo>
                  <a:pt x="189102" y="181101"/>
                </a:lnTo>
                <a:close/>
              </a:path>
              <a:path w="695325" h="699135">
                <a:moveTo>
                  <a:pt x="90550" y="82041"/>
                </a:moveTo>
                <a:lnTo>
                  <a:pt x="81660" y="91058"/>
                </a:lnTo>
                <a:lnTo>
                  <a:pt x="153288" y="163067"/>
                </a:lnTo>
                <a:lnTo>
                  <a:pt x="162305" y="154050"/>
                </a:lnTo>
                <a:lnTo>
                  <a:pt x="90550" y="82041"/>
                </a:lnTo>
                <a:close/>
              </a:path>
              <a:path w="695325" h="699135">
                <a:moveTo>
                  <a:pt x="0" y="0"/>
                </a:moveTo>
                <a:lnTo>
                  <a:pt x="26797" y="80899"/>
                </a:lnTo>
                <a:lnTo>
                  <a:pt x="49265" y="58536"/>
                </a:lnTo>
                <a:lnTo>
                  <a:pt x="40258" y="49529"/>
                </a:lnTo>
                <a:lnTo>
                  <a:pt x="49275" y="40512"/>
                </a:lnTo>
                <a:lnTo>
                  <a:pt x="67373" y="40512"/>
                </a:lnTo>
                <a:lnTo>
                  <a:pt x="80772" y="27177"/>
                </a:lnTo>
                <a:lnTo>
                  <a:pt x="0" y="0"/>
                </a:lnTo>
                <a:close/>
              </a:path>
              <a:path w="695325" h="699135">
                <a:moveTo>
                  <a:pt x="58303" y="49540"/>
                </a:moveTo>
                <a:lnTo>
                  <a:pt x="49265" y="58536"/>
                </a:lnTo>
                <a:lnTo>
                  <a:pt x="54736" y="64007"/>
                </a:lnTo>
                <a:lnTo>
                  <a:pt x="63753" y="54990"/>
                </a:lnTo>
                <a:lnTo>
                  <a:pt x="58303" y="49540"/>
                </a:lnTo>
                <a:close/>
              </a:path>
              <a:path w="695325" h="699135">
                <a:moveTo>
                  <a:pt x="49275" y="40512"/>
                </a:moveTo>
                <a:lnTo>
                  <a:pt x="40258" y="49529"/>
                </a:lnTo>
                <a:lnTo>
                  <a:pt x="49265" y="58536"/>
                </a:lnTo>
                <a:lnTo>
                  <a:pt x="58303" y="49540"/>
                </a:lnTo>
                <a:lnTo>
                  <a:pt x="49275" y="40512"/>
                </a:lnTo>
                <a:close/>
              </a:path>
              <a:path w="695325" h="699135">
                <a:moveTo>
                  <a:pt x="67373" y="40512"/>
                </a:moveTo>
                <a:lnTo>
                  <a:pt x="49275" y="40512"/>
                </a:lnTo>
                <a:lnTo>
                  <a:pt x="58303" y="49540"/>
                </a:lnTo>
                <a:lnTo>
                  <a:pt x="67373" y="40512"/>
                </a:lnTo>
                <a:close/>
              </a:path>
            </a:pathLst>
          </a:custGeom>
          <a:solidFill>
            <a:srgbClr val="003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59052" y="3205981"/>
            <a:ext cx="2030022" cy="13889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335523" y="3120525"/>
            <a:ext cx="2159507" cy="16005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54" name="object 54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00" y="4946903"/>
            <a:ext cx="1983739" cy="0"/>
          </a:xfrm>
          <a:custGeom>
            <a:avLst/>
            <a:gdLst/>
            <a:ahLst/>
            <a:cxnLst/>
            <a:rect l="l" t="t" r="r" b="b"/>
            <a:pathLst>
              <a:path w="1983740">
                <a:moveTo>
                  <a:pt x="0" y="0"/>
                </a:moveTo>
                <a:lnTo>
                  <a:pt x="1983613" y="0"/>
                </a:lnTo>
              </a:path>
            </a:pathLst>
          </a:custGeom>
          <a:ln w="6096">
            <a:solidFill>
              <a:srgbClr val="4D4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4556760" cy="4055745"/>
          </a:xfrm>
          <a:custGeom>
            <a:avLst/>
            <a:gdLst/>
            <a:ahLst/>
            <a:cxnLst/>
            <a:rect l="l" t="t" r="r" b="b"/>
            <a:pathLst>
              <a:path w="4556760" h="4055745">
                <a:moveTo>
                  <a:pt x="3798734" y="0"/>
                </a:moveTo>
                <a:lnTo>
                  <a:pt x="643724" y="0"/>
                </a:lnTo>
                <a:lnTo>
                  <a:pt x="569760" y="68199"/>
                </a:lnTo>
                <a:lnTo>
                  <a:pt x="439788" y="209169"/>
                </a:lnTo>
                <a:lnTo>
                  <a:pt x="323494" y="357759"/>
                </a:lnTo>
                <a:lnTo>
                  <a:pt x="220891" y="513079"/>
                </a:lnTo>
                <a:lnTo>
                  <a:pt x="131965" y="674370"/>
                </a:lnTo>
                <a:lnTo>
                  <a:pt x="56715" y="840866"/>
                </a:lnTo>
                <a:lnTo>
                  <a:pt x="0" y="998106"/>
                </a:lnTo>
                <a:lnTo>
                  <a:pt x="0" y="2441434"/>
                </a:lnTo>
                <a:lnTo>
                  <a:pt x="56715" y="2598674"/>
                </a:lnTo>
                <a:lnTo>
                  <a:pt x="131965" y="2765044"/>
                </a:lnTo>
                <a:lnTo>
                  <a:pt x="220891" y="2926461"/>
                </a:lnTo>
                <a:lnTo>
                  <a:pt x="323494" y="3081782"/>
                </a:lnTo>
                <a:lnTo>
                  <a:pt x="439788" y="3230372"/>
                </a:lnTo>
                <a:lnTo>
                  <a:pt x="569760" y="3371342"/>
                </a:lnTo>
                <a:lnTo>
                  <a:pt x="710679" y="3501263"/>
                </a:lnTo>
                <a:lnTo>
                  <a:pt x="859256" y="3617595"/>
                </a:lnTo>
                <a:lnTo>
                  <a:pt x="1014628" y="3720211"/>
                </a:lnTo>
                <a:lnTo>
                  <a:pt x="1175943" y="3809111"/>
                </a:lnTo>
                <a:lnTo>
                  <a:pt x="1342390" y="3884345"/>
                </a:lnTo>
                <a:lnTo>
                  <a:pt x="1513078" y="3945915"/>
                </a:lnTo>
                <a:lnTo>
                  <a:pt x="1687068" y="3993794"/>
                </a:lnTo>
                <a:lnTo>
                  <a:pt x="1863725" y="4027995"/>
                </a:lnTo>
                <a:lnTo>
                  <a:pt x="2042033" y="4048518"/>
                </a:lnTo>
                <a:lnTo>
                  <a:pt x="2221230" y="4055364"/>
                </a:lnTo>
                <a:lnTo>
                  <a:pt x="2400427" y="4048518"/>
                </a:lnTo>
                <a:lnTo>
                  <a:pt x="2578735" y="4027995"/>
                </a:lnTo>
                <a:lnTo>
                  <a:pt x="2755392" y="3993794"/>
                </a:lnTo>
                <a:lnTo>
                  <a:pt x="2929382" y="3945915"/>
                </a:lnTo>
                <a:lnTo>
                  <a:pt x="3100070" y="3884345"/>
                </a:lnTo>
                <a:lnTo>
                  <a:pt x="3266566" y="3809111"/>
                </a:lnTo>
                <a:lnTo>
                  <a:pt x="3427857" y="3720211"/>
                </a:lnTo>
                <a:lnTo>
                  <a:pt x="3583178" y="3617595"/>
                </a:lnTo>
                <a:lnTo>
                  <a:pt x="3731767" y="3501263"/>
                </a:lnTo>
                <a:lnTo>
                  <a:pt x="3872738" y="3371342"/>
                </a:lnTo>
                <a:lnTo>
                  <a:pt x="4002659" y="3230372"/>
                </a:lnTo>
                <a:lnTo>
                  <a:pt x="4118991" y="3081782"/>
                </a:lnTo>
                <a:lnTo>
                  <a:pt x="4221607" y="2926461"/>
                </a:lnTo>
                <a:lnTo>
                  <a:pt x="4310507" y="2765044"/>
                </a:lnTo>
                <a:lnTo>
                  <a:pt x="4385691" y="2598674"/>
                </a:lnTo>
                <a:lnTo>
                  <a:pt x="4447286" y="2427986"/>
                </a:lnTo>
                <a:lnTo>
                  <a:pt x="4495165" y="2253869"/>
                </a:lnTo>
                <a:lnTo>
                  <a:pt x="4529455" y="2077212"/>
                </a:lnTo>
                <a:lnTo>
                  <a:pt x="4549902" y="1898904"/>
                </a:lnTo>
                <a:lnTo>
                  <a:pt x="4556760" y="1719707"/>
                </a:lnTo>
                <a:lnTo>
                  <a:pt x="4549902" y="1540510"/>
                </a:lnTo>
                <a:lnTo>
                  <a:pt x="4529455" y="1362202"/>
                </a:lnTo>
                <a:lnTo>
                  <a:pt x="4495165" y="1185672"/>
                </a:lnTo>
                <a:lnTo>
                  <a:pt x="4447286" y="1011554"/>
                </a:lnTo>
                <a:lnTo>
                  <a:pt x="4385691" y="840866"/>
                </a:lnTo>
                <a:lnTo>
                  <a:pt x="4310507" y="674370"/>
                </a:lnTo>
                <a:lnTo>
                  <a:pt x="4221607" y="513079"/>
                </a:lnTo>
                <a:lnTo>
                  <a:pt x="4118991" y="357759"/>
                </a:lnTo>
                <a:lnTo>
                  <a:pt x="4002659" y="209169"/>
                </a:lnTo>
                <a:lnTo>
                  <a:pt x="3872738" y="68199"/>
                </a:lnTo>
                <a:lnTo>
                  <a:pt x="3798734" y="0"/>
                </a:lnTo>
                <a:close/>
              </a:path>
            </a:pathLst>
          </a:custGeom>
          <a:solidFill>
            <a:srgbClr val="FFDB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27264" y="1196339"/>
            <a:ext cx="1038225" cy="1038225"/>
          </a:xfrm>
          <a:custGeom>
            <a:avLst/>
            <a:gdLst/>
            <a:ahLst/>
            <a:cxnLst/>
            <a:rect l="l" t="t" r="r" b="b"/>
            <a:pathLst>
              <a:path w="1038225" h="1038225">
                <a:moveTo>
                  <a:pt x="518921" y="0"/>
                </a:moveTo>
                <a:lnTo>
                  <a:pt x="479170" y="1524"/>
                </a:lnTo>
                <a:lnTo>
                  <a:pt x="439546" y="6096"/>
                </a:lnTo>
                <a:lnTo>
                  <a:pt x="400303" y="13715"/>
                </a:lnTo>
                <a:lnTo>
                  <a:pt x="361568" y="24257"/>
                </a:lnTo>
                <a:lnTo>
                  <a:pt x="323595" y="37973"/>
                </a:lnTo>
                <a:lnTo>
                  <a:pt x="286638" y="54737"/>
                </a:lnTo>
                <a:lnTo>
                  <a:pt x="250825" y="74422"/>
                </a:lnTo>
                <a:lnTo>
                  <a:pt x="216280" y="97282"/>
                </a:lnTo>
                <a:lnTo>
                  <a:pt x="183260" y="123062"/>
                </a:lnTo>
                <a:lnTo>
                  <a:pt x="152018" y="152019"/>
                </a:lnTo>
                <a:lnTo>
                  <a:pt x="123062" y="183261"/>
                </a:lnTo>
                <a:lnTo>
                  <a:pt x="97281" y="216281"/>
                </a:lnTo>
                <a:lnTo>
                  <a:pt x="74421" y="250825"/>
                </a:lnTo>
                <a:lnTo>
                  <a:pt x="54736" y="286638"/>
                </a:lnTo>
                <a:lnTo>
                  <a:pt x="37972" y="323596"/>
                </a:lnTo>
                <a:lnTo>
                  <a:pt x="24256" y="361569"/>
                </a:lnTo>
                <a:lnTo>
                  <a:pt x="13715" y="400304"/>
                </a:lnTo>
                <a:lnTo>
                  <a:pt x="6095" y="439547"/>
                </a:lnTo>
                <a:lnTo>
                  <a:pt x="1524" y="479171"/>
                </a:lnTo>
                <a:lnTo>
                  <a:pt x="0" y="518922"/>
                </a:lnTo>
                <a:lnTo>
                  <a:pt x="1524" y="558673"/>
                </a:lnTo>
                <a:lnTo>
                  <a:pt x="6095" y="598297"/>
                </a:lnTo>
                <a:lnTo>
                  <a:pt x="13715" y="637539"/>
                </a:lnTo>
                <a:lnTo>
                  <a:pt x="24256" y="676275"/>
                </a:lnTo>
                <a:lnTo>
                  <a:pt x="37972" y="714248"/>
                </a:lnTo>
                <a:lnTo>
                  <a:pt x="54736" y="751205"/>
                </a:lnTo>
                <a:lnTo>
                  <a:pt x="74421" y="787019"/>
                </a:lnTo>
                <a:lnTo>
                  <a:pt x="97281" y="821563"/>
                </a:lnTo>
                <a:lnTo>
                  <a:pt x="123062" y="854583"/>
                </a:lnTo>
                <a:lnTo>
                  <a:pt x="152018" y="885825"/>
                </a:lnTo>
                <a:lnTo>
                  <a:pt x="183260" y="914781"/>
                </a:lnTo>
                <a:lnTo>
                  <a:pt x="216280" y="940562"/>
                </a:lnTo>
                <a:lnTo>
                  <a:pt x="250825" y="963422"/>
                </a:lnTo>
                <a:lnTo>
                  <a:pt x="286638" y="983107"/>
                </a:lnTo>
                <a:lnTo>
                  <a:pt x="323595" y="999871"/>
                </a:lnTo>
                <a:lnTo>
                  <a:pt x="361568" y="1013587"/>
                </a:lnTo>
                <a:lnTo>
                  <a:pt x="400303" y="1024128"/>
                </a:lnTo>
                <a:lnTo>
                  <a:pt x="439546" y="1031748"/>
                </a:lnTo>
                <a:lnTo>
                  <a:pt x="479170" y="1036320"/>
                </a:lnTo>
                <a:lnTo>
                  <a:pt x="518921" y="1037844"/>
                </a:lnTo>
                <a:lnTo>
                  <a:pt x="558672" y="1036320"/>
                </a:lnTo>
                <a:lnTo>
                  <a:pt x="598296" y="1031748"/>
                </a:lnTo>
                <a:lnTo>
                  <a:pt x="637539" y="1024128"/>
                </a:lnTo>
                <a:lnTo>
                  <a:pt x="676275" y="1013587"/>
                </a:lnTo>
                <a:lnTo>
                  <a:pt x="714247" y="999871"/>
                </a:lnTo>
                <a:lnTo>
                  <a:pt x="751204" y="983107"/>
                </a:lnTo>
                <a:lnTo>
                  <a:pt x="787018" y="963422"/>
                </a:lnTo>
                <a:lnTo>
                  <a:pt x="821562" y="940562"/>
                </a:lnTo>
                <a:lnTo>
                  <a:pt x="854582" y="914781"/>
                </a:lnTo>
                <a:lnTo>
                  <a:pt x="885825" y="885825"/>
                </a:lnTo>
                <a:lnTo>
                  <a:pt x="914780" y="854583"/>
                </a:lnTo>
                <a:lnTo>
                  <a:pt x="940561" y="821563"/>
                </a:lnTo>
                <a:lnTo>
                  <a:pt x="963421" y="787019"/>
                </a:lnTo>
                <a:lnTo>
                  <a:pt x="983106" y="751205"/>
                </a:lnTo>
                <a:lnTo>
                  <a:pt x="999870" y="714248"/>
                </a:lnTo>
                <a:lnTo>
                  <a:pt x="1013586" y="676275"/>
                </a:lnTo>
                <a:lnTo>
                  <a:pt x="1024127" y="637539"/>
                </a:lnTo>
                <a:lnTo>
                  <a:pt x="1031747" y="598297"/>
                </a:lnTo>
                <a:lnTo>
                  <a:pt x="1036319" y="558673"/>
                </a:lnTo>
                <a:lnTo>
                  <a:pt x="1037843" y="518922"/>
                </a:lnTo>
                <a:lnTo>
                  <a:pt x="1036319" y="479171"/>
                </a:lnTo>
                <a:lnTo>
                  <a:pt x="1031747" y="439547"/>
                </a:lnTo>
                <a:lnTo>
                  <a:pt x="1024127" y="400304"/>
                </a:lnTo>
                <a:lnTo>
                  <a:pt x="1013586" y="361569"/>
                </a:lnTo>
                <a:lnTo>
                  <a:pt x="999870" y="323596"/>
                </a:lnTo>
                <a:lnTo>
                  <a:pt x="983106" y="286638"/>
                </a:lnTo>
                <a:lnTo>
                  <a:pt x="963421" y="250825"/>
                </a:lnTo>
                <a:lnTo>
                  <a:pt x="940561" y="216281"/>
                </a:lnTo>
                <a:lnTo>
                  <a:pt x="914780" y="183261"/>
                </a:lnTo>
                <a:lnTo>
                  <a:pt x="885825" y="152019"/>
                </a:lnTo>
                <a:lnTo>
                  <a:pt x="854582" y="123062"/>
                </a:lnTo>
                <a:lnTo>
                  <a:pt x="821562" y="97282"/>
                </a:lnTo>
                <a:lnTo>
                  <a:pt x="787018" y="74422"/>
                </a:lnTo>
                <a:lnTo>
                  <a:pt x="751204" y="54737"/>
                </a:lnTo>
                <a:lnTo>
                  <a:pt x="714247" y="37973"/>
                </a:lnTo>
                <a:lnTo>
                  <a:pt x="676275" y="24257"/>
                </a:lnTo>
                <a:lnTo>
                  <a:pt x="637539" y="13715"/>
                </a:lnTo>
                <a:lnTo>
                  <a:pt x="598296" y="6096"/>
                </a:lnTo>
                <a:lnTo>
                  <a:pt x="558672" y="1524"/>
                </a:lnTo>
                <a:lnTo>
                  <a:pt x="518921" y="0"/>
                </a:lnTo>
                <a:close/>
              </a:path>
            </a:pathLst>
          </a:custGeom>
          <a:solidFill>
            <a:srgbClr val="00A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80988" y="2284476"/>
            <a:ext cx="637540" cy="638810"/>
          </a:xfrm>
          <a:custGeom>
            <a:avLst/>
            <a:gdLst/>
            <a:ahLst/>
            <a:cxnLst/>
            <a:rect l="l" t="t" r="r" b="b"/>
            <a:pathLst>
              <a:path w="637540" h="638810">
                <a:moveTo>
                  <a:pt x="318515" y="0"/>
                </a:moveTo>
                <a:lnTo>
                  <a:pt x="269747" y="3682"/>
                </a:lnTo>
                <a:lnTo>
                  <a:pt x="221995" y="14986"/>
                </a:lnTo>
                <a:lnTo>
                  <a:pt x="176021" y="33655"/>
                </a:lnTo>
                <a:lnTo>
                  <a:pt x="132714" y="59817"/>
                </a:lnTo>
                <a:lnTo>
                  <a:pt x="93345" y="93472"/>
                </a:lnTo>
                <a:lnTo>
                  <a:pt x="59689" y="133096"/>
                </a:lnTo>
                <a:lnTo>
                  <a:pt x="33527" y="176403"/>
                </a:lnTo>
                <a:lnTo>
                  <a:pt x="14986" y="222504"/>
                </a:lnTo>
                <a:lnTo>
                  <a:pt x="3683" y="270382"/>
                </a:lnTo>
                <a:lnTo>
                  <a:pt x="0" y="319278"/>
                </a:lnTo>
                <a:lnTo>
                  <a:pt x="888" y="343788"/>
                </a:lnTo>
                <a:lnTo>
                  <a:pt x="8382" y="392303"/>
                </a:lnTo>
                <a:lnTo>
                  <a:pt x="23367" y="439419"/>
                </a:lnTo>
                <a:lnTo>
                  <a:pt x="45720" y="484250"/>
                </a:lnTo>
                <a:lnTo>
                  <a:pt x="75564" y="525780"/>
                </a:lnTo>
                <a:lnTo>
                  <a:pt x="112522" y="562863"/>
                </a:lnTo>
                <a:lnTo>
                  <a:pt x="153923" y="592709"/>
                </a:lnTo>
                <a:lnTo>
                  <a:pt x="198628" y="615188"/>
                </a:lnTo>
                <a:lnTo>
                  <a:pt x="245617" y="630174"/>
                </a:lnTo>
                <a:lnTo>
                  <a:pt x="294132" y="637667"/>
                </a:lnTo>
                <a:lnTo>
                  <a:pt x="318515" y="638556"/>
                </a:lnTo>
                <a:lnTo>
                  <a:pt x="342900" y="637667"/>
                </a:lnTo>
                <a:lnTo>
                  <a:pt x="391413" y="630174"/>
                </a:lnTo>
                <a:lnTo>
                  <a:pt x="438404" y="615188"/>
                </a:lnTo>
                <a:lnTo>
                  <a:pt x="483108" y="592709"/>
                </a:lnTo>
                <a:lnTo>
                  <a:pt x="524510" y="562863"/>
                </a:lnTo>
                <a:lnTo>
                  <a:pt x="561466" y="525780"/>
                </a:lnTo>
                <a:lnTo>
                  <a:pt x="591312" y="484250"/>
                </a:lnTo>
                <a:lnTo>
                  <a:pt x="613663" y="439419"/>
                </a:lnTo>
                <a:lnTo>
                  <a:pt x="628650" y="392303"/>
                </a:lnTo>
                <a:lnTo>
                  <a:pt x="636142" y="343788"/>
                </a:lnTo>
                <a:lnTo>
                  <a:pt x="637032" y="319278"/>
                </a:lnTo>
                <a:lnTo>
                  <a:pt x="636142" y="294767"/>
                </a:lnTo>
                <a:lnTo>
                  <a:pt x="628650" y="246253"/>
                </a:lnTo>
                <a:lnTo>
                  <a:pt x="613663" y="199136"/>
                </a:lnTo>
                <a:lnTo>
                  <a:pt x="591312" y="154305"/>
                </a:lnTo>
                <a:lnTo>
                  <a:pt x="561466" y="112775"/>
                </a:lnTo>
                <a:lnTo>
                  <a:pt x="524510" y="75692"/>
                </a:lnTo>
                <a:lnTo>
                  <a:pt x="483108" y="45847"/>
                </a:lnTo>
                <a:lnTo>
                  <a:pt x="438404" y="23368"/>
                </a:lnTo>
                <a:lnTo>
                  <a:pt x="391413" y="8381"/>
                </a:lnTo>
                <a:lnTo>
                  <a:pt x="342900" y="888"/>
                </a:lnTo>
                <a:lnTo>
                  <a:pt x="318515" y="0"/>
                </a:lnTo>
                <a:close/>
              </a:path>
            </a:pathLst>
          </a:custGeom>
          <a:solidFill>
            <a:srgbClr val="6CC2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9696" y="361188"/>
            <a:ext cx="579120" cy="579120"/>
          </a:xfrm>
          <a:custGeom>
            <a:avLst/>
            <a:gdLst/>
            <a:ahLst/>
            <a:cxnLst/>
            <a:rect l="l" t="t" r="r" b="b"/>
            <a:pathLst>
              <a:path w="579120" h="579119">
                <a:moveTo>
                  <a:pt x="289559" y="0"/>
                </a:moveTo>
                <a:lnTo>
                  <a:pt x="245237" y="3428"/>
                </a:lnTo>
                <a:lnTo>
                  <a:pt x="201802" y="13588"/>
                </a:lnTo>
                <a:lnTo>
                  <a:pt x="160019" y="30479"/>
                </a:lnTo>
                <a:lnTo>
                  <a:pt x="120650" y="54228"/>
                </a:lnTo>
                <a:lnTo>
                  <a:pt x="84836" y="84836"/>
                </a:lnTo>
                <a:lnTo>
                  <a:pt x="54228" y="120650"/>
                </a:lnTo>
                <a:lnTo>
                  <a:pt x="30479" y="160020"/>
                </a:lnTo>
                <a:lnTo>
                  <a:pt x="13588" y="201802"/>
                </a:lnTo>
                <a:lnTo>
                  <a:pt x="3428" y="245237"/>
                </a:lnTo>
                <a:lnTo>
                  <a:pt x="0" y="289560"/>
                </a:lnTo>
                <a:lnTo>
                  <a:pt x="888" y="311785"/>
                </a:lnTo>
                <a:lnTo>
                  <a:pt x="7619" y="355726"/>
                </a:lnTo>
                <a:lnTo>
                  <a:pt x="21208" y="398525"/>
                </a:lnTo>
                <a:lnTo>
                  <a:pt x="41528" y="439165"/>
                </a:lnTo>
                <a:lnTo>
                  <a:pt x="68706" y="476885"/>
                </a:lnTo>
                <a:lnTo>
                  <a:pt x="102234" y="510413"/>
                </a:lnTo>
                <a:lnTo>
                  <a:pt x="139953" y="537590"/>
                </a:lnTo>
                <a:lnTo>
                  <a:pt x="180593" y="557911"/>
                </a:lnTo>
                <a:lnTo>
                  <a:pt x="223392" y="571500"/>
                </a:lnTo>
                <a:lnTo>
                  <a:pt x="267334" y="578231"/>
                </a:lnTo>
                <a:lnTo>
                  <a:pt x="289559" y="579120"/>
                </a:lnTo>
                <a:lnTo>
                  <a:pt x="311784" y="578231"/>
                </a:lnTo>
                <a:lnTo>
                  <a:pt x="355726" y="571500"/>
                </a:lnTo>
                <a:lnTo>
                  <a:pt x="398525" y="557911"/>
                </a:lnTo>
                <a:lnTo>
                  <a:pt x="439165" y="537590"/>
                </a:lnTo>
                <a:lnTo>
                  <a:pt x="476884" y="510413"/>
                </a:lnTo>
                <a:lnTo>
                  <a:pt x="510413" y="476885"/>
                </a:lnTo>
                <a:lnTo>
                  <a:pt x="537590" y="439165"/>
                </a:lnTo>
                <a:lnTo>
                  <a:pt x="557910" y="398525"/>
                </a:lnTo>
                <a:lnTo>
                  <a:pt x="571500" y="355726"/>
                </a:lnTo>
                <a:lnTo>
                  <a:pt x="578230" y="311785"/>
                </a:lnTo>
                <a:lnTo>
                  <a:pt x="579120" y="289560"/>
                </a:lnTo>
                <a:lnTo>
                  <a:pt x="578230" y="267335"/>
                </a:lnTo>
                <a:lnTo>
                  <a:pt x="571500" y="223392"/>
                </a:lnTo>
                <a:lnTo>
                  <a:pt x="557910" y="180594"/>
                </a:lnTo>
                <a:lnTo>
                  <a:pt x="537590" y="139953"/>
                </a:lnTo>
                <a:lnTo>
                  <a:pt x="510413" y="102235"/>
                </a:lnTo>
                <a:lnTo>
                  <a:pt x="476884" y="68707"/>
                </a:lnTo>
                <a:lnTo>
                  <a:pt x="439165" y="41528"/>
                </a:lnTo>
                <a:lnTo>
                  <a:pt x="398525" y="21209"/>
                </a:lnTo>
                <a:lnTo>
                  <a:pt x="355726" y="7620"/>
                </a:lnTo>
                <a:lnTo>
                  <a:pt x="311784" y="888"/>
                </a:lnTo>
                <a:lnTo>
                  <a:pt x="289559" y="0"/>
                </a:lnTo>
                <a:close/>
              </a:path>
            </a:pathLst>
          </a:custGeom>
          <a:solidFill>
            <a:srgbClr val="ED33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86528" y="3044951"/>
            <a:ext cx="641985" cy="641985"/>
          </a:xfrm>
          <a:custGeom>
            <a:avLst/>
            <a:gdLst/>
            <a:ahLst/>
            <a:cxnLst/>
            <a:rect l="l" t="t" r="r" b="b"/>
            <a:pathLst>
              <a:path w="641985" h="641985">
                <a:moveTo>
                  <a:pt x="320801" y="0"/>
                </a:moveTo>
                <a:lnTo>
                  <a:pt x="271652" y="3810"/>
                </a:lnTo>
                <a:lnTo>
                  <a:pt x="223520" y="14986"/>
                </a:lnTo>
                <a:lnTo>
                  <a:pt x="177164" y="33781"/>
                </a:lnTo>
                <a:lnTo>
                  <a:pt x="133731" y="60198"/>
                </a:lnTo>
                <a:lnTo>
                  <a:pt x="93980" y="93980"/>
                </a:lnTo>
                <a:lnTo>
                  <a:pt x="60198" y="133731"/>
                </a:lnTo>
                <a:lnTo>
                  <a:pt x="33782" y="177165"/>
                </a:lnTo>
                <a:lnTo>
                  <a:pt x="14986" y="223520"/>
                </a:lnTo>
                <a:lnTo>
                  <a:pt x="3810" y="271653"/>
                </a:lnTo>
                <a:lnTo>
                  <a:pt x="0" y="320802"/>
                </a:lnTo>
                <a:lnTo>
                  <a:pt x="888" y="345440"/>
                </a:lnTo>
                <a:lnTo>
                  <a:pt x="8509" y="394208"/>
                </a:lnTo>
                <a:lnTo>
                  <a:pt x="23495" y="441579"/>
                </a:lnTo>
                <a:lnTo>
                  <a:pt x="46100" y="486537"/>
                </a:lnTo>
                <a:lnTo>
                  <a:pt x="76073" y="528320"/>
                </a:lnTo>
                <a:lnTo>
                  <a:pt x="113284" y="565531"/>
                </a:lnTo>
                <a:lnTo>
                  <a:pt x="155067" y="595503"/>
                </a:lnTo>
                <a:lnTo>
                  <a:pt x="200025" y="618109"/>
                </a:lnTo>
                <a:lnTo>
                  <a:pt x="247396" y="633095"/>
                </a:lnTo>
                <a:lnTo>
                  <a:pt x="296163" y="640715"/>
                </a:lnTo>
                <a:lnTo>
                  <a:pt x="320801" y="641604"/>
                </a:lnTo>
                <a:lnTo>
                  <a:pt x="345439" y="640715"/>
                </a:lnTo>
                <a:lnTo>
                  <a:pt x="394208" y="633095"/>
                </a:lnTo>
                <a:lnTo>
                  <a:pt x="441579" y="618109"/>
                </a:lnTo>
                <a:lnTo>
                  <a:pt x="486537" y="595503"/>
                </a:lnTo>
                <a:lnTo>
                  <a:pt x="528320" y="565531"/>
                </a:lnTo>
                <a:lnTo>
                  <a:pt x="565531" y="528320"/>
                </a:lnTo>
                <a:lnTo>
                  <a:pt x="595502" y="486537"/>
                </a:lnTo>
                <a:lnTo>
                  <a:pt x="618109" y="441579"/>
                </a:lnTo>
                <a:lnTo>
                  <a:pt x="633095" y="394208"/>
                </a:lnTo>
                <a:lnTo>
                  <a:pt x="640714" y="345440"/>
                </a:lnTo>
                <a:lnTo>
                  <a:pt x="641604" y="320802"/>
                </a:lnTo>
                <a:lnTo>
                  <a:pt x="640714" y="296164"/>
                </a:lnTo>
                <a:lnTo>
                  <a:pt x="633095" y="247396"/>
                </a:lnTo>
                <a:lnTo>
                  <a:pt x="618109" y="200025"/>
                </a:lnTo>
                <a:lnTo>
                  <a:pt x="595502" y="155067"/>
                </a:lnTo>
                <a:lnTo>
                  <a:pt x="565531" y="113284"/>
                </a:lnTo>
                <a:lnTo>
                  <a:pt x="528320" y="76073"/>
                </a:lnTo>
                <a:lnTo>
                  <a:pt x="486537" y="46100"/>
                </a:lnTo>
                <a:lnTo>
                  <a:pt x="441579" y="23495"/>
                </a:lnTo>
                <a:lnTo>
                  <a:pt x="394208" y="8509"/>
                </a:lnTo>
                <a:lnTo>
                  <a:pt x="345439" y="889"/>
                </a:lnTo>
                <a:lnTo>
                  <a:pt x="320801" y="0"/>
                </a:lnTo>
                <a:close/>
              </a:path>
            </a:pathLst>
          </a:custGeom>
          <a:solidFill>
            <a:srgbClr val="0D35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67828" y="3845052"/>
            <a:ext cx="1313687" cy="110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9648" y="858088"/>
            <a:ext cx="4140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Introduction </a:t>
            </a:r>
            <a:r>
              <a:rPr sz="3600" dirty="0"/>
              <a:t>to</a:t>
            </a:r>
            <a:r>
              <a:rPr sz="3600" spc="-40" dirty="0"/>
              <a:t> </a:t>
            </a:r>
            <a:r>
              <a:rPr sz="3600" dirty="0"/>
              <a:t>GIT</a:t>
            </a:r>
            <a:endParaRPr sz="3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195516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</a:t>
            </a:r>
            <a:r>
              <a:rPr spc="5" dirty="0"/>
              <a:t>u</a:t>
            </a:r>
            <a:r>
              <a:rPr dirty="0"/>
              <a:t>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7447" y="673353"/>
            <a:ext cx="3615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105"/>
              </a:spcBef>
              <a:buClr>
                <a:srgbClr val="00AFEF"/>
              </a:buClr>
              <a:buFont typeface="Wingdings"/>
              <a:buChar char=""/>
              <a:tabLst>
                <a:tab pos="245110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Most </a:t>
            </a:r>
            <a:r>
              <a:rPr sz="2000" spc="-15" dirty="0">
                <a:solidFill>
                  <a:srgbClr val="4D4E5C"/>
                </a:solidFill>
                <a:latin typeface="Arial"/>
                <a:cs typeface="Arial"/>
              </a:rPr>
              <a:t>Version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Control</a:t>
            </a:r>
            <a:r>
              <a:rPr sz="2000" spc="-1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7447" y="2959989"/>
            <a:ext cx="681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indent="-232410">
              <a:lnSpc>
                <a:spcPct val="100000"/>
              </a:lnSpc>
              <a:spcBef>
                <a:spcPts val="100"/>
              </a:spcBef>
              <a:buClr>
                <a:srgbClr val="00AFEF"/>
              </a:buClr>
              <a:buFont typeface="Wingdings"/>
              <a:buChar char=""/>
              <a:tabLst>
                <a:tab pos="245110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6044" y="1068324"/>
            <a:ext cx="4404942" cy="1510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0907" y="3148583"/>
            <a:ext cx="4489704" cy="1711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76" y="230251"/>
            <a:ext cx="24498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 of</a:t>
            </a:r>
            <a:r>
              <a:rPr spc="-90" dirty="0"/>
              <a:t> </a:t>
            </a:r>
            <a:r>
              <a:rPr dirty="0"/>
              <a:t>GIT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 </a:t>
            </a:r>
            <a:r>
              <a:rPr spc="-5" dirty="0"/>
              <a:t>2017</a:t>
            </a:r>
            <a:r>
              <a:rPr spc="95" dirty="0"/>
              <a:t> </a:t>
            </a:r>
            <a:r>
              <a:rPr spc="5" dirty="0"/>
              <a:t>Wipro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371" y="4984094"/>
            <a:ext cx="374015" cy="11112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spc="-5" dirty="0">
                <a:solidFill>
                  <a:srgbClr val="4D4E5C"/>
                </a:solidFill>
                <a:latin typeface="Arial"/>
                <a:cs typeface="Arial"/>
              </a:rPr>
              <a:t>wipro.com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co</a:t>
            </a:r>
            <a:r>
              <a:rPr spc="-5" dirty="0"/>
              <a:t>nf</a:t>
            </a:r>
            <a:r>
              <a:rPr spc="10" dirty="0"/>
              <a:t>i</a:t>
            </a:r>
            <a:r>
              <a:rPr spc="-5" dirty="0"/>
              <a:t>den</a:t>
            </a:r>
            <a:r>
              <a:rPr dirty="0"/>
              <a:t>t</a:t>
            </a:r>
            <a:r>
              <a:rPr spc="10" dirty="0"/>
              <a:t>i</a:t>
            </a:r>
            <a:r>
              <a:rPr spc="-5" dirty="0"/>
              <a:t>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934205" y="4984944"/>
            <a:ext cx="127698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latin typeface="Arial"/>
                <a:cs typeface="Arial"/>
              </a:rPr>
              <a:t>Sensitivity: </a:t>
            </a:r>
            <a:r>
              <a:rPr sz="700" spc="-10" dirty="0">
                <a:latin typeface="Arial"/>
                <a:cs typeface="Arial"/>
              </a:rPr>
              <a:t>Internal </a:t>
            </a:r>
            <a:r>
              <a:rPr sz="700" spc="-5" dirty="0">
                <a:latin typeface="Arial"/>
                <a:cs typeface="Arial"/>
              </a:rPr>
              <a:t>&amp;</a:t>
            </a:r>
            <a:r>
              <a:rPr sz="700" spc="5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Restricted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156" y="660236"/>
            <a:ext cx="8653780" cy="40703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535"/>
              </a:spcBef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Almost Every Operation Is</a:t>
            </a:r>
            <a:r>
              <a:rPr sz="2000" spc="-10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Local: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055"/>
              </a:lnSpc>
              <a:spcBef>
                <a:spcPts val="39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Most operations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in Git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need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only local files and resources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operate.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No</a:t>
            </a:r>
            <a:r>
              <a:rPr sz="1800" spc="7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other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2055"/>
              </a:lnSpc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information is needed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another computer on a</a:t>
            </a:r>
            <a:r>
              <a:rPr sz="1800" spc="6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Has</a:t>
            </a:r>
            <a:r>
              <a:rPr sz="2000" spc="-4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Integrity</a:t>
            </a:r>
            <a:endParaRPr sz="2000">
              <a:latin typeface="Arial"/>
              <a:cs typeface="Arial"/>
            </a:endParaRPr>
          </a:p>
          <a:p>
            <a:pPr marL="756285" marR="396875" lvl="1" indent="-287020">
              <a:lnSpc>
                <a:spcPts val="1939"/>
              </a:lnSpc>
              <a:spcBef>
                <a:spcPts val="64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Everything in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Git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is check-summed before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is stored and is referred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to,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by  that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checksum.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ts val="2050"/>
              </a:lnSpc>
              <a:spcBef>
                <a:spcPts val="360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It’s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impossible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change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contents of any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file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or directory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without</a:t>
            </a:r>
            <a:r>
              <a:rPr sz="1800" spc="10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Git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2050"/>
              </a:lnSpc>
            </a:pPr>
            <a:r>
              <a:rPr sz="1800" spc="-15" dirty="0">
                <a:solidFill>
                  <a:srgbClr val="4D4E5C"/>
                </a:solidFill>
                <a:latin typeface="Arial"/>
                <a:cs typeface="Arial"/>
              </a:rPr>
              <a:t>knowing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about</a:t>
            </a:r>
            <a:r>
              <a:rPr sz="1800" spc="6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243840" indent="-231775">
              <a:lnSpc>
                <a:spcPct val="100000"/>
              </a:lnSpc>
              <a:buClr>
                <a:srgbClr val="00AFEF"/>
              </a:buClr>
              <a:buFont typeface="Wingdings"/>
              <a:buChar char=""/>
              <a:tabLst>
                <a:tab pos="244475" algn="l"/>
              </a:tabLst>
            </a:pP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Git Generally Only Adds</a:t>
            </a:r>
            <a:r>
              <a:rPr sz="2000" spc="-20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D4E5C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055"/>
              </a:lnSpc>
              <a:spcBef>
                <a:spcPts val="395"/>
              </a:spcBef>
              <a:buClr>
                <a:srgbClr val="00AFEF"/>
              </a:buClr>
              <a:buFont typeface="Wingdings"/>
              <a:buChar char=""/>
              <a:tabLst>
                <a:tab pos="756285" algn="l"/>
                <a:tab pos="756920" algn="l"/>
                <a:tab pos="2330450" algn="l"/>
              </a:tabLst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When </a:t>
            </a:r>
            <a:r>
              <a:rPr sz="1800" spc="2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actions	are </a:t>
            </a:r>
            <a:r>
              <a:rPr sz="1800" spc="-10" dirty="0">
                <a:solidFill>
                  <a:srgbClr val="4D4E5C"/>
                </a:solidFill>
                <a:latin typeface="Arial"/>
                <a:cs typeface="Arial"/>
              </a:rPr>
              <a:t>done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in Git in the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form of commands, nearly all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of</a:t>
            </a:r>
            <a:r>
              <a:rPr sz="1800" spc="15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them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2055"/>
              </a:lnSpc>
            </a:pP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only add data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4D4E5C"/>
                </a:solidFill>
                <a:latin typeface="Arial"/>
                <a:cs typeface="Arial"/>
              </a:rPr>
              <a:t>Git</a:t>
            </a:r>
            <a:r>
              <a:rPr sz="1800" spc="20" dirty="0">
                <a:solidFill>
                  <a:srgbClr val="4D4E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D4E5C"/>
                </a:solidFill>
                <a:latin typeface="Arial"/>
                <a:cs typeface="Arial"/>
              </a:rPr>
              <a:t>repository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2414</Words>
  <Application>Microsoft Office PowerPoint</Application>
  <PresentationFormat>On-screen Show (16:9)</PresentationFormat>
  <Paragraphs>573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Lucida Console</vt:lpstr>
      <vt:lpstr>Times New Roman</vt:lpstr>
      <vt:lpstr>Wingdings</vt:lpstr>
      <vt:lpstr>Office Theme</vt:lpstr>
      <vt:lpstr>Source Code Management - GIT</vt:lpstr>
      <vt:lpstr>Agenda</vt:lpstr>
      <vt:lpstr>Table of Content</vt:lpstr>
      <vt:lpstr>Introduction</vt:lpstr>
      <vt:lpstr>What is version control ?</vt:lpstr>
      <vt:lpstr>Types of Version Control (VC)</vt:lpstr>
      <vt:lpstr>Introduction to GIT</vt:lpstr>
      <vt:lpstr>Introduction</vt:lpstr>
      <vt:lpstr>Features of GIT</vt:lpstr>
      <vt:lpstr>GIT Basics- Three states</vt:lpstr>
      <vt:lpstr>The lifecycle of the status of files</vt:lpstr>
      <vt:lpstr>Git workflow</vt:lpstr>
      <vt:lpstr>Getting Started</vt:lpstr>
      <vt:lpstr>Basic Set UP / Getting Started with GIT</vt:lpstr>
      <vt:lpstr>Checking the Settings</vt:lpstr>
      <vt:lpstr>Checking the Settings contd..</vt:lpstr>
      <vt:lpstr>Basic Commands</vt:lpstr>
      <vt:lpstr>Working with Git Repository</vt:lpstr>
      <vt:lpstr>Option1: Create local project</vt:lpstr>
      <vt:lpstr>Option1: Steps to Commit to Local Repo.</vt:lpstr>
      <vt:lpstr>Option1: push local copy to remote repository (gitlab)</vt:lpstr>
      <vt:lpstr>Option1: Verify Central repository</vt:lpstr>
      <vt:lpstr>Option 2</vt:lpstr>
      <vt:lpstr>Points to ponder</vt:lpstr>
      <vt:lpstr>PowerPoint Presentation</vt:lpstr>
      <vt:lpstr>Branch</vt:lpstr>
      <vt:lpstr>Branches</vt:lpstr>
      <vt:lpstr>Create a New Branch</vt:lpstr>
      <vt:lpstr>HEAD pointing to a branch</vt:lpstr>
      <vt:lpstr>Switch to a Branch</vt:lpstr>
      <vt:lpstr>Commit at the branch level</vt:lpstr>
      <vt:lpstr>Switching Branches</vt:lpstr>
      <vt:lpstr>A branch and its commit history</vt:lpstr>
      <vt:lpstr>reset</vt:lpstr>
      <vt:lpstr>Reset from remote repo</vt:lpstr>
      <vt:lpstr>Merge</vt:lpstr>
      <vt:lpstr>PowerPoint Presentation</vt:lpstr>
      <vt:lpstr>Merge | rebase</vt:lpstr>
      <vt:lpstr>Comparison</vt:lpstr>
      <vt:lpstr>Cherry-pick</vt:lpstr>
      <vt:lpstr>The Protocols</vt:lpstr>
      <vt:lpstr>Local Protocol</vt:lpstr>
      <vt:lpstr>Local Protocol</vt:lpstr>
      <vt:lpstr>Local Protocol</vt:lpstr>
      <vt:lpstr>The HTTP Protocols</vt:lpstr>
      <vt:lpstr>Smart HTTP</vt:lpstr>
      <vt:lpstr>Dumb HTTP</vt:lpstr>
      <vt:lpstr>Dumb HTTP</vt:lpstr>
      <vt:lpstr>The SSH Protocol</vt:lpstr>
      <vt:lpstr>The Git Protocol</vt:lpstr>
      <vt:lpstr>Some tips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subject>Learning Content</dc:subject>
  <dc:creator>Avinash Patel</dc:creator>
  <cp:lastModifiedBy>Makkineni Lokesh (MAS)</cp:lastModifiedBy>
  <cp:revision>2</cp:revision>
  <dcterms:created xsi:type="dcterms:W3CDTF">2019-09-19T09:59:40Z</dcterms:created>
  <dcterms:modified xsi:type="dcterms:W3CDTF">2019-09-19T10:03:36Z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2019-05-30T00:00:00Z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2019-09-19T00:00:00Z</vt:filetime>
  </property>
  <property fmtid="{D5CDD505-2E9C-101B-9397-08002B2CF9AE}" pid="5" name="MSIP_Label_b9a70571-31c6-4603-80c1-ef2fb871a62a_Enabled">
    <vt:lpwstr>True</vt:lpwstr>
  </property>
  <property fmtid="{D5CDD505-2E9C-101B-9397-08002B2CF9AE}" pid="6" name="MSIP_Label_b9a70571-31c6-4603-80c1-ef2fb871a62a_SiteId">
    <vt:lpwstr>258ac4e4-146a-411e-9dc8-79a9e12fd6da</vt:lpwstr>
  </property>
  <property fmtid="{D5CDD505-2E9C-101B-9397-08002B2CF9AE}" pid="7" name="MSIP_Label_b9a70571-31c6-4603-80c1-ef2fb871a62a_Ref">
    <vt:lpwstr>https://api.informationprotection.azure.com/api/258ac4e4-146a-411e-9dc8-79a9e12fd6da</vt:lpwstr>
  </property>
  <property fmtid="{D5CDD505-2E9C-101B-9397-08002B2CF9AE}" pid="8" name="MSIP_Label_b9a70571-31c6-4603-80c1-ef2fb871a62a_Owner">
    <vt:lpwstr>MA20096270@wipro.com</vt:lpwstr>
  </property>
  <property fmtid="{D5CDD505-2E9C-101B-9397-08002B2CF9AE}" pid="9" name="MSIP_Label_b9a70571-31c6-4603-80c1-ef2fb871a62a_SetDate">
    <vt:lpwstr>2019-09-19T15:30:40.8490893+05:30</vt:lpwstr>
  </property>
  <property fmtid="{D5CDD505-2E9C-101B-9397-08002B2CF9AE}" pid="10" name="MSIP_Label_b9a70571-31c6-4603-80c1-ef2fb871a62a_Name">
    <vt:lpwstr>Internal and Restricted</vt:lpwstr>
  </property>
  <property fmtid="{D5CDD505-2E9C-101B-9397-08002B2CF9AE}" pid="11" name="MSIP_Label_b9a70571-31c6-4603-80c1-ef2fb871a62a_Application">
    <vt:lpwstr>Microsoft Azure Information Protection</vt:lpwstr>
  </property>
  <property fmtid="{D5CDD505-2E9C-101B-9397-08002B2CF9AE}" pid="12" name="MSIP_Label_b9a70571-31c6-4603-80c1-ef2fb871a62a_Extended_MSFT_Method">
    <vt:lpwstr>Automatic</vt:lpwstr>
  </property>
  <property fmtid="{D5CDD505-2E9C-101B-9397-08002B2CF9AE}" pid="13" name="Sensitivity">
    <vt:lpwstr>Internal and Restricted</vt:lpwstr>
  </property>
</Properties>
</file>