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1DD54-3BC0-40F2-BFEB-BCE767B21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37247A-A2F4-44FD-89EA-EAE2B43A5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43E82-D6DC-4C7C-AEE8-EFE66272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5885-F30E-4323-B03B-4FF917E416A7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D0CDC-4032-4C34-A025-E31FB36F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A4572-3870-43E4-BAA3-F95201BE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C15-9DEE-470A-B8A8-3CDFA812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23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C2F7D-75D3-4ADD-996C-FD2F2BD8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52066E-5747-4E71-B918-954ABCC05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ECDE0-AC77-4254-99DF-0415D73C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5885-F30E-4323-B03B-4FF917E416A7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EE41B-9079-4DDC-9FDC-6537B4B0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96BBD-4130-4975-B418-226B39E3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C15-9DEE-470A-B8A8-3CDFA812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3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EAD972-C06A-4239-87A8-60C52736E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8C7D4-454A-4CCA-96D7-E0895A7A9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54983-AF7A-41A1-A546-BE66D95F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5885-F30E-4323-B03B-4FF917E416A7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BAFD4-63D5-4032-9438-3BEA3DD9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3B9F7-2993-413E-B745-8BE9C766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C15-9DEE-470A-B8A8-3CDFA812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9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1470F-B8F1-4B99-8252-751C05C6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2C091-FDF3-4D0D-8237-48A8E68F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FBC87-9027-4B98-9726-DE7D648E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5885-F30E-4323-B03B-4FF917E416A7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F19F8-0CDC-46BC-8F05-81CD56BD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1A73B-53DF-4AD1-BD2A-13A7FDB0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C15-9DEE-470A-B8A8-3CDFA812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63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56C5C-D056-474F-87B3-F92B68C4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57858E-BD4E-4B3D-B74A-CABD90F57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80F9D-6765-4FE4-A5CD-C664CD13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5885-F30E-4323-B03B-4FF917E416A7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E9F69-F2E0-4E8D-980F-0C90B0EE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9DC06-AAB7-4E0B-A6EA-FBC66587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C15-9DEE-470A-B8A8-3CDFA812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65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5469E-4454-4197-A714-008A28D2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69626D-D3FA-4F46-9A6B-10D34A50B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2BE2B3-9EEC-4DD0-8AC4-C0127BFDB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B6A17-92C6-48E8-A84F-A648F442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5885-F30E-4323-B03B-4FF917E416A7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9FF6EB-2ACF-446E-B4B2-35C58398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13E52-BA48-460C-9349-77290BEF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C15-9DEE-470A-B8A8-3CDFA812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4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E97C7-5DCE-4193-811E-5FD4EA98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79B0A6-CD3D-4A4F-B822-6D47D0728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791CC-D6BE-4DA1-BE8A-94C348FE3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3FC6DC-EADA-4662-AD01-61FAD07FC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AB8D05-25BB-4765-8F84-172069C18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DF8C45-216E-4EE3-A361-06DEDF92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5885-F30E-4323-B03B-4FF917E416A7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AFA37A-06D7-41A3-B187-F30E56D6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0797C5-02E4-47BA-B05C-A2B79844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C15-9DEE-470A-B8A8-3CDFA812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1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AB408-D30D-419F-8897-955E9BE0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1804B2-36D1-4CCA-9307-8B3CE293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5885-F30E-4323-B03B-4FF917E416A7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52CA89-9122-49F3-AC96-B3805C30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F2414A-89C9-48FC-A9C1-52551E1E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C15-9DEE-470A-B8A8-3CDFA812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9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69817A-45EB-4591-A75A-71DD2D6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5885-F30E-4323-B03B-4FF917E416A7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5C7829-6480-42E0-BED3-F8D19E8F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173593-0287-4ADF-96CF-1E05036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C15-9DEE-470A-B8A8-3CDFA812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61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C897C-4105-4247-9135-A9003E73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0FF7F-F4FE-4920-B5A0-0418194B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7E4DE-8960-44FE-88ED-9204E9CE7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0172CA-48C3-4988-934B-7B66D8A9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5885-F30E-4323-B03B-4FF917E416A7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A15331-D6FE-41DB-8C84-A62614D0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AAE601-CD60-405E-9953-F05BF758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C15-9DEE-470A-B8A8-3CDFA812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7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AB841-BF8D-494A-8977-D77652B3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17C484-59F8-4BA2-9559-C18B4D4CB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C78163-317E-4BB3-8B1F-799529104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B471C2-A5DD-489C-82AD-B6936F55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5885-F30E-4323-B03B-4FF917E416A7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2FD0CC-4519-46B9-801C-6A548310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A6935E-84EB-4CF4-86B7-C9EBEA1A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C15-9DEE-470A-B8A8-3CDFA812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74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5E2FAB-0589-4B86-85D3-C5DB7A64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FDD30E-7AF2-4CFA-A5F9-7DC64257B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BB162-9BD1-46D5-8058-2AAF48169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5885-F30E-4323-B03B-4FF917E416A7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2DCA0-6340-49ED-93E6-2B1994407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FF5CD-7FD4-4BBF-A9D2-B141CE7F7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BC15-9DEE-470A-B8A8-3CDFA812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40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77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CE36E-93F0-4485-9A2D-2DB09C63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4C1AD-2552-4E68-B727-E5DB3D9BF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87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0BBAC-002A-4FC2-B3FF-21726C28E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F36020-39AD-40D8-8A16-86A631584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3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4A742-3893-4271-92F0-1737E5A1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3D387-1CEB-4271-AA6D-54AB15A3F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6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61558-9E4B-4E63-963B-B5C38677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E9FC6-2ABE-4260-ADFC-9F6F5BFE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6B12C-FFE1-44AF-B946-EC18487C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2AD1E-37D7-45EB-B4CD-3E0270232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57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A7E1D-9357-4FC7-A5B4-E7028B69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C6DC4-6A90-48DF-8506-89FC47630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81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2D7E6-AED5-4BAF-A21A-F20F2DE2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C2A86-3343-4388-AD73-34F5AFBC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8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2D3E6-FEC2-4929-94D3-D55C65D4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F0137-9950-4AB8-93C0-85BDEF80C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1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FAF23-C8F0-4A69-B97C-17F44748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AA94B-4F35-4E7F-BD89-E7A0B0F8D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6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Andong</dc:creator>
  <cp:lastModifiedBy>Andong</cp:lastModifiedBy>
  <cp:revision>1</cp:revision>
  <dcterms:created xsi:type="dcterms:W3CDTF">2024-06-12T06:36:22Z</dcterms:created>
  <dcterms:modified xsi:type="dcterms:W3CDTF">2024-06-12T06:37:38Z</dcterms:modified>
</cp:coreProperties>
</file>