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734BD-B462-7EBB-694E-8D1E9684A4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D309CA-AEEC-50DA-DC79-D782B4878B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24CA34-B20D-184D-4EE0-B91B11C27B30}"/>
              </a:ext>
            </a:extLst>
          </p:cNvPr>
          <p:cNvSpPr>
            <a:spLocks noGrp="1"/>
          </p:cNvSpPr>
          <p:nvPr>
            <p:ph type="dt" sz="half" idx="10"/>
          </p:nvPr>
        </p:nvSpPr>
        <p:spPr/>
        <p:txBody>
          <a:bodyPr/>
          <a:lstStyle/>
          <a:p>
            <a:fld id="{5E2783EF-02B5-4047-B271-B8B0A3B1446E}" type="datetimeFigureOut">
              <a:rPr lang="en-US" smtClean="0"/>
              <a:t>9/5/2022</a:t>
            </a:fld>
            <a:endParaRPr lang="en-US"/>
          </a:p>
        </p:txBody>
      </p:sp>
      <p:sp>
        <p:nvSpPr>
          <p:cNvPr id="5" name="Footer Placeholder 4">
            <a:extLst>
              <a:ext uri="{FF2B5EF4-FFF2-40B4-BE49-F238E27FC236}">
                <a16:creationId xmlns:a16="http://schemas.microsoft.com/office/drawing/2014/main" id="{ABC80ECD-AD46-745F-72C7-FA09207DF6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EB544B-A0D0-F1F3-1074-DB5EB78CC76F}"/>
              </a:ext>
            </a:extLst>
          </p:cNvPr>
          <p:cNvSpPr>
            <a:spLocks noGrp="1"/>
          </p:cNvSpPr>
          <p:nvPr>
            <p:ph type="sldNum" sz="quarter" idx="12"/>
          </p:nvPr>
        </p:nvSpPr>
        <p:spPr/>
        <p:txBody>
          <a:bodyPr/>
          <a:lstStyle/>
          <a:p>
            <a:fld id="{7287A6BF-89EB-452A-A7CA-F7BD340BEC21}" type="slidenum">
              <a:rPr lang="en-US" smtClean="0"/>
              <a:t>‹#›</a:t>
            </a:fld>
            <a:endParaRPr lang="en-US"/>
          </a:p>
        </p:txBody>
      </p:sp>
    </p:spTree>
    <p:extLst>
      <p:ext uri="{BB962C8B-B14F-4D97-AF65-F5344CB8AC3E}">
        <p14:creationId xmlns:p14="http://schemas.microsoft.com/office/powerpoint/2010/main" val="2241384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AF3AF-0C82-017E-9601-D06092037B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C77AC2-AB0C-0C3D-CF5F-9C906FF612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803A7E-A404-DFE5-88D2-2DE45E9B00FE}"/>
              </a:ext>
            </a:extLst>
          </p:cNvPr>
          <p:cNvSpPr>
            <a:spLocks noGrp="1"/>
          </p:cNvSpPr>
          <p:nvPr>
            <p:ph type="dt" sz="half" idx="10"/>
          </p:nvPr>
        </p:nvSpPr>
        <p:spPr/>
        <p:txBody>
          <a:bodyPr/>
          <a:lstStyle/>
          <a:p>
            <a:fld id="{5E2783EF-02B5-4047-B271-B8B0A3B1446E}" type="datetimeFigureOut">
              <a:rPr lang="en-US" smtClean="0"/>
              <a:t>9/5/2022</a:t>
            </a:fld>
            <a:endParaRPr lang="en-US"/>
          </a:p>
        </p:txBody>
      </p:sp>
      <p:sp>
        <p:nvSpPr>
          <p:cNvPr id="5" name="Footer Placeholder 4">
            <a:extLst>
              <a:ext uri="{FF2B5EF4-FFF2-40B4-BE49-F238E27FC236}">
                <a16:creationId xmlns:a16="http://schemas.microsoft.com/office/drawing/2014/main" id="{C5D432A9-CC14-BA2E-3396-30C45848E5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B96838-4363-9678-6045-ED9DF21BA270}"/>
              </a:ext>
            </a:extLst>
          </p:cNvPr>
          <p:cNvSpPr>
            <a:spLocks noGrp="1"/>
          </p:cNvSpPr>
          <p:nvPr>
            <p:ph type="sldNum" sz="quarter" idx="12"/>
          </p:nvPr>
        </p:nvSpPr>
        <p:spPr/>
        <p:txBody>
          <a:bodyPr/>
          <a:lstStyle/>
          <a:p>
            <a:fld id="{7287A6BF-89EB-452A-A7CA-F7BD340BEC21}" type="slidenum">
              <a:rPr lang="en-US" smtClean="0"/>
              <a:t>‹#›</a:t>
            </a:fld>
            <a:endParaRPr lang="en-US"/>
          </a:p>
        </p:txBody>
      </p:sp>
    </p:spTree>
    <p:extLst>
      <p:ext uri="{BB962C8B-B14F-4D97-AF65-F5344CB8AC3E}">
        <p14:creationId xmlns:p14="http://schemas.microsoft.com/office/powerpoint/2010/main" val="3313041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3A5B86-62FE-465B-4458-1A8FBD4871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F56AFC-261D-D51A-681B-5D2971437C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A07E2F-7753-D8CE-811C-678E0088F11F}"/>
              </a:ext>
            </a:extLst>
          </p:cNvPr>
          <p:cNvSpPr>
            <a:spLocks noGrp="1"/>
          </p:cNvSpPr>
          <p:nvPr>
            <p:ph type="dt" sz="half" idx="10"/>
          </p:nvPr>
        </p:nvSpPr>
        <p:spPr/>
        <p:txBody>
          <a:bodyPr/>
          <a:lstStyle/>
          <a:p>
            <a:fld id="{5E2783EF-02B5-4047-B271-B8B0A3B1446E}" type="datetimeFigureOut">
              <a:rPr lang="en-US" smtClean="0"/>
              <a:t>9/5/2022</a:t>
            </a:fld>
            <a:endParaRPr lang="en-US"/>
          </a:p>
        </p:txBody>
      </p:sp>
      <p:sp>
        <p:nvSpPr>
          <p:cNvPr id="5" name="Footer Placeholder 4">
            <a:extLst>
              <a:ext uri="{FF2B5EF4-FFF2-40B4-BE49-F238E27FC236}">
                <a16:creationId xmlns:a16="http://schemas.microsoft.com/office/drawing/2014/main" id="{979A9A46-0BD7-A14D-EBBB-7E5FCB8419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AD7213-169C-8AD7-382B-9BBF2FD5CD8F}"/>
              </a:ext>
            </a:extLst>
          </p:cNvPr>
          <p:cNvSpPr>
            <a:spLocks noGrp="1"/>
          </p:cNvSpPr>
          <p:nvPr>
            <p:ph type="sldNum" sz="quarter" idx="12"/>
          </p:nvPr>
        </p:nvSpPr>
        <p:spPr/>
        <p:txBody>
          <a:bodyPr/>
          <a:lstStyle/>
          <a:p>
            <a:fld id="{7287A6BF-89EB-452A-A7CA-F7BD340BEC21}" type="slidenum">
              <a:rPr lang="en-US" smtClean="0"/>
              <a:t>‹#›</a:t>
            </a:fld>
            <a:endParaRPr lang="en-US"/>
          </a:p>
        </p:txBody>
      </p:sp>
    </p:spTree>
    <p:extLst>
      <p:ext uri="{BB962C8B-B14F-4D97-AF65-F5344CB8AC3E}">
        <p14:creationId xmlns:p14="http://schemas.microsoft.com/office/powerpoint/2010/main" val="2367764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3D882-A498-2438-4324-E156E9CD5C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503413-D574-DC38-A067-65D08EC408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F34F0D-2B8E-7CE3-0827-E072D1ED5057}"/>
              </a:ext>
            </a:extLst>
          </p:cNvPr>
          <p:cNvSpPr>
            <a:spLocks noGrp="1"/>
          </p:cNvSpPr>
          <p:nvPr>
            <p:ph type="dt" sz="half" idx="10"/>
          </p:nvPr>
        </p:nvSpPr>
        <p:spPr/>
        <p:txBody>
          <a:bodyPr/>
          <a:lstStyle/>
          <a:p>
            <a:fld id="{5E2783EF-02B5-4047-B271-B8B0A3B1446E}" type="datetimeFigureOut">
              <a:rPr lang="en-US" smtClean="0"/>
              <a:t>9/5/2022</a:t>
            </a:fld>
            <a:endParaRPr lang="en-US"/>
          </a:p>
        </p:txBody>
      </p:sp>
      <p:sp>
        <p:nvSpPr>
          <p:cNvPr id="5" name="Footer Placeholder 4">
            <a:extLst>
              <a:ext uri="{FF2B5EF4-FFF2-40B4-BE49-F238E27FC236}">
                <a16:creationId xmlns:a16="http://schemas.microsoft.com/office/drawing/2014/main" id="{815D8A99-9BC7-1380-1442-7567313D6E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7758AD-E4B4-8932-9292-A9F1AAF40254}"/>
              </a:ext>
            </a:extLst>
          </p:cNvPr>
          <p:cNvSpPr>
            <a:spLocks noGrp="1"/>
          </p:cNvSpPr>
          <p:nvPr>
            <p:ph type="sldNum" sz="quarter" idx="12"/>
          </p:nvPr>
        </p:nvSpPr>
        <p:spPr/>
        <p:txBody>
          <a:bodyPr/>
          <a:lstStyle/>
          <a:p>
            <a:fld id="{7287A6BF-89EB-452A-A7CA-F7BD340BEC21}" type="slidenum">
              <a:rPr lang="en-US" smtClean="0"/>
              <a:t>‹#›</a:t>
            </a:fld>
            <a:endParaRPr lang="en-US"/>
          </a:p>
        </p:txBody>
      </p:sp>
    </p:spTree>
    <p:extLst>
      <p:ext uri="{BB962C8B-B14F-4D97-AF65-F5344CB8AC3E}">
        <p14:creationId xmlns:p14="http://schemas.microsoft.com/office/powerpoint/2010/main" val="332542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DB842-7078-7BA5-B389-A250B802F2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169272-6DD1-A873-05EA-6F2FD75639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B41F20-FB54-82C6-7E8D-CA619D9CB964}"/>
              </a:ext>
            </a:extLst>
          </p:cNvPr>
          <p:cNvSpPr>
            <a:spLocks noGrp="1"/>
          </p:cNvSpPr>
          <p:nvPr>
            <p:ph type="dt" sz="half" idx="10"/>
          </p:nvPr>
        </p:nvSpPr>
        <p:spPr/>
        <p:txBody>
          <a:bodyPr/>
          <a:lstStyle/>
          <a:p>
            <a:fld id="{5E2783EF-02B5-4047-B271-B8B0A3B1446E}" type="datetimeFigureOut">
              <a:rPr lang="en-US" smtClean="0"/>
              <a:t>9/5/2022</a:t>
            </a:fld>
            <a:endParaRPr lang="en-US"/>
          </a:p>
        </p:txBody>
      </p:sp>
      <p:sp>
        <p:nvSpPr>
          <p:cNvPr id="5" name="Footer Placeholder 4">
            <a:extLst>
              <a:ext uri="{FF2B5EF4-FFF2-40B4-BE49-F238E27FC236}">
                <a16:creationId xmlns:a16="http://schemas.microsoft.com/office/drawing/2014/main" id="{12CF548D-D8C1-3B63-4050-DF0F64C2F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7C7133-5CDD-7B23-69AD-9FF05E82E322}"/>
              </a:ext>
            </a:extLst>
          </p:cNvPr>
          <p:cNvSpPr>
            <a:spLocks noGrp="1"/>
          </p:cNvSpPr>
          <p:nvPr>
            <p:ph type="sldNum" sz="quarter" idx="12"/>
          </p:nvPr>
        </p:nvSpPr>
        <p:spPr/>
        <p:txBody>
          <a:bodyPr/>
          <a:lstStyle/>
          <a:p>
            <a:fld id="{7287A6BF-89EB-452A-A7CA-F7BD340BEC21}" type="slidenum">
              <a:rPr lang="en-US" smtClean="0"/>
              <a:t>‹#›</a:t>
            </a:fld>
            <a:endParaRPr lang="en-US"/>
          </a:p>
        </p:txBody>
      </p:sp>
    </p:spTree>
    <p:extLst>
      <p:ext uri="{BB962C8B-B14F-4D97-AF65-F5344CB8AC3E}">
        <p14:creationId xmlns:p14="http://schemas.microsoft.com/office/powerpoint/2010/main" val="3709305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C2DB0-9D04-4999-8366-B2A4F6AF99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37EB1A-2649-A515-1175-3A717FCA2F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CD972B-1FDC-8DEC-789A-7A5F61FC82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05FF59-B7FC-5C83-6483-B0459F990951}"/>
              </a:ext>
            </a:extLst>
          </p:cNvPr>
          <p:cNvSpPr>
            <a:spLocks noGrp="1"/>
          </p:cNvSpPr>
          <p:nvPr>
            <p:ph type="dt" sz="half" idx="10"/>
          </p:nvPr>
        </p:nvSpPr>
        <p:spPr/>
        <p:txBody>
          <a:bodyPr/>
          <a:lstStyle/>
          <a:p>
            <a:fld id="{5E2783EF-02B5-4047-B271-B8B0A3B1446E}" type="datetimeFigureOut">
              <a:rPr lang="en-US" smtClean="0"/>
              <a:t>9/5/2022</a:t>
            </a:fld>
            <a:endParaRPr lang="en-US"/>
          </a:p>
        </p:txBody>
      </p:sp>
      <p:sp>
        <p:nvSpPr>
          <p:cNvPr id="6" name="Footer Placeholder 5">
            <a:extLst>
              <a:ext uri="{FF2B5EF4-FFF2-40B4-BE49-F238E27FC236}">
                <a16:creationId xmlns:a16="http://schemas.microsoft.com/office/drawing/2014/main" id="{8112B924-2845-887F-232C-635C77E5AF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B5463-1260-A1BB-ED4E-ABFD2716670E}"/>
              </a:ext>
            </a:extLst>
          </p:cNvPr>
          <p:cNvSpPr>
            <a:spLocks noGrp="1"/>
          </p:cNvSpPr>
          <p:nvPr>
            <p:ph type="sldNum" sz="quarter" idx="12"/>
          </p:nvPr>
        </p:nvSpPr>
        <p:spPr/>
        <p:txBody>
          <a:bodyPr/>
          <a:lstStyle/>
          <a:p>
            <a:fld id="{7287A6BF-89EB-452A-A7CA-F7BD340BEC21}" type="slidenum">
              <a:rPr lang="en-US" smtClean="0"/>
              <a:t>‹#›</a:t>
            </a:fld>
            <a:endParaRPr lang="en-US"/>
          </a:p>
        </p:txBody>
      </p:sp>
    </p:spTree>
    <p:extLst>
      <p:ext uri="{BB962C8B-B14F-4D97-AF65-F5344CB8AC3E}">
        <p14:creationId xmlns:p14="http://schemas.microsoft.com/office/powerpoint/2010/main" val="2371467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B7A22-DA7C-D6F9-7D07-9C3D95E2A4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3679C5-E1DF-2DF1-D147-4C01D462EB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A1FA09-BA33-FEBA-E1DF-8A31E0024D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D9319D-3029-D71C-1EBA-298F64D2AC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63B939-B690-42CF-03B9-A32F57D4A1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99DE9D-9C66-4D74-0F8B-B88BD5702198}"/>
              </a:ext>
            </a:extLst>
          </p:cNvPr>
          <p:cNvSpPr>
            <a:spLocks noGrp="1"/>
          </p:cNvSpPr>
          <p:nvPr>
            <p:ph type="dt" sz="half" idx="10"/>
          </p:nvPr>
        </p:nvSpPr>
        <p:spPr/>
        <p:txBody>
          <a:bodyPr/>
          <a:lstStyle/>
          <a:p>
            <a:fld id="{5E2783EF-02B5-4047-B271-B8B0A3B1446E}" type="datetimeFigureOut">
              <a:rPr lang="en-US" smtClean="0"/>
              <a:t>9/5/2022</a:t>
            </a:fld>
            <a:endParaRPr lang="en-US"/>
          </a:p>
        </p:txBody>
      </p:sp>
      <p:sp>
        <p:nvSpPr>
          <p:cNvPr id="8" name="Footer Placeholder 7">
            <a:extLst>
              <a:ext uri="{FF2B5EF4-FFF2-40B4-BE49-F238E27FC236}">
                <a16:creationId xmlns:a16="http://schemas.microsoft.com/office/drawing/2014/main" id="{D47A6863-AF13-46B4-62E0-0E54739895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29EBDB-4ED9-E19F-36FB-8DA86257C417}"/>
              </a:ext>
            </a:extLst>
          </p:cNvPr>
          <p:cNvSpPr>
            <a:spLocks noGrp="1"/>
          </p:cNvSpPr>
          <p:nvPr>
            <p:ph type="sldNum" sz="quarter" idx="12"/>
          </p:nvPr>
        </p:nvSpPr>
        <p:spPr/>
        <p:txBody>
          <a:bodyPr/>
          <a:lstStyle/>
          <a:p>
            <a:fld id="{7287A6BF-89EB-452A-A7CA-F7BD340BEC21}" type="slidenum">
              <a:rPr lang="en-US" smtClean="0"/>
              <a:t>‹#›</a:t>
            </a:fld>
            <a:endParaRPr lang="en-US"/>
          </a:p>
        </p:txBody>
      </p:sp>
    </p:spTree>
    <p:extLst>
      <p:ext uri="{BB962C8B-B14F-4D97-AF65-F5344CB8AC3E}">
        <p14:creationId xmlns:p14="http://schemas.microsoft.com/office/powerpoint/2010/main" val="2918751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F570A-7C6B-B345-71FF-D25CE24959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F1383B-2C34-0A5A-2CC0-5FE3A388D1A9}"/>
              </a:ext>
            </a:extLst>
          </p:cNvPr>
          <p:cNvSpPr>
            <a:spLocks noGrp="1"/>
          </p:cNvSpPr>
          <p:nvPr>
            <p:ph type="dt" sz="half" idx="10"/>
          </p:nvPr>
        </p:nvSpPr>
        <p:spPr/>
        <p:txBody>
          <a:bodyPr/>
          <a:lstStyle/>
          <a:p>
            <a:fld id="{5E2783EF-02B5-4047-B271-B8B0A3B1446E}" type="datetimeFigureOut">
              <a:rPr lang="en-US" smtClean="0"/>
              <a:t>9/5/2022</a:t>
            </a:fld>
            <a:endParaRPr lang="en-US"/>
          </a:p>
        </p:txBody>
      </p:sp>
      <p:sp>
        <p:nvSpPr>
          <p:cNvPr id="4" name="Footer Placeholder 3">
            <a:extLst>
              <a:ext uri="{FF2B5EF4-FFF2-40B4-BE49-F238E27FC236}">
                <a16:creationId xmlns:a16="http://schemas.microsoft.com/office/drawing/2014/main" id="{6F41CC65-FA6A-5051-CB0E-75FC005CFC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69D186-AE68-EC0A-D545-ED00368DD7AE}"/>
              </a:ext>
            </a:extLst>
          </p:cNvPr>
          <p:cNvSpPr>
            <a:spLocks noGrp="1"/>
          </p:cNvSpPr>
          <p:nvPr>
            <p:ph type="sldNum" sz="quarter" idx="12"/>
          </p:nvPr>
        </p:nvSpPr>
        <p:spPr/>
        <p:txBody>
          <a:bodyPr/>
          <a:lstStyle/>
          <a:p>
            <a:fld id="{7287A6BF-89EB-452A-A7CA-F7BD340BEC21}" type="slidenum">
              <a:rPr lang="en-US" smtClean="0"/>
              <a:t>‹#›</a:t>
            </a:fld>
            <a:endParaRPr lang="en-US"/>
          </a:p>
        </p:txBody>
      </p:sp>
    </p:spTree>
    <p:extLst>
      <p:ext uri="{BB962C8B-B14F-4D97-AF65-F5344CB8AC3E}">
        <p14:creationId xmlns:p14="http://schemas.microsoft.com/office/powerpoint/2010/main" val="3165729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AF02ED-2214-1EF5-D11C-D8EA39B909E2}"/>
              </a:ext>
            </a:extLst>
          </p:cNvPr>
          <p:cNvSpPr>
            <a:spLocks noGrp="1"/>
          </p:cNvSpPr>
          <p:nvPr>
            <p:ph type="dt" sz="half" idx="10"/>
          </p:nvPr>
        </p:nvSpPr>
        <p:spPr/>
        <p:txBody>
          <a:bodyPr/>
          <a:lstStyle/>
          <a:p>
            <a:fld id="{5E2783EF-02B5-4047-B271-B8B0A3B1446E}" type="datetimeFigureOut">
              <a:rPr lang="en-US" smtClean="0"/>
              <a:t>9/5/2022</a:t>
            </a:fld>
            <a:endParaRPr lang="en-US"/>
          </a:p>
        </p:txBody>
      </p:sp>
      <p:sp>
        <p:nvSpPr>
          <p:cNvPr id="3" name="Footer Placeholder 2">
            <a:extLst>
              <a:ext uri="{FF2B5EF4-FFF2-40B4-BE49-F238E27FC236}">
                <a16:creationId xmlns:a16="http://schemas.microsoft.com/office/drawing/2014/main" id="{75047FCE-35E8-6DB5-F9F1-390E4691EA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60891B-0228-E839-43CD-802B6A5DA5A3}"/>
              </a:ext>
            </a:extLst>
          </p:cNvPr>
          <p:cNvSpPr>
            <a:spLocks noGrp="1"/>
          </p:cNvSpPr>
          <p:nvPr>
            <p:ph type="sldNum" sz="quarter" idx="12"/>
          </p:nvPr>
        </p:nvSpPr>
        <p:spPr/>
        <p:txBody>
          <a:bodyPr/>
          <a:lstStyle/>
          <a:p>
            <a:fld id="{7287A6BF-89EB-452A-A7CA-F7BD340BEC21}" type="slidenum">
              <a:rPr lang="en-US" smtClean="0"/>
              <a:t>‹#›</a:t>
            </a:fld>
            <a:endParaRPr lang="en-US"/>
          </a:p>
        </p:txBody>
      </p:sp>
    </p:spTree>
    <p:extLst>
      <p:ext uri="{BB962C8B-B14F-4D97-AF65-F5344CB8AC3E}">
        <p14:creationId xmlns:p14="http://schemas.microsoft.com/office/powerpoint/2010/main" val="756891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E7DA9-AD0E-8228-C9D2-DCC2F004BF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69B79D-7694-2E22-4961-6E8CC7D852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068835-1CC5-F8C3-EB68-66A1E7A6C5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5C1989-7667-8B04-A890-6DBE9A8C5E6D}"/>
              </a:ext>
            </a:extLst>
          </p:cNvPr>
          <p:cNvSpPr>
            <a:spLocks noGrp="1"/>
          </p:cNvSpPr>
          <p:nvPr>
            <p:ph type="dt" sz="half" idx="10"/>
          </p:nvPr>
        </p:nvSpPr>
        <p:spPr/>
        <p:txBody>
          <a:bodyPr/>
          <a:lstStyle/>
          <a:p>
            <a:fld id="{5E2783EF-02B5-4047-B271-B8B0A3B1446E}" type="datetimeFigureOut">
              <a:rPr lang="en-US" smtClean="0"/>
              <a:t>9/5/2022</a:t>
            </a:fld>
            <a:endParaRPr lang="en-US"/>
          </a:p>
        </p:txBody>
      </p:sp>
      <p:sp>
        <p:nvSpPr>
          <p:cNvPr id="6" name="Footer Placeholder 5">
            <a:extLst>
              <a:ext uri="{FF2B5EF4-FFF2-40B4-BE49-F238E27FC236}">
                <a16:creationId xmlns:a16="http://schemas.microsoft.com/office/drawing/2014/main" id="{8D1B17D3-FBEB-7227-599D-FC498C217C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3A4133-4CC8-0297-A4C2-E34C1B269CE9}"/>
              </a:ext>
            </a:extLst>
          </p:cNvPr>
          <p:cNvSpPr>
            <a:spLocks noGrp="1"/>
          </p:cNvSpPr>
          <p:nvPr>
            <p:ph type="sldNum" sz="quarter" idx="12"/>
          </p:nvPr>
        </p:nvSpPr>
        <p:spPr/>
        <p:txBody>
          <a:bodyPr/>
          <a:lstStyle/>
          <a:p>
            <a:fld id="{7287A6BF-89EB-452A-A7CA-F7BD340BEC21}" type="slidenum">
              <a:rPr lang="en-US" smtClean="0"/>
              <a:t>‹#›</a:t>
            </a:fld>
            <a:endParaRPr lang="en-US"/>
          </a:p>
        </p:txBody>
      </p:sp>
    </p:spTree>
    <p:extLst>
      <p:ext uri="{BB962C8B-B14F-4D97-AF65-F5344CB8AC3E}">
        <p14:creationId xmlns:p14="http://schemas.microsoft.com/office/powerpoint/2010/main" val="1716279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2E36-DA3E-6AB6-3F5E-A845AE4F0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138719-969D-D176-BD79-54602FEF98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4284A8-44FE-1F5D-BD7C-EA2B369A14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3568AA-B2B1-8CAC-A2D9-61C530888E16}"/>
              </a:ext>
            </a:extLst>
          </p:cNvPr>
          <p:cNvSpPr>
            <a:spLocks noGrp="1"/>
          </p:cNvSpPr>
          <p:nvPr>
            <p:ph type="dt" sz="half" idx="10"/>
          </p:nvPr>
        </p:nvSpPr>
        <p:spPr/>
        <p:txBody>
          <a:bodyPr/>
          <a:lstStyle/>
          <a:p>
            <a:fld id="{5E2783EF-02B5-4047-B271-B8B0A3B1446E}" type="datetimeFigureOut">
              <a:rPr lang="en-US" smtClean="0"/>
              <a:t>9/5/2022</a:t>
            </a:fld>
            <a:endParaRPr lang="en-US"/>
          </a:p>
        </p:txBody>
      </p:sp>
      <p:sp>
        <p:nvSpPr>
          <p:cNvPr id="6" name="Footer Placeholder 5">
            <a:extLst>
              <a:ext uri="{FF2B5EF4-FFF2-40B4-BE49-F238E27FC236}">
                <a16:creationId xmlns:a16="http://schemas.microsoft.com/office/drawing/2014/main" id="{42CC7E5F-0656-0B96-6DB8-556615656E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88788B-704C-2C25-6570-4E0D54E2CE5A}"/>
              </a:ext>
            </a:extLst>
          </p:cNvPr>
          <p:cNvSpPr>
            <a:spLocks noGrp="1"/>
          </p:cNvSpPr>
          <p:nvPr>
            <p:ph type="sldNum" sz="quarter" idx="12"/>
          </p:nvPr>
        </p:nvSpPr>
        <p:spPr/>
        <p:txBody>
          <a:bodyPr/>
          <a:lstStyle/>
          <a:p>
            <a:fld id="{7287A6BF-89EB-452A-A7CA-F7BD340BEC21}" type="slidenum">
              <a:rPr lang="en-US" smtClean="0"/>
              <a:t>‹#›</a:t>
            </a:fld>
            <a:endParaRPr lang="en-US"/>
          </a:p>
        </p:txBody>
      </p:sp>
    </p:spTree>
    <p:extLst>
      <p:ext uri="{BB962C8B-B14F-4D97-AF65-F5344CB8AC3E}">
        <p14:creationId xmlns:p14="http://schemas.microsoft.com/office/powerpoint/2010/main" val="1750289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6424B0-939C-826C-F4FF-C87C5F336B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BFCF59-2F08-8C77-4891-D2B98778A6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F9D57A-2230-7BDF-937C-7BAD684164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2783EF-02B5-4047-B271-B8B0A3B1446E}" type="datetimeFigureOut">
              <a:rPr lang="en-US" smtClean="0"/>
              <a:t>9/5/2022</a:t>
            </a:fld>
            <a:endParaRPr lang="en-US"/>
          </a:p>
        </p:txBody>
      </p:sp>
      <p:sp>
        <p:nvSpPr>
          <p:cNvPr id="5" name="Footer Placeholder 4">
            <a:extLst>
              <a:ext uri="{FF2B5EF4-FFF2-40B4-BE49-F238E27FC236}">
                <a16:creationId xmlns:a16="http://schemas.microsoft.com/office/drawing/2014/main" id="{492C58DE-0FAC-B5D2-42BB-D90325BFBD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DF49C5-AA42-B713-535F-CFBA2FDA58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87A6BF-89EB-452A-A7CA-F7BD340BEC21}" type="slidenum">
              <a:rPr lang="en-US" smtClean="0"/>
              <a:t>‹#›</a:t>
            </a:fld>
            <a:endParaRPr lang="en-US"/>
          </a:p>
        </p:txBody>
      </p:sp>
    </p:spTree>
    <p:extLst>
      <p:ext uri="{BB962C8B-B14F-4D97-AF65-F5344CB8AC3E}">
        <p14:creationId xmlns:p14="http://schemas.microsoft.com/office/powerpoint/2010/main" val="2323823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40352-57F5-7196-96FE-9815EF224FAA}"/>
              </a:ext>
            </a:extLst>
          </p:cNvPr>
          <p:cNvSpPr>
            <a:spLocks noGrp="1"/>
          </p:cNvSpPr>
          <p:nvPr>
            <p:ph type="title"/>
          </p:nvPr>
        </p:nvSpPr>
        <p:spPr/>
        <p:txBody>
          <a:bodyPr>
            <a:normAutofit fontScale="90000"/>
          </a:bodyPr>
          <a:lstStyle/>
          <a:p>
            <a:br>
              <a:rPr lang="en-US" dirty="0"/>
            </a:br>
            <a:r>
              <a:rPr lang="en-US" dirty="0"/>
              <a:t>   </a:t>
            </a:r>
            <a:r>
              <a:rPr lang="en-US" dirty="0">
                <a:solidFill>
                  <a:schemeClr val="tx1"/>
                </a:solidFill>
              </a:rPr>
              <a:t>SMART HEALTH DISEASE PREDICTION SYSTEM</a:t>
            </a:r>
            <a:br>
              <a:rPr lang="en-US" dirty="0">
                <a:solidFill>
                  <a:schemeClr val="bg1">
                    <a:lumMod val="95000"/>
                    <a:lumOff val="5000"/>
                  </a:schemeClr>
                </a:solidFill>
              </a:rPr>
            </a:br>
            <a:endParaRPr lang="en-US" dirty="0"/>
          </a:p>
        </p:txBody>
      </p:sp>
      <p:pic>
        <p:nvPicPr>
          <p:cNvPr id="4" name="Picture 8" descr="Artificial Intelligence in Healthcare: Beyond disease prediction, Health  News, ET HealthWorld">
            <a:extLst>
              <a:ext uri="{FF2B5EF4-FFF2-40B4-BE49-F238E27FC236}">
                <a16:creationId xmlns:a16="http://schemas.microsoft.com/office/drawing/2014/main" id="{36078240-AEC5-3440-6374-22837434E817}"/>
              </a:ext>
            </a:extLst>
          </p:cNvPr>
          <p:cNvPicPr>
            <a:picLocks noChangeAspect="1" noChangeArrowheads="1"/>
          </p:cNvPicPr>
          <p:nvPr/>
        </p:nvPicPr>
        <p:blipFill>
          <a:blip r:embed="rId2"/>
          <a:srcRect/>
          <a:stretch>
            <a:fillRect/>
          </a:stretch>
        </p:blipFill>
        <p:spPr bwMode="auto">
          <a:xfrm>
            <a:off x="2166937" y="1690688"/>
            <a:ext cx="7858125" cy="4000500"/>
          </a:xfrm>
          <a:prstGeom prst="rect">
            <a:avLst/>
          </a:prstGeom>
          <a:noFill/>
          <a:ln w="9525">
            <a:noFill/>
            <a:miter lim="800000"/>
            <a:headEnd/>
            <a:tailEnd/>
          </a:ln>
        </p:spPr>
      </p:pic>
    </p:spTree>
    <p:extLst>
      <p:ext uri="{BB962C8B-B14F-4D97-AF65-F5344CB8AC3E}">
        <p14:creationId xmlns:p14="http://schemas.microsoft.com/office/powerpoint/2010/main" val="914055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0193FBE-D761-0963-DD24-32C3B98B7725}"/>
              </a:ext>
            </a:extLst>
          </p:cNvPr>
          <p:cNvSpPr>
            <a:spLocks noGrp="1"/>
          </p:cNvSpPr>
          <p:nvPr>
            <p:ph type="title"/>
          </p:nvPr>
        </p:nvSpPr>
        <p:spPr/>
        <p:txBody>
          <a:bodyPr/>
          <a:lstStyle/>
          <a:p>
            <a:r>
              <a:rPr lang="en-US" dirty="0"/>
              <a:t>Introduction</a:t>
            </a:r>
          </a:p>
        </p:txBody>
      </p:sp>
      <p:sp>
        <p:nvSpPr>
          <p:cNvPr id="7" name="Content Placeholder 6">
            <a:extLst>
              <a:ext uri="{FF2B5EF4-FFF2-40B4-BE49-F238E27FC236}">
                <a16:creationId xmlns:a16="http://schemas.microsoft.com/office/drawing/2014/main" id="{2DE656BD-15E5-445A-2BE7-031F49B8BA54}"/>
              </a:ext>
            </a:extLst>
          </p:cNvPr>
          <p:cNvSpPr>
            <a:spLocks noGrp="1"/>
          </p:cNvSpPr>
          <p:nvPr>
            <p:ph idx="1"/>
          </p:nvPr>
        </p:nvSpPr>
        <p:spPr/>
        <p:txBody>
          <a:bodyPr>
            <a:normAutofit/>
          </a:bodyPr>
          <a:lstStyle/>
          <a:p>
            <a:r>
              <a:rPr lang="en-US" sz="2400" dirty="0"/>
              <a:t>Sometime it happens that someone not able to get help of doctors due to some reason. and because of this they get delay in treatment so we decide to build system that help in such type of case. our main objective to build a system that help peoples in emergency regarding health. The system is fed with various symptoms and in result disease will be predicted. according to that list of medicine suggested</a:t>
            </a:r>
          </a:p>
          <a:p>
            <a:pPr>
              <a:buFont typeface="Wingdings 2" pitchFamily="18" charset="2"/>
              <a:buNone/>
            </a:pPr>
            <a:endParaRPr lang="en-US" sz="2400" dirty="0"/>
          </a:p>
          <a:p>
            <a:r>
              <a:rPr lang="en-US" sz="2400" dirty="0"/>
              <a:t>In doctor module when doctor login to the system doctor can view his patient details and the report of that patient. Doctor can view details about the patient search what patient searched for according to their prediction. Doctor can view his personal details. </a:t>
            </a:r>
          </a:p>
          <a:p>
            <a:endParaRPr lang="en-US" sz="2400" dirty="0"/>
          </a:p>
          <a:p>
            <a:endParaRPr lang="en-US" sz="2400" dirty="0"/>
          </a:p>
        </p:txBody>
      </p:sp>
    </p:spTree>
    <p:extLst>
      <p:ext uri="{BB962C8B-B14F-4D97-AF65-F5344CB8AC3E}">
        <p14:creationId xmlns:p14="http://schemas.microsoft.com/office/powerpoint/2010/main" val="3538628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53857-D000-0B0D-5D3F-D3BC5CE4646C}"/>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8662D15C-8CF9-E7A9-2FCD-B3B7DE717B19}"/>
              </a:ext>
            </a:extLst>
          </p:cNvPr>
          <p:cNvSpPr>
            <a:spLocks noGrp="1"/>
          </p:cNvSpPr>
          <p:nvPr>
            <p:ph idx="1"/>
          </p:nvPr>
        </p:nvSpPr>
        <p:spPr/>
        <p:txBody>
          <a:bodyPr/>
          <a:lstStyle/>
          <a:p>
            <a:r>
              <a:rPr lang="en-US" sz="2800" dirty="0"/>
              <a:t>In Admin module admin can add new disease details by specifying the type and symptoms of the disease into the database.  Based on the name of the disease and symptom the data mining algorithm works.  Admin can view various disease and symptoms stored in database. This system will provide proper guidance when the user specifies the symptoms of his illness.</a:t>
            </a:r>
          </a:p>
          <a:p>
            <a:pPr marL="0" indent="0">
              <a:buNone/>
            </a:pPr>
            <a:endParaRPr lang="en-US" dirty="0"/>
          </a:p>
        </p:txBody>
      </p:sp>
    </p:spTree>
    <p:extLst>
      <p:ext uri="{BB962C8B-B14F-4D97-AF65-F5344CB8AC3E}">
        <p14:creationId xmlns:p14="http://schemas.microsoft.com/office/powerpoint/2010/main" val="1193199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0E82C-01A2-8E5F-45A7-1AB6CF8D4737}"/>
              </a:ext>
            </a:extLst>
          </p:cNvPr>
          <p:cNvSpPr>
            <a:spLocks noGrp="1"/>
          </p:cNvSpPr>
          <p:nvPr>
            <p:ph type="title"/>
          </p:nvPr>
        </p:nvSpPr>
        <p:spPr/>
        <p:txBody>
          <a:bodyPr/>
          <a:lstStyle/>
          <a:p>
            <a:r>
              <a:rPr lang="en-US" dirty="0"/>
              <a:t>ML Algorithm</a:t>
            </a:r>
          </a:p>
        </p:txBody>
      </p:sp>
      <p:sp>
        <p:nvSpPr>
          <p:cNvPr id="3" name="Content Placeholder 2">
            <a:extLst>
              <a:ext uri="{FF2B5EF4-FFF2-40B4-BE49-F238E27FC236}">
                <a16:creationId xmlns:a16="http://schemas.microsoft.com/office/drawing/2014/main" id="{5403A777-F74A-82EA-7860-C65B93B49238}"/>
              </a:ext>
            </a:extLst>
          </p:cNvPr>
          <p:cNvSpPr>
            <a:spLocks noGrp="1"/>
          </p:cNvSpPr>
          <p:nvPr>
            <p:ph idx="1"/>
          </p:nvPr>
        </p:nvSpPr>
        <p:spPr/>
        <p:txBody>
          <a:bodyPr/>
          <a:lstStyle/>
          <a:p>
            <a:r>
              <a:rPr lang="en-US" dirty="0"/>
              <a:t>Gaussian Naïve Bayes Classifier</a:t>
            </a:r>
          </a:p>
          <a:p>
            <a:r>
              <a:rPr lang="en-US" dirty="0"/>
              <a:t>Random Forest Classifier</a:t>
            </a:r>
          </a:p>
          <a:p>
            <a:r>
              <a:rPr lang="en-US" dirty="0"/>
              <a:t>SVM Classifier</a:t>
            </a:r>
          </a:p>
        </p:txBody>
      </p:sp>
    </p:spTree>
    <p:extLst>
      <p:ext uri="{BB962C8B-B14F-4D97-AF65-F5344CB8AC3E}">
        <p14:creationId xmlns:p14="http://schemas.microsoft.com/office/powerpoint/2010/main" val="2714087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209</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Wingdings 2</vt:lpstr>
      <vt:lpstr>Office Theme</vt:lpstr>
      <vt:lpstr>    SMART HEALTH DISEASE PREDICTION SYSTEM </vt:lpstr>
      <vt:lpstr>Introduction</vt:lpstr>
      <vt:lpstr>Contd..</vt:lpstr>
      <vt:lpstr>ML Algorithm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SMART HEALTH DISEASE PREDICTION SYSTEM </dc:title>
  <dc:creator>Alay patel</dc:creator>
  <cp:lastModifiedBy>Alay patel</cp:lastModifiedBy>
  <cp:revision>2</cp:revision>
  <dcterms:created xsi:type="dcterms:W3CDTF">2022-09-05T04:24:41Z</dcterms:created>
  <dcterms:modified xsi:type="dcterms:W3CDTF">2022-09-05T04:25:19Z</dcterms:modified>
</cp:coreProperties>
</file>