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D728D-6254-4E0D-B379-AF589307E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028F30-AB47-8FDD-1B54-44CCEB984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F5C57-9B23-BFD7-6E51-C2465A5F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89FE-8087-40C3-ADEF-78C4770DBA6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A439B-A67C-AFFA-BF9B-DF77D527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2AA68-D831-91C7-A6DE-8E127E3B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4E79-EFF7-4BAD-9728-578A0110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8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86389-8881-A438-A511-4CD0C74A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F84063-F019-6625-FBAC-DA1262BC8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10D4C-6E41-D6B9-04F1-D57D4504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89FE-8087-40C3-ADEF-78C4770DBA6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6214F-2B97-037F-B39A-E34D0953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7828C-0741-DCC8-DA24-86F5D705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4E79-EFF7-4BAD-9728-578A0110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4C385C-EFAA-4ED2-D01A-7CAB51C36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898730-8427-2F63-134B-1227C0A8A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45214-29F2-968F-A65B-7B72A9F4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89FE-8087-40C3-ADEF-78C4770DBA6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2EF36-329B-9FAB-87A2-A57034D2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66540-6EC7-64A3-180F-963A9376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4E79-EFF7-4BAD-9728-578A0110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F9053-763F-EC33-73BE-4B9599E4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8145F-5CDA-C50C-77BE-CCA48052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4AE41-F8B6-4D3E-9F21-82AAFEED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89FE-8087-40C3-ADEF-78C4770DBA6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6B70C-37E4-42B4-DA0B-0AEF1DB0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BBD9C-D2BD-5257-6428-45732DC4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4E79-EFF7-4BAD-9728-578A0110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8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DEB72-857A-89A5-EC1F-D62A21ED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144406-5264-18AD-B0C2-473621402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1BED0-02F9-5C84-4319-AE76E811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89FE-8087-40C3-ADEF-78C4770DBA6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626EE-7EE1-DBA9-2A9F-9EE197A1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830AA-BAB3-8962-ECDF-E1E49A5E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4E79-EFF7-4BAD-9728-578A0110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5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1C986-76F2-B574-E9DE-0092DE06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9361F-C6BD-8E99-DC0F-6B62EF613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EC841F-82F4-503C-AD76-658D5102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9CA85D-F2C0-0DE1-6E35-39CD371F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89FE-8087-40C3-ADEF-78C4770DBA6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2E2EC-64FF-9697-563A-D163C3EE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8D0ED-B857-BEC1-1148-95726E1D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4E79-EFF7-4BAD-9728-578A0110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9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290D9-1C62-E6C2-88F5-5BFD3454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4460D-E517-122F-5362-825D4BBBA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201A1C-99D1-59AB-43A9-DE3D0C4D1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4E3493-7798-9F39-6F42-6AC795236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97E8D0-4AA1-594E-DDD5-03670EF72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BB2C02-FF82-AB14-3C93-5E5326A9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89FE-8087-40C3-ADEF-78C4770DBA6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E60129-F8C3-0A47-E5CD-B102B8EE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77EBA5-A9B1-BB16-6461-A153405B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4E79-EFF7-4BAD-9728-578A0110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86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AD799-ABDA-8A62-B430-B7306794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58F4AB-F78D-5D4F-3848-FB0077FB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89FE-8087-40C3-ADEF-78C4770DBA6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489C6D-9A2F-4FF9-6AF5-8E910012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B3011B-23BE-F70B-B92E-2674366F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4E79-EFF7-4BAD-9728-578A0110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8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6FEFEA-8770-CF61-8C03-40F61310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89FE-8087-40C3-ADEF-78C4770DBA6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100D18-9462-0DA9-9EA8-C26A7032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E963C9-A7DF-8BC0-4136-571939C4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4E79-EFF7-4BAD-9728-578A0110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4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F88A1-2D46-51E9-A7BB-1DF61209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31C8B-4C5B-D001-6E21-07B799E0E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6E4809-A244-A66A-8B55-2B918857C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98253-C462-6E8C-C7AF-B1CE9ABB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89FE-8087-40C3-ADEF-78C4770DBA6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EFF0D-6D65-EA31-AC78-0702EAF3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C3966-87D6-215F-6242-7FFAAC11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4E79-EFF7-4BAD-9728-578A0110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66F23-E754-9F1E-A8BC-FFEBC64B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0D497C-B1C1-CA8D-1FC5-C642CD034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7A5A9F-92BC-7D9C-1BE2-E9E167C33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995236-3D4E-581C-AB96-C8955672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89FE-8087-40C3-ADEF-78C4770DBA6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3144E-B224-E935-2AFF-1CD60377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ACF624-234E-8FE0-CFD9-8067B023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4E79-EFF7-4BAD-9728-578A0110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2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751319-DC40-9A99-B65D-A21BAA24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A6960B-B49D-CEAD-B22F-B9EB95946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0912F-628B-A6D6-4600-D8E681D8D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389FE-8087-40C3-ADEF-78C4770DBA6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BD1FE-0AD8-B365-2250-8E72A024D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DFC74-D7E4-3DB5-210B-7307AC225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64E79-EFF7-4BAD-9728-578A0110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5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AD6CB-0B3C-A0BC-9B9E-F05A9C9B0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542"/>
            <a:ext cx="8847221" cy="5781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锂电池部分小结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53CD52-6E4C-4269-68D8-10A5F35B6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336592"/>
            <a:ext cx="6345383" cy="614733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/>
              <a:t>1.</a:t>
            </a:r>
            <a:r>
              <a:rPr lang="zh-CN" altLang="en-US" sz="1400" dirty="0"/>
              <a:t>锂电池组</a:t>
            </a:r>
            <a:r>
              <a:rPr lang="en-US" altLang="zh-CN" sz="1400" dirty="0"/>
              <a:t>SOC</a:t>
            </a:r>
            <a:r>
              <a:rPr lang="zh-CN" altLang="en-US" sz="1400" dirty="0"/>
              <a:t>管理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1.1</a:t>
            </a:r>
            <a:r>
              <a:rPr lang="zh-CN" altLang="en-US" sz="1400" dirty="0"/>
              <a:t> </a:t>
            </a:r>
            <a:r>
              <a:rPr lang="zh-CN" altLang="en-US" sz="1400" b="1" dirty="0"/>
              <a:t>电池组模块：</a:t>
            </a:r>
            <a:endParaRPr lang="en-US" altLang="zh-CN" sz="1400" b="1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-  </a:t>
            </a:r>
            <a:r>
              <a:rPr lang="zh-CN" altLang="en-US" sz="1400" dirty="0"/>
              <a:t>方案一、实现了单个电池串联</a:t>
            </a:r>
            <a:r>
              <a:rPr lang="en-US" altLang="zh-CN" sz="1400" dirty="0"/>
              <a:t>+</a:t>
            </a:r>
            <a:r>
              <a:rPr lang="zh-CN" altLang="en-US" sz="1400" dirty="0"/>
              <a:t>考虑温度组成的电池组模块，单个电池之间进行热量交换，温度变化影响</a:t>
            </a:r>
            <a:r>
              <a:rPr lang="en-US" altLang="zh-CN" sz="1400" dirty="0"/>
              <a:t>SOC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- </a:t>
            </a:r>
            <a:r>
              <a:rPr lang="zh-CN" altLang="en-US" sz="1400" dirty="0"/>
              <a:t>方案二、</a:t>
            </a:r>
            <a:r>
              <a:rPr lang="en-US" altLang="zh-CN" sz="1400" dirty="0"/>
              <a:t> </a:t>
            </a:r>
            <a:r>
              <a:rPr lang="zh-CN" altLang="en-US" sz="1400" dirty="0"/>
              <a:t>使用 </a:t>
            </a:r>
            <a:r>
              <a:rPr lang="en-US" altLang="zh-CN" sz="1400" dirty="0" err="1"/>
              <a:t>matlab</a:t>
            </a:r>
            <a:r>
              <a:rPr lang="zh-CN" altLang="en-US" sz="1400" dirty="0"/>
              <a:t>自带的电池组模块，仅考虑电池组整体情况，能够</a:t>
            </a:r>
            <a:r>
              <a:rPr lang="zh-CN" altLang="en-US" sz="1400" b="1" dirty="0"/>
              <a:t>实现电池组</a:t>
            </a:r>
            <a:r>
              <a:rPr lang="en-US" altLang="zh-CN" sz="1400" b="1" dirty="0"/>
              <a:t>soc</a:t>
            </a:r>
            <a:r>
              <a:rPr lang="zh-CN" altLang="en-US" sz="1400" b="1" dirty="0"/>
              <a:t>预测</a:t>
            </a:r>
            <a:r>
              <a:rPr lang="zh-CN" altLang="en-US" sz="1400" dirty="0"/>
              <a:t>，已根据电池文档调整了参数。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1.2 BMS </a:t>
            </a:r>
            <a:r>
              <a:rPr lang="zh-CN" altLang="en-US" sz="1400" dirty="0"/>
              <a:t>管理系统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b="1" dirty="0"/>
              <a:t>- BMS SOC</a:t>
            </a:r>
            <a:r>
              <a:rPr lang="zh-CN" altLang="en-US" sz="1400" b="1" dirty="0"/>
              <a:t>预测</a:t>
            </a:r>
            <a:r>
              <a:rPr lang="zh-CN" altLang="en-US" sz="1400" dirty="0"/>
              <a:t>：实现了</a:t>
            </a:r>
            <a:r>
              <a:rPr lang="en-US" altLang="zh-CN" sz="1400" dirty="0"/>
              <a:t>3</a:t>
            </a:r>
            <a:r>
              <a:rPr lang="zh-CN" altLang="en-US" sz="1400" dirty="0"/>
              <a:t>种算法（布伦计数，</a:t>
            </a:r>
            <a:r>
              <a:rPr lang="en-US" altLang="zh-CN" sz="1400" dirty="0"/>
              <a:t>UKF</a:t>
            </a:r>
            <a:r>
              <a:rPr lang="zh-CN" altLang="en-US" sz="1400" dirty="0"/>
              <a:t>，</a:t>
            </a:r>
            <a:r>
              <a:rPr lang="en-US" altLang="zh-CN" sz="1400" dirty="0"/>
              <a:t>EKF</a:t>
            </a:r>
            <a:r>
              <a:rPr lang="zh-CN" altLang="en-US" sz="1400" dirty="0"/>
              <a:t>）能够有效预测、跟踪电池组的整体</a:t>
            </a:r>
            <a:r>
              <a:rPr lang="en-US" altLang="zh-CN" sz="1400" dirty="0"/>
              <a:t>SOC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- </a:t>
            </a:r>
            <a:r>
              <a:rPr lang="en-US" altLang="zh-CN" sz="1400" b="1" dirty="0"/>
              <a:t>BMS </a:t>
            </a:r>
            <a:r>
              <a:rPr lang="zh-CN" altLang="en-US" sz="1400" b="1" dirty="0"/>
              <a:t>电池组负载均衡</a:t>
            </a:r>
            <a:r>
              <a:rPr lang="zh-CN" altLang="en-US" sz="1400" dirty="0"/>
              <a:t>：实现了多个串联的电池，当电压过低暂时不用，使用其余电压满足要求的单个电池进行放电逻辑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1.3 </a:t>
            </a:r>
            <a:r>
              <a:rPr lang="zh-CN" altLang="en-US" sz="1400" dirty="0"/>
              <a:t>优化项：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zh-CN" altLang="en-US" sz="1400" dirty="0"/>
              <a:t>目前使用 </a:t>
            </a:r>
            <a:r>
              <a:rPr lang="en-US" altLang="zh-CN" sz="1400" dirty="0" err="1"/>
              <a:t>matlab</a:t>
            </a:r>
            <a:r>
              <a:rPr lang="en-US" altLang="zh-CN" sz="1400" dirty="0"/>
              <a:t> </a:t>
            </a:r>
            <a:r>
              <a:rPr lang="zh-CN" altLang="en-US" sz="1400" dirty="0"/>
              <a:t>自带的电池组模块，对整体进行建模，目前已达到预测</a:t>
            </a:r>
            <a:r>
              <a:rPr lang="en-US" altLang="zh-CN" sz="1400" dirty="0"/>
              <a:t>SOC</a:t>
            </a:r>
            <a:r>
              <a:rPr lang="zh-CN" altLang="en-US" sz="1400" dirty="0"/>
              <a:t>的使用要求。后续若要进行单个电池细分的负载均衡，考虑对方案一进一步优化：目前单个电池组成的电池组模块仅考虑了电池串联的情况，后续按实际需求考虑单个电池串并联结合方式，组成指定电量的电池组模块。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endParaRPr lang="en-US" altLang="zh-CN" sz="1400" dirty="0"/>
          </a:p>
          <a:p>
            <a:pPr algn="l">
              <a:lnSpc>
                <a:spcPct val="150000"/>
              </a:lnSpc>
            </a:pPr>
            <a:br>
              <a:rPr lang="en-US" altLang="zh-CN" sz="1400" dirty="0"/>
            </a:br>
            <a:endParaRPr lang="en-US" altLang="zh-CN" sz="1400" dirty="0"/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altLang="zh-CN" sz="1400" dirty="0"/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altLang="zh-CN" sz="1400" dirty="0"/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altLang="zh-CN" sz="1400" dirty="0"/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F5A83B-4D8E-D1E2-821A-50B8C8ECA725}"/>
              </a:ext>
            </a:extLst>
          </p:cNvPr>
          <p:cNvSpPr txBox="1"/>
          <p:nvPr/>
        </p:nvSpPr>
        <p:spPr>
          <a:xfrm>
            <a:off x="6345381" y="625642"/>
            <a:ext cx="5846619" cy="5553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2. </a:t>
            </a:r>
            <a:r>
              <a:rPr lang="zh-CN" altLang="en-US" sz="1400" dirty="0"/>
              <a:t>双向</a:t>
            </a:r>
            <a:r>
              <a:rPr lang="en-US" altLang="zh-CN" sz="1400" dirty="0"/>
              <a:t>DC/DC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电池组模块：使用</a:t>
            </a:r>
            <a:r>
              <a:rPr lang="en-US" altLang="zh-CN" sz="1400" dirty="0"/>
              <a:t>1.1</a:t>
            </a:r>
            <a:r>
              <a:rPr lang="zh-CN" altLang="en-US" sz="1400" dirty="0"/>
              <a:t>方案二、</a:t>
            </a:r>
            <a:r>
              <a:rPr lang="en-US" altLang="zh-CN" sz="1400" dirty="0" err="1"/>
              <a:t>matlab</a:t>
            </a:r>
            <a:r>
              <a:rPr lang="en-US" altLang="zh-CN" sz="1400" dirty="0"/>
              <a:t> </a:t>
            </a:r>
            <a:r>
              <a:rPr lang="zh-CN" altLang="en-US" sz="1400" dirty="0"/>
              <a:t>自带的电池组模块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2.1 </a:t>
            </a:r>
            <a:r>
              <a:rPr lang="zh-CN" altLang="en-US" sz="1400" b="1" dirty="0"/>
              <a:t>双向 </a:t>
            </a:r>
            <a:r>
              <a:rPr lang="en-US" altLang="zh-CN" sz="1400" b="1" dirty="0">
                <a:effectLst/>
              </a:rPr>
              <a:t>buck-boost </a:t>
            </a:r>
            <a:r>
              <a:rPr lang="zh-CN" altLang="en-US" sz="1400" b="1" dirty="0">
                <a:effectLst/>
              </a:rPr>
              <a:t>拓扑，已实现母线电压（稳定</a:t>
            </a:r>
            <a:r>
              <a:rPr lang="en-US" altLang="zh-CN" sz="1400" b="1" dirty="0">
                <a:effectLst/>
              </a:rPr>
              <a:t>96V</a:t>
            </a:r>
            <a:r>
              <a:rPr lang="zh-CN" altLang="en-US" sz="1400" b="1" dirty="0">
                <a:effectLst/>
              </a:rPr>
              <a:t>）的调节</a:t>
            </a:r>
            <a:endParaRPr lang="en-US" altLang="zh-CN" sz="1400" b="1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/>
              <a:t>- </a:t>
            </a:r>
            <a:r>
              <a:rPr lang="zh-CN" altLang="en-US" sz="1400" dirty="0"/>
              <a:t>直流母线电压 </a:t>
            </a:r>
            <a:r>
              <a:rPr lang="en-US" altLang="zh-CN" sz="1400" dirty="0"/>
              <a:t>&lt; 96V</a:t>
            </a:r>
            <a:r>
              <a:rPr lang="zh-CN" altLang="en-US" sz="1400" dirty="0"/>
              <a:t>，电池组给母线充电，满足</a:t>
            </a:r>
            <a:r>
              <a:rPr lang="en-US" altLang="zh-CN" sz="1400" dirty="0"/>
              <a:t>1</a:t>
            </a:r>
            <a:r>
              <a:rPr lang="zh-CN" altLang="en-US" sz="1400" dirty="0"/>
              <a:t>）母线电压稳定在</a:t>
            </a:r>
            <a:r>
              <a:rPr lang="en-US" altLang="zh-CN" sz="1400" dirty="0"/>
              <a:t>96V</a:t>
            </a:r>
            <a:r>
              <a:rPr lang="zh-CN" altLang="en-US" sz="1400" dirty="0"/>
              <a:t>；</a:t>
            </a:r>
            <a:r>
              <a:rPr lang="en-US" altLang="zh-CN" sz="1400" dirty="0"/>
              <a:t>2</a:t>
            </a:r>
            <a:r>
              <a:rPr lang="zh-CN" altLang="en-US" sz="1400" dirty="0"/>
              <a:t>）母线电压的超调</a:t>
            </a:r>
            <a:r>
              <a:rPr lang="en-US" altLang="zh-CN" sz="1400" dirty="0"/>
              <a:t>&lt;1% </a:t>
            </a:r>
            <a:r>
              <a:rPr lang="zh-CN" altLang="en-US" sz="1400" dirty="0"/>
              <a:t>（增加了电压源旁边负载电阻的阻值）；</a:t>
            </a:r>
            <a:r>
              <a:rPr lang="en-US" altLang="zh-CN" sz="1400" dirty="0"/>
              <a:t>3</a:t>
            </a:r>
            <a:r>
              <a:rPr lang="zh-CN" altLang="en-US" sz="1400" dirty="0"/>
              <a:t>） 输出的电池恒流：保持电流稳定在</a:t>
            </a:r>
            <a:r>
              <a:rPr lang="en-US" altLang="zh-CN" sz="1400" dirty="0"/>
              <a:t>20A</a:t>
            </a:r>
            <a:r>
              <a:rPr lang="zh-CN" altLang="en-US" sz="1400" dirty="0"/>
              <a:t>（符合在</a:t>
            </a:r>
            <a:r>
              <a:rPr lang="en-US" altLang="zh-CN" sz="1400" dirty="0"/>
              <a:t>0-30A</a:t>
            </a:r>
            <a:r>
              <a:rPr lang="zh-CN" altLang="en-US" sz="1400" dirty="0"/>
              <a:t>了）同时电池因为放电 </a:t>
            </a:r>
            <a:r>
              <a:rPr lang="en-US" altLang="zh-CN" sz="1400" dirty="0"/>
              <a:t>SOC</a:t>
            </a:r>
            <a:r>
              <a:rPr lang="zh-CN" altLang="en-US" sz="1400" dirty="0"/>
              <a:t>下降；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- </a:t>
            </a:r>
            <a:r>
              <a:rPr lang="zh-CN" altLang="en-US" sz="1400" dirty="0"/>
              <a:t>母线电压 </a:t>
            </a:r>
            <a:r>
              <a:rPr lang="en-US" altLang="zh-CN" sz="1400" dirty="0"/>
              <a:t>&gt; 96V </a:t>
            </a:r>
            <a:r>
              <a:rPr lang="zh-CN" altLang="en-US" sz="1400" dirty="0"/>
              <a:t>，给电池充电，此时不考虑母线电压的稳定了，就只看电池的电流是否为恒流，此时电流反向为 </a:t>
            </a:r>
            <a:r>
              <a:rPr lang="en-US" altLang="zh-CN" sz="1400" dirty="0"/>
              <a:t>-5A </a:t>
            </a:r>
            <a:r>
              <a:rPr lang="zh-CN" altLang="en-US" sz="1400" dirty="0"/>
              <a:t>给电池充电，电池</a:t>
            </a:r>
            <a:r>
              <a:rPr lang="en-US" altLang="zh-CN" sz="1400" dirty="0"/>
              <a:t>SOC</a:t>
            </a:r>
            <a:r>
              <a:rPr lang="zh-CN" altLang="en-US" sz="1400" dirty="0"/>
              <a:t>上升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2.2 </a:t>
            </a:r>
            <a:r>
              <a:rPr lang="zh-CN" altLang="en-US" sz="1400" b="1" dirty="0"/>
              <a:t>四开关 </a:t>
            </a:r>
            <a:r>
              <a:rPr lang="en-US" altLang="zh-CN" sz="1400" b="1" dirty="0" err="1"/>
              <a:t>BuckBoost</a:t>
            </a:r>
            <a:r>
              <a:rPr lang="en-US" altLang="zh-CN" sz="1400" b="1" dirty="0"/>
              <a:t> DC/DC</a:t>
            </a:r>
            <a:r>
              <a:rPr lang="zh-CN" altLang="en-US" sz="1400" b="1" dirty="0"/>
              <a:t>（高斯宝硬件电路拓扑）</a:t>
            </a:r>
            <a:endParaRPr lang="en-US" altLang="zh-CN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已和高斯宝技术，对接好电路拓扑结构，以及电感电容等参数。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调研四开关 </a:t>
            </a:r>
            <a:r>
              <a:rPr lang="en-US" altLang="zh-CN" sz="1400" dirty="0" err="1"/>
              <a:t>BuckBoost</a:t>
            </a:r>
            <a:r>
              <a:rPr lang="en-US" altLang="zh-CN" sz="1400" dirty="0"/>
              <a:t> </a:t>
            </a:r>
            <a:r>
              <a:rPr lang="zh-CN" altLang="en-US" sz="1400" dirty="0"/>
              <a:t>电路拓扑原理，目前正在实现三模式 </a:t>
            </a:r>
            <a:r>
              <a:rPr lang="en-US" altLang="zh-CN" sz="1400" dirty="0"/>
              <a:t>buck</a:t>
            </a:r>
            <a:r>
              <a:rPr lang="zh-CN" altLang="en-US" sz="1400" dirty="0"/>
              <a:t>、</a:t>
            </a:r>
            <a:r>
              <a:rPr lang="en-US" altLang="zh-CN" sz="1400" dirty="0"/>
              <a:t>boost</a:t>
            </a:r>
            <a:r>
              <a:rPr lang="zh-CN" altLang="en-US" sz="1400" dirty="0"/>
              <a:t>、</a:t>
            </a:r>
            <a:r>
              <a:rPr lang="en-US" altLang="zh-CN" sz="1400" dirty="0"/>
              <a:t>buck-boost</a:t>
            </a:r>
            <a:r>
              <a:rPr lang="zh-CN" altLang="en-US" sz="1400" dirty="0"/>
              <a:t>（可选</a:t>
            </a:r>
            <a:r>
              <a:rPr lang="en-US" altLang="zh-CN" sz="1400" dirty="0"/>
              <a:t>: </a:t>
            </a:r>
            <a:r>
              <a:rPr lang="zh-CN" altLang="en-US" sz="1400" dirty="0"/>
              <a:t>高斯宝未使用）下开关输入电平的构造。</a:t>
            </a:r>
            <a:br>
              <a:rPr lang="en-US" altLang="zh-CN" sz="1400" dirty="0"/>
            </a:b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5869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4B59A-44B3-3C49-8FCC-07509325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-233333"/>
            <a:ext cx="10515600" cy="100647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四开关 </a:t>
            </a:r>
            <a:r>
              <a:rPr lang="en-US" altLang="zh-CN" sz="2400" dirty="0"/>
              <a:t>Buck-Boost DC/DC </a:t>
            </a:r>
            <a:r>
              <a:rPr lang="zh-CN" altLang="en-US" sz="2400" dirty="0"/>
              <a:t>模块问题及后续方向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7001A-65E4-4BE1-8D13-9A1A6EF49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3693" y="770151"/>
            <a:ext cx="4329544" cy="2704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- </a:t>
            </a:r>
            <a:r>
              <a:rPr lang="zh-CN" altLang="en-US" sz="1600" dirty="0"/>
              <a:t>工作时序，及模态切换原理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在这四种不同的工作模式中，当变换器在</a:t>
            </a:r>
            <a:r>
              <a:rPr lang="zh-CN" altLang="en-US" sz="1600" b="1" dirty="0"/>
              <a:t>工作模式 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2 </a:t>
            </a:r>
            <a:r>
              <a:rPr lang="zh-CN" altLang="en-US" sz="1600" b="1" dirty="0"/>
              <a:t>之间切换时，等效为同步升压电路；在工作模式 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3 </a:t>
            </a:r>
            <a:r>
              <a:rPr lang="zh-CN" altLang="en-US" sz="1600" b="1" dirty="0"/>
              <a:t>之间切换时，等效为同步降压电路在工作模式 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3 </a:t>
            </a:r>
            <a:r>
              <a:rPr lang="zh-CN" altLang="en-US" sz="1600" b="1" dirty="0"/>
              <a:t>之间切换，等效为传统的升降压电路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551275-6156-59D0-61A3-579848F5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9" y="583257"/>
            <a:ext cx="6761019" cy="23723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62A5E51-F258-1AD0-33A3-FFEFD85A5597}"/>
              </a:ext>
            </a:extLst>
          </p:cNvPr>
          <p:cNvSpPr txBox="1"/>
          <p:nvPr/>
        </p:nvSpPr>
        <p:spPr>
          <a:xfrm>
            <a:off x="8377015" y="2558884"/>
            <a:ext cx="38149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系统控制设计思路：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参考：基于三模式控制的四开关</a:t>
            </a:r>
            <a:r>
              <a:rPr lang="en-US" altLang="zh-CN" dirty="0"/>
              <a:t>Buck-Boost</a:t>
            </a:r>
            <a:r>
              <a:rPr lang="zh-CN" altLang="en-US" dirty="0"/>
              <a:t>变换器研究</a:t>
            </a:r>
            <a:r>
              <a:rPr lang="en-US" altLang="zh-CN" dirty="0"/>
              <a:t>_</a:t>
            </a:r>
            <a:r>
              <a:rPr lang="zh-CN" altLang="en-US" dirty="0"/>
              <a:t>王梦伟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目前正在研究</a:t>
            </a:r>
            <a:r>
              <a:rPr lang="en-US" altLang="zh-CN" dirty="0"/>
              <a:t>Buck</a:t>
            </a:r>
            <a:r>
              <a:rPr lang="zh-CN" altLang="en-US" dirty="0"/>
              <a:t>、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BuckBoost</a:t>
            </a:r>
            <a:r>
              <a:rPr lang="en-US" altLang="zh-CN" dirty="0"/>
              <a:t> </a:t>
            </a:r>
            <a:r>
              <a:rPr lang="zh-CN" altLang="en-US" dirty="0"/>
              <a:t>模块的传递函数，如何加入到控制模块中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47EED2E-5B22-843B-22BD-D8436442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9" y="2955636"/>
            <a:ext cx="4448234" cy="40449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1282A5-AD53-5495-416E-BD0F5D533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38" y="3620254"/>
            <a:ext cx="3566621" cy="303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1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26DBD5-988B-10E0-DFA7-85236F28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37" y="280474"/>
            <a:ext cx="5720224" cy="10742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145B6F-A243-D2EE-DEFA-8F50FD4DA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280"/>
            <a:ext cx="5361709" cy="25757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4AA892-A726-8424-4926-45454CC52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52365"/>
            <a:ext cx="7173326" cy="7906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B9753B-40A4-19FF-5411-4AF72AFB2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36" y="2145381"/>
            <a:ext cx="5136949" cy="240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0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540</Words>
  <Application>Microsoft Office PowerPoint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Wingdings</vt:lpstr>
      <vt:lpstr>Office 主题​​</vt:lpstr>
      <vt:lpstr>锂电池部分小结</vt:lpstr>
      <vt:lpstr>四开关 Buck-Boost DC/DC 模块问题及后续方向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锂电池部分小结</dc:title>
  <dc:creator>Xun Loki</dc:creator>
  <cp:lastModifiedBy>Xun Loki</cp:lastModifiedBy>
  <cp:revision>117</cp:revision>
  <dcterms:created xsi:type="dcterms:W3CDTF">2023-01-17T23:40:47Z</dcterms:created>
  <dcterms:modified xsi:type="dcterms:W3CDTF">2023-01-18T01:18:53Z</dcterms:modified>
</cp:coreProperties>
</file>