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21E6A0-A26C-4579-A294-FB15F7BF768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94B2E2-D7F9-4C55-B904-B6ECAAB8AECE}">
      <dgm:prSet phldrT="[Text]"/>
      <dgm:spPr/>
      <dgm:t>
        <a:bodyPr/>
        <a:lstStyle/>
        <a:p>
          <a:r>
            <a:rPr lang="en-IN" dirty="0"/>
            <a:t>CEO</a:t>
          </a:r>
        </a:p>
        <a:p>
          <a:r>
            <a:rPr lang="en-IN" dirty="0" err="1"/>
            <a:t>Role:CEO</a:t>
          </a:r>
          <a:endParaRPr lang="en-IN" dirty="0"/>
        </a:p>
      </dgm:t>
    </dgm:pt>
    <dgm:pt modelId="{EF27687C-6EF8-455D-A601-A1B6EAE0AC01}" type="parTrans" cxnId="{78D3D8C3-90B7-4832-9335-4E4D3BF45481}">
      <dgm:prSet/>
      <dgm:spPr/>
      <dgm:t>
        <a:bodyPr/>
        <a:lstStyle/>
        <a:p>
          <a:endParaRPr lang="en-IN"/>
        </a:p>
      </dgm:t>
    </dgm:pt>
    <dgm:pt modelId="{52B4BE6F-418A-4A2E-A185-BB41A3D32D41}" type="sibTrans" cxnId="{78D3D8C3-90B7-4832-9335-4E4D3BF45481}">
      <dgm:prSet/>
      <dgm:spPr/>
      <dgm:t>
        <a:bodyPr/>
        <a:lstStyle/>
        <a:p>
          <a:endParaRPr lang="en-IN"/>
        </a:p>
      </dgm:t>
    </dgm:pt>
    <dgm:pt modelId="{00353D42-2946-47A2-9375-1BFE9FF6DB1F}" type="asst">
      <dgm:prSet phldrT="[Text]"/>
      <dgm:spPr>
        <a:solidFill>
          <a:schemeClr val="accent6"/>
        </a:solidFill>
      </dgm:spPr>
      <dgm:t>
        <a:bodyPr/>
        <a:lstStyle/>
        <a:p>
          <a:r>
            <a:rPr lang="en-IN" dirty="0"/>
            <a:t>Sales Head:  Porto, the boss</a:t>
          </a:r>
        </a:p>
        <a:p>
          <a:r>
            <a:rPr lang="en-IN" dirty="0"/>
            <a:t>Role: Sales Operations Executive Management</a:t>
          </a:r>
        </a:p>
        <a:p>
          <a:r>
            <a:rPr lang="en-IN" dirty="0"/>
            <a:t>Profile: </a:t>
          </a:r>
          <a:r>
            <a:rPr lang="en-US" b="0" i="0" dirty="0"/>
            <a:t>Travel Hut : Custom: Sales Operations Head</a:t>
          </a:r>
          <a:endParaRPr lang="en-IN" dirty="0"/>
        </a:p>
      </dgm:t>
    </dgm:pt>
    <dgm:pt modelId="{DC73B7C7-9C14-4A42-86F3-3B32D47371D5}" type="parTrans" cxnId="{F4C4E2AF-A332-42F8-9E4E-384878740392}">
      <dgm:prSet/>
      <dgm:spPr/>
      <dgm:t>
        <a:bodyPr/>
        <a:lstStyle/>
        <a:p>
          <a:endParaRPr lang="en-IN"/>
        </a:p>
      </dgm:t>
    </dgm:pt>
    <dgm:pt modelId="{5F1655F3-D49B-4D27-AAF8-0D1680D62F71}" type="sibTrans" cxnId="{F4C4E2AF-A332-42F8-9E4E-384878740392}">
      <dgm:prSet/>
      <dgm:spPr/>
      <dgm:t>
        <a:bodyPr/>
        <a:lstStyle/>
        <a:p>
          <a:endParaRPr lang="en-IN"/>
        </a:p>
      </dgm:t>
    </dgm:pt>
    <dgm:pt modelId="{8C65A267-9103-428C-9276-215A7725D1AC}" type="asst">
      <dgm:prSet/>
      <dgm:spPr>
        <a:solidFill>
          <a:schemeClr val="accent4"/>
        </a:solidFill>
      </dgm:spPr>
      <dgm:t>
        <a:bodyPr/>
        <a:lstStyle/>
        <a:p>
          <a:r>
            <a:rPr lang="en-IN" dirty="0"/>
            <a:t>Data Head</a:t>
          </a:r>
        </a:p>
        <a:p>
          <a:r>
            <a:rPr lang="en-IN" dirty="0"/>
            <a:t>Role: Data Executive Management</a:t>
          </a:r>
        </a:p>
        <a:p>
          <a:r>
            <a:rPr lang="en-IN" dirty="0"/>
            <a:t>Profile: </a:t>
          </a:r>
          <a:r>
            <a:rPr lang="en-IN" b="0" i="0" dirty="0"/>
            <a:t>Travel Hut : Custom: Data Executive </a:t>
          </a:r>
          <a:r>
            <a:rPr lang="en-IN" b="0" i="0" dirty="0" err="1"/>
            <a:t>Magement</a:t>
          </a:r>
          <a:endParaRPr lang="en-IN" dirty="0"/>
        </a:p>
      </dgm:t>
    </dgm:pt>
    <dgm:pt modelId="{F3C979EC-150B-40A9-B615-695EE802EDE4}" type="parTrans" cxnId="{90CE21C1-DBC0-4FFB-BF93-6539E5731DDD}">
      <dgm:prSet/>
      <dgm:spPr/>
      <dgm:t>
        <a:bodyPr/>
        <a:lstStyle/>
        <a:p>
          <a:endParaRPr lang="en-IN"/>
        </a:p>
      </dgm:t>
    </dgm:pt>
    <dgm:pt modelId="{543BC6F0-F7CE-4DDD-8F57-D86835655A88}" type="sibTrans" cxnId="{90CE21C1-DBC0-4FFB-BF93-6539E5731DDD}">
      <dgm:prSet/>
      <dgm:spPr/>
      <dgm:t>
        <a:bodyPr/>
        <a:lstStyle/>
        <a:p>
          <a:endParaRPr lang="en-IN"/>
        </a:p>
      </dgm:t>
    </dgm:pt>
    <dgm:pt modelId="{4C77B967-7FEA-4C98-81FC-571C1011C2D9}" type="asst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IN" dirty="0"/>
            <a:t>Data Team</a:t>
          </a:r>
        </a:p>
        <a:p>
          <a:r>
            <a:rPr lang="en-IN" dirty="0"/>
            <a:t>Role: Data Team</a:t>
          </a:r>
        </a:p>
        <a:p>
          <a:r>
            <a:rPr lang="en-IN" dirty="0"/>
            <a:t>Profile: </a:t>
          </a:r>
          <a:r>
            <a:rPr lang="en-IN" b="0" i="0" dirty="0"/>
            <a:t>Travel Hut : Custom: Data Team</a:t>
          </a:r>
          <a:endParaRPr lang="en-IN" dirty="0"/>
        </a:p>
      </dgm:t>
    </dgm:pt>
    <dgm:pt modelId="{D475C3FA-2B77-4AEF-AFDE-2AA89C336EFE}" type="parTrans" cxnId="{A9A3E4D2-4C87-4C72-9D6A-4CBAB49542E6}">
      <dgm:prSet/>
      <dgm:spPr/>
      <dgm:t>
        <a:bodyPr/>
        <a:lstStyle/>
        <a:p>
          <a:endParaRPr lang="en-IN"/>
        </a:p>
      </dgm:t>
    </dgm:pt>
    <dgm:pt modelId="{1820F30A-AB09-4FC9-817D-5B7CB9D18E23}" type="sibTrans" cxnId="{A9A3E4D2-4C87-4C72-9D6A-4CBAB49542E6}">
      <dgm:prSet/>
      <dgm:spPr/>
      <dgm:t>
        <a:bodyPr/>
        <a:lstStyle/>
        <a:p>
          <a:endParaRPr lang="en-IN"/>
        </a:p>
      </dgm:t>
    </dgm:pt>
    <dgm:pt modelId="{097F8BEA-9DD1-48E7-9FD7-C781D806E684}" type="asst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IN" dirty="0"/>
            <a:t>Name: John Doe</a:t>
          </a:r>
        </a:p>
        <a:p>
          <a:r>
            <a:rPr lang="en-IN" dirty="0"/>
            <a:t>Sales Team - APAC</a:t>
          </a:r>
        </a:p>
        <a:p>
          <a:r>
            <a:rPr lang="en-IN" dirty="0"/>
            <a:t>Role: Sales Team APAC</a:t>
          </a:r>
        </a:p>
        <a:p>
          <a:r>
            <a:rPr lang="en-IN" dirty="0"/>
            <a:t>Profile: </a:t>
          </a:r>
          <a:r>
            <a:rPr lang="en-US" b="0" i="0" dirty="0"/>
            <a:t>Travel Hut : Custom: Sales Team</a:t>
          </a:r>
          <a:endParaRPr lang="en-IN" dirty="0"/>
        </a:p>
      </dgm:t>
    </dgm:pt>
    <dgm:pt modelId="{A761EDE9-347C-413D-9CB2-81F04D31F2B6}" type="parTrans" cxnId="{6E67C208-A8DF-4EAD-91C5-7FA742629BFC}">
      <dgm:prSet/>
      <dgm:spPr/>
      <dgm:t>
        <a:bodyPr/>
        <a:lstStyle/>
        <a:p>
          <a:endParaRPr lang="en-IN"/>
        </a:p>
      </dgm:t>
    </dgm:pt>
    <dgm:pt modelId="{27FD94B9-4E79-4239-A9E3-C324A640FA08}" type="sibTrans" cxnId="{6E67C208-A8DF-4EAD-91C5-7FA742629BFC}">
      <dgm:prSet/>
      <dgm:spPr/>
      <dgm:t>
        <a:bodyPr/>
        <a:lstStyle/>
        <a:p>
          <a:endParaRPr lang="en-IN"/>
        </a:p>
      </dgm:t>
    </dgm:pt>
    <dgm:pt modelId="{0B4EAD0F-2B99-42BC-8A6D-E1915B5670D7}" type="asst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IN" dirty="0"/>
            <a:t>Name: Malcom</a:t>
          </a:r>
        </a:p>
        <a:p>
          <a:r>
            <a:rPr lang="en-IN" dirty="0"/>
            <a:t>Sales Team - ROW</a:t>
          </a:r>
        </a:p>
        <a:p>
          <a:r>
            <a:rPr lang="en-IN" dirty="0"/>
            <a:t>Role: Sales Team ROW</a:t>
          </a:r>
        </a:p>
        <a:p>
          <a:r>
            <a:rPr lang="en-IN" dirty="0"/>
            <a:t>Profile: </a:t>
          </a:r>
          <a:r>
            <a:rPr lang="en-US" b="0" i="0" dirty="0"/>
            <a:t>Travel Hut : Custom: Sales Team</a:t>
          </a:r>
          <a:endParaRPr lang="en-IN" dirty="0"/>
        </a:p>
      </dgm:t>
    </dgm:pt>
    <dgm:pt modelId="{E1B442E3-1A57-4375-A750-0755715B3855}" type="parTrans" cxnId="{20BC308C-008B-4B74-9EAD-B5552C90B946}">
      <dgm:prSet/>
      <dgm:spPr/>
      <dgm:t>
        <a:bodyPr/>
        <a:lstStyle/>
        <a:p>
          <a:endParaRPr lang="en-IN"/>
        </a:p>
      </dgm:t>
    </dgm:pt>
    <dgm:pt modelId="{EA50B630-4394-4AC9-843E-3497634DFA63}" type="sibTrans" cxnId="{20BC308C-008B-4B74-9EAD-B5552C90B946}">
      <dgm:prSet/>
      <dgm:spPr/>
      <dgm:t>
        <a:bodyPr/>
        <a:lstStyle/>
        <a:p>
          <a:endParaRPr lang="en-IN"/>
        </a:p>
      </dgm:t>
    </dgm:pt>
    <dgm:pt modelId="{566D96DB-81C9-4AC9-922D-563695ADD1B1}" type="asst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IN" dirty="0"/>
            <a:t>Global Sales Head:  </a:t>
          </a:r>
          <a:r>
            <a:rPr lang="en-IN" dirty="0" err="1"/>
            <a:t>Jenifier</a:t>
          </a:r>
          <a:endParaRPr lang="en-IN" dirty="0"/>
        </a:p>
        <a:p>
          <a:r>
            <a:rPr lang="en-IN" dirty="0"/>
            <a:t>Role: Sales Operations Global Head</a:t>
          </a:r>
        </a:p>
        <a:p>
          <a:r>
            <a:rPr lang="en-IN" dirty="0"/>
            <a:t>Profile: </a:t>
          </a:r>
          <a:r>
            <a:rPr lang="en-US" b="0" i="0" dirty="0"/>
            <a:t>Travel Hut : Custom: Global Sales Operations Head</a:t>
          </a:r>
          <a:endParaRPr lang="en-IN" dirty="0"/>
        </a:p>
      </dgm:t>
    </dgm:pt>
    <dgm:pt modelId="{5C97BE90-C6CD-4389-8585-F0E213B171D0}" type="parTrans" cxnId="{D3402871-EE13-4CA6-9784-39E0CFCFF131}">
      <dgm:prSet/>
      <dgm:spPr/>
      <dgm:t>
        <a:bodyPr/>
        <a:lstStyle/>
        <a:p>
          <a:endParaRPr lang="en-IN"/>
        </a:p>
      </dgm:t>
    </dgm:pt>
    <dgm:pt modelId="{B2AE3718-1DBD-465D-BD8B-7E6164118C03}" type="sibTrans" cxnId="{D3402871-EE13-4CA6-9784-39E0CFCFF131}">
      <dgm:prSet/>
      <dgm:spPr/>
      <dgm:t>
        <a:bodyPr/>
        <a:lstStyle/>
        <a:p>
          <a:endParaRPr lang="en-IN"/>
        </a:p>
      </dgm:t>
    </dgm:pt>
    <dgm:pt modelId="{85B82241-B1A4-496B-A98F-328BB5D0AFCF}" type="pres">
      <dgm:prSet presAssocID="{C421E6A0-A26C-4579-A294-FB15F7BF76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4D7E541-DDFC-4AF4-BA44-1280E3C319C5}" type="pres">
      <dgm:prSet presAssocID="{7394B2E2-D7F9-4C55-B904-B6ECAAB8AECE}" presName="hierRoot1" presStyleCnt="0">
        <dgm:presLayoutVars>
          <dgm:hierBranch val="init"/>
        </dgm:presLayoutVars>
      </dgm:prSet>
      <dgm:spPr/>
    </dgm:pt>
    <dgm:pt modelId="{B537615D-4624-4777-91D4-FC0F59B14CBD}" type="pres">
      <dgm:prSet presAssocID="{7394B2E2-D7F9-4C55-B904-B6ECAAB8AECE}" presName="rootComposite1" presStyleCnt="0"/>
      <dgm:spPr/>
    </dgm:pt>
    <dgm:pt modelId="{B89C3C22-CB08-4ADA-8382-139D8F6998B2}" type="pres">
      <dgm:prSet presAssocID="{7394B2E2-D7F9-4C55-B904-B6ECAAB8AECE}" presName="rootText1" presStyleLbl="node0" presStyleIdx="0" presStyleCnt="1">
        <dgm:presLayoutVars>
          <dgm:chPref val="3"/>
        </dgm:presLayoutVars>
      </dgm:prSet>
      <dgm:spPr/>
    </dgm:pt>
    <dgm:pt modelId="{15F6B10D-5CEF-4C6D-938C-B20FC6BBCAB9}" type="pres">
      <dgm:prSet presAssocID="{7394B2E2-D7F9-4C55-B904-B6ECAAB8AECE}" presName="rootConnector1" presStyleLbl="node1" presStyleIdx="0" presStyleCnt="0"/>
      <dgm:spPr/>
    </dgm:pt>
    <dgm:pt modelId="{1F4364F0-B3FA-4F88-8BA1-5FA5073A705C}" type="pres">
      <dgm:prSet presAssocID="{7394B2E2-D7F9-4C55-B904-B6ECAAB8AECE}" presName="hierChild2" presStyleCnt="0"/>
      <dgm:spPr/>
    </dgm:pt>
    <dgm:pt modelId="{F52043CD-F516-45A1-A319-642AB1821407}" type="pres">
      <dgm:prSet presAssocID="{7394B2E2-D7F9-4C55-B904-B6ECAAB8AECE}" presName="hierChild3" presStyleCnt="0"/>
      <dgm:spPr/>
    </dgm:pt>
    <dgm:pt modelId="{7E70DD08-7214-43D4-8903-6A70DFE7A110}" type="pres">
      <dgm:prSet presAssocID="{5C97BE90-C6CD-4389-8585-F0E213B171D0}" presName="Name111" presStyleLbl="parChTrans1D2" presStyleIdx="0" presStyleCnt="2"/>
      <dgm:spPr/>
    </dgm:pt>
    <dgm:pt modelId="{5D5FC35C-3623-4FFC-B21F-8833B5B1884B}" type="pres">
      <dgm:prSet presAssocID="{566D96DB-81C9-4AC9-922D-563695ADD1B1}" presName="hierRoot3" presStyleCnt="0">
        <dgm:presLayoutVars>
          <dgm:hierBranch val="init"/>
        </dgm:presLayoutVars>
      </dgm:prSet>
      <dgm:spPr/>
    </dgm:pt>
    <dgm:pt modelId="{F1FFA7D3-9CE3-4C7D-9522-0B860DDFE44F}" type="pres">
      <dgm:prSet presAssocID="{566D96DB-81C9-4AC9-922D-563695ADD1B1}" presName="rootComposite3" presStyleCnt="0"/>
      <dgm:spPr/>
    </dgm:pt>
    <dgm:pt modelId="{E934D6D8-D00A-4F4A-9945-EEF1FBA7ACCC}" type="pres">
      <dgm:prSet presAssocID="{566D96DB-81C9-4AC9-922D-563695ADD1B1}" presName="rootText3" presStyleLbl="asst1" presStyleIdx="0" presStyleCnt="6">
        <dgm:presLayoutVars>
          <dgm:chPref val="3"/>
        </dgm:presLayoutVars>
      </dgm:prSet>
      <dgm:spPr/>
    </dgm:pt>
    <dgm:pt modelId="{A8B44F3F-3D4D-47A8-825A-7C9EB9038EF9}" type="pres">
      <dgm:prSet presAssocID="{566D96DB-81C9-4AC9-922D-563695ADD1B1}" presName="rootConnector3" presStyleLbl="asst1" presStyleIdx="0" presStyleCnt="6"/>
      <dgm:spPr/>
    </dgm:pt>
    <dgm:pt modelId="{1B806710-A8F3-405B-A6EA-D9767B0ECBC4}" type="pres">
      <dgm:prSet presAssocID="{566D96DB-81C9-4AC9-922D-563695ADD1B1}" presName="hierChild6" presStyleCnt="0"/>
      <dgm:spPr/>
    </dgm:pt>
    <dgm:pt modelId="{D02A7C60-224C-4554-8F00-CD42B3EAB030}" type="pres">
      <dgm:prSet presAssocID="{566D96DB-81C9-4AC9-922D-563695ADD1B1}" presName="hierChild7" presStyleCnt="0"/>
      <dgm:spPr/>
    </dgm:pt>
    <dgm:pt modelId="{EDC6B129-CA47-4E0D-AAA7-E6C273D7B3A9}" type="pres">
      <dgm:prSet presAssocID="{DC73B7C7-9C14-4A42-86F3-3B32D47371D5}" presName="Name111" presStyleLbl="parChTrans1D3" presStyleIdx="0" presStyleCnt="2"/>
      <dgm:spPr/>
    </dgm:pt>
    <dgm:pt modelId="{12D4FBC6-C710-4BB8-BDAF-944ACB94E4B2}" type="pres">
      <dgm:prSet presAssocID="{00353D42-2946-47A2-9375-1BFE9FF6DB1F}" presName="hierRoot3" presStyleCnt="0">
        <dgm:presLayoutVars>
          <dgm:hierBranch val="init"/>
        </dgm:presLayoutVars>
      </dgm:prSet>
      <dgm:spPr/>
    </dgm:pt>
    <dgm:pt modelId="{71814F1B-B203-4A78-AD15-89A49C10C186}" type="pres">
      <dgm:prSet presAssocID="{00353D42-2946-47A2-9375-1BFE9FF6DB1F}" presName="rootComposite3" presStyleCnt="0"/>
      <dgm:spPr/>
    </dgm:pt>
    <dgm:pt modelId="{0A42782A-D8DC-41D6-9DB8-C17E9A33CA5B}" type="pres">
      <dgm:prSet presAssocID="{00353D42-2946-47A2-9375-1BFE9FF6DB1F}" presName="rootText3" presStyleLbl="asst1" presStyleIdx="1" presStyleCnt="6">
        <dgm:presLayoutVars>
          <dgm:chPref val="3"/>
        </dgm:presLayoutVars>
      </dgm:prSet>
      <dgm:spPr/>
    </dgm:pt>
    <dgm:pt modelId="{C6361D61-247E-4A83-8449-C5A4F5B4F554}" type="pres">
      <dgm:prSet presAssocID="{00353D42-2946-47A2-9375-1BFE9FF6DB1F}" presName="rootConnector3" presStyleLbl="asst1" presStyleIdx="1" presStyleCnt="6"/>
      <dgm:spPr/>
    </dgm:pt>
    <dgm:pt modelId="{DF23F5CD-0705-4DE7-A0F6-39ECA6B9A5A8}" type="pres">
      <dgm:prSet presAssocID="{00353D42-2946-47A2-9375-1BFE9FF6DB1F}" presName="hierChild6" presStyleCnt="0"/>
      <dgm:spPr/>
    </dgm:pt>
    <dgm:pt modelId="{169DC628-D838-426E-8062-5FD052B15A07}" type="pres">
      <dgm:prSet presAssocID="{00353D42-2946-47A2-9375-1BFE9FF6DB1F}" presName="hierChild7" presStyleCnt="0"/>
      <dgm:spPr/>
    </dgm:pt>
    <dgm:pt modelId="{E686B966-309F-4991-8327-AE3EE7AD17F0}" type="pres">
      <dgm:prSet presAssocID="{A761EDE9-347C-413D-9CB2-81F04D31F2B6}" presName="Name111" presStyleLbl="parChTrans1D4" presStyleIdx="0" presStyleCnt="2"/>
      <dgm:spPr/>
    </dgm:pt>
    <dgm:pt modelId="{B70EA66D-8CDC-4B39-8988-8B0A71D37903}" type="pres">
      <dgm:prSet presAssocID="{097F8BEA-9DD1-48E7-9FD7-C781D806E684}" presName="hierRoot3" presStyleCnt="0">
        <dgm:presLayoutVars>
          <dgm:hierBranch val="init"/>
        </dgm:presLayoutVars>
      </dgm:prSet>
      <dgm:spPr/>
    </dgm:pt>
    <dgm:pt modelId="{8FB70C83-E81D-4D56-B074-FF20877C89A4}" type="pres">
      <dgm:prSet presAssocID="{097F8BEA-9DD1-48E7-9FD7-C781D806E684}" presName="rootComposite3" presStyleCnt="0"/>
      <dgm:spPr/>
    </dgm:pt>
    <dgm:pt modelId="{D84EF373-62AE-456F-824B-7C58564E5F3E}" type="pres">
      <dgm:prSet presAssocID="{097F8BEA-9DD1-48E7-9FD7-C781D806E684}" presName="rootText3" presStyleLbl="asst1" presStyleIdx="2" presStyleCnt="6">
        <dgm:presLayoutVars>
          <dgm:chPref val="3"/>
        </dgm:presLayoutVars>
      </dgm:prSet>
      <dgm:spPr/>
    </dgm:pt>
    <dgm:pt modelId="{946EAACD-E84F-4188-9173-13B8377DE2AE}" type="pres">
      <dgm:prSet presAssocID="{097F8BEA-9DD1-48E7-9FD7-C781D806E684}" presName="rootConnector3" presStyleLbl="asst1" presStyleIdx="2" presStyleCnt="6"/>
      <dgm:spPr/>
    </dgm:pt>
    <dgm:pt modelId="{244F7227-0F02-4E68-92CA-B7A0361CC09E}" type="pres">
      <dgm:prSet presAssocID="{097F8BEA-9DD1-48E7-9FD7-C781D806E684}" presName="hierChild6" presStyleCnt="0"/>
      <dgm:spPr/>
    </dgm:pt>
    <dgm:pt modelId="{BEC55E9D-3CC8-430B-89FA-AA1050A4E1F0}" type="pres">
      <dgm:prSet presAssocID="{097F8BEA-9DD1-48E7-9FD7-C781D806E684}" presName="hierChild7" presStyleCnt="0"/>
      <dgm:spPr/>
    </dgm:pt>
    <dgm:pt modelId="{8A036E9D-D99D-4BB4-98A8-18EF6F54EB3A}" type="pres">
      <dgm:prSet presAssocID="{E1B442E3-1A57-4375-A750-0755715B3855}" presName="Name111" presStyleLbl="parChTrans1D4" presStyleIdx="1" presStyleCnt="2"/>
      <dgm:spPr/>
    </dgm:pt>
    <dgm:pt modelId="{276D2A22-CE0E-4F30-8C18-0B6BA3F41B89}" type="pres">
      <dgm:prSet presAssocID="{0B4EAD0F-2B99-42BC-8A6D-E1915B5670D7}" presName="hierRoot3" presStyleCnt="0">
        <dgm:presLayoutVars>
          <dgm:hierBranch val="init"/>
        </dgm:presLayoutVars>
      </dgm:prSet>
      <dgm:spPr/>
    </dgm:pt>
    <dgm:pt modelId="{62518978-5A81-4CEC-8299-7831AC51F21A}" type="pres">
      <dgm:prSet presAssocID="{0B4EAD0F-2B99-42BC-8A6D-E1915B5670D7}" presName="rootComposite3" presStyleCnt="0"/>
      <dgm:spPr/>
    </dgm:pt>
    <dgm:pt modelId="{3020B48E-4C41-4F46-8BAB-1A3C90B4457F}" type="pres">
      <dgm:prSet presAssocID="{0B4EAD0F-2B99-42BC-8A6D-E1915B5670D7}" presName="rootText3" presStyleLbl="asst1" presStyleIdx="3" presStyleCnt="6">
        <dgm:presLayoutVars>
          <dgm:chPref val="3"/>
        </dgm:presLayoutVars>
      </dgm:prSet>
      <dgm:spPr/>
    </dgm:pt>
    <dgm:pt modelId="{41EB31C7-EDA8-4E08-B6D6-AA900FC61432}" type="pres">
      <dgm:prSet presAssocID="{0B4EAD0F-2B99-42BC-8A6D-E1915B5670D7}" presName="rootConnector3" presStyleLbl="asst1" presStyleIdx="3" presStyleCnt="6"/>
      <dgm:spPr/>
    </dgm:pt>
    <dgm:pt modelId="{6B5BA3FE-4BB2-406C-9BAD-3A397790292D}" type="pres">
      <dgm:prSet presAssocID="{0B4EAD0F-2B99-42BC-8A6D-E1915B5670D7}" presName="hierChild6" presStyleCnt="0"/>
      <dgm:spPr/>
    </dgm:pt>
    <dgm:pt modelId="{558D309B-3EC6-4054-B5EE-6AF499201837}" type="pres">
      <dgm:prSet presAssocID="{0B4EAD0F-2B99-42BC-8A6D-E1915B5670D7}" presName="hierChild7" presStyleCnt="0"/>
      <dgm:spPr/>
    </dgm:pt>
    <dgm:pt modelId="{AA051E38-3E6B-4EE5-9512-EE2F3746B672}" type="pres">
      <dgm:prSet presAssocID="{F3C979EC-150B-40A9-B615-695EE802EDE4}" presName="Name111" presStyleLbl="parChTrans1D2" presStyleIdx="1" presStyleCnt="2"/>
      <dgm:spPr/>
    </dgm:pt>
    <dgm:pt modelId="{90980606-EE3F-4670-B583-F44F2AFDFCA6}" type="pres">
      <dgm:prSet presAssocID="{8C65A267-9103-428C-9276-215A7725D1AC}" presName="hierRoot3" presStyleCnt="0">
        <dgm:presLayoutVars>
          <dgm:hierBranch val="init"/>
        </dgm:presLayoutVars>
      </dgm:prSet>
      <dgm:spPr/>
    </dgm:pt>
    <dgm:pt modelId="{50DF60C9-A183-4DEC-92FE-6CDAD09B1493}" type="pres">
      <dgm:prSet presAssocID="{8C65A267-9103-428C-9276-215A7725D1AC}" presName="rootComposite3" presStyleCnt="0"/>
      <dgm:spPr/>
    </dgm:pt>
    <dgm:pt modelId="{A32054C5-B64B-4B90-8643-829C6CFB04E9}" type="pres">
      <dgm:prSet presAssocID="{8C65A267-9103-428C-9276-215A7725D1AC}" presName="rootText3" presStyleLbl="asst1" presStyleIdx="4" presStyleCnt="6">
        <dgm:presLayoutVars>
          <dgm:chPref val="3"/>
        </dgm:presLayoutVars>
      </dgm:prSet>
      <dgm:spPr/>
    </dgm:pt>
    <dgm:pt modelId="{B782210B-F710-478F-A173-FCEF80108E5C}" type="pres">
      <dgm:prSet presAssocID="{8C65A267-9103-428C-9276-215A7725D1AC}" presName="rootConnector3" presStyleLbl="asst1" presStyleIdx="4" presStyleCnt="6"/>
      <dgm:spPr/>
    </dgm:pt>
    <dgm:pt modelId="{826EC696-68D5-46E3-8381-965535719898}" type="pres">
      <dgm:prSet presAssocID="{8C65A267-9103-428C-9276-215A7725D1AC}" presName="hierChild6" presStyleCnt="0"/>
      <dgm:spPr/>
    </dgm:pt>
    <dgm:pt modelId="{569A4E2B-5319-46D8-B6D2-907837A206D0}" type="pres">
      <dgm:prSet presAssocID="{8C65A267-9103-428C-9276-215A7725D1AC}" presName="hierChild7" presStyleCnt="0"/>
      <dgm:spPr/>
    </dgm:pt>
    <dgm:pt modelId="{60E8150D-4E40-4B5C-9539-91F2AED5F7EF}" type="pres">
      <dgm:prSet presAssocID="{D475C3FA-2B77-4AEF-AFDE-2AA89C336EFE}" presName="Name111" presStyleLbl="parChTrans1D3" presStyleIdx="1" presStyleCnt="2"/>
      <dgm:spPr/>
    </dgm:pt>
    <dgm:pt modelId="{84A5F7A8-7D48-4F41-89FB-4E1ECF54AB78}" type="pres">
      <dgm:prSet presAssocID="{4C77B967-7FEA-4C98-81FC-571C1011C2D9}" presName="hierRoot3" presStyleCnt="0">
        <dgm:presLayoutVars>
          <dgm:hierBranch val="init"/>
        </dgm:presLayoutVars>
      </dgm:prSet>
      <dgm:spPr/>
    </dgm:pt>
    <dgm:pt modelId="{82E1C7B2-FF2A-4F44-B93D-CDA1FC1B3D10}" type="pres">
      <dgm:prSet presAssocID="{4C77B967-7FEA-4C98-81FC-571C1011C2D9}" presName="rootComposite3" presStyleCnt="0"/>
      <dgm:spPr/>
    </dgm:pt>
    <dgm:pt modelId="{A41D62EA-7483-490B-99F3-5D904AB7F7D7}" type="pres">
      <dgm:prSet presAssocID="{4C77B967-7FEA-4C98-81FC-571C1011C2D9}" presName="rootText3" presStyleLbl="asst1" presStyleIdx="5" presStyleCnt="6">
        <dgm:presLayoutVars>
          <dgm:chPref val="3"/>
        </dgm:presLayoutVars>
      </dgm:prSet>
      <dgm:spPr/>
    </dgm:pt>
    <dgm:pt modelId="{E563FDA1-2A65-49F9-BD8D-2D60BC0374C3}" type="pres">
      <dgm:prSet presAssocID="{4C77B967-7FEA-4C98-81FC-571C1011C2D9}" presName="rootConnector3" presStyleLbl="asst1" presStyleIdx="5" presStyleCnt="6"/>
      <dgm:spPr/>
    </dgm:pt>
    <dgm:pt modelId="{421B9EED-7FE1-4218-8900-B0E998DF9E77}" type="pres">
      <dgm:prSet presAssocID="{4C77B967-7FEA-4C98-81FC-571C1011C2D9}" presName="hierChild6" presStyleCnt="0"/>
      <dgm:spPr/>
    </dgm:pt>
    <dgm:pt modelId="{1F8DE0DB-E8D3-4013-9C26-1376A288AA03}" type="pres">
      <dgm:prSet presAssocID="{4C77B967-7FEA-4C98-81FC-571C1011C2D9}" presName="hierChild7" presStyleCnt="0"/>
      <dgm:spPr/>
    </dgm:pt>
  </dgm:ptLst>
  <dgm:cxnLst>
    <dgm:cxn modelId="{1693E101-277F-48E8-BB6C-25784BF5517B}" type="presOf" srcId="{DC73B7C7-9C14-4A42-86F3-3B32D47371D5}" destId="{EDC6B129-CA47-4E0D-AAA7-E6C273D7B3A9}" srcOrd="0" destOrd="0" presId="urn:microsoft.com/office/officeart/2005/8/layout/orgChart1"/>
    <dgm:cxn modelId="{6E67C208-A8DF-4EAD-91C5-7FA742629BFC}" srcId="{00353D42-2946-47A2-9375-1BFE9FF6DB1F}" destId="{097F8BEA-9DD1-48E7-9FD7-C781D806E684}" srcOrd="0" destOrd="0" parTransId="{A761EDE9-347C-413D-9CB2-81F04D31F2B6}" sibTransId="{27FD94B9-4E79-4239-A9E3-C324A640FA08}"/>
    <dgm:cxn modelId="{53331F0C-F7DE-4605-96F8-184FDD22ABBE}" type="presOf" srcId="{566D96DB-81C9-4AC9-922D-563695ADD1B1}" destId="{A8B44F3F-3D4D-47A8-825A-7C9EB9038EF9}" srcOrd="1" destOrd="0" presId="urn:microsoft.com/office/officeart/2005/8/layout/orgChart1"/>
    <dgm:cxn modelId="{1245A10D-BEA4-4BD1-AAC7-35044A7B8AA1}" type="presOf" srcId="{4C77B967-7FEA-4C98-81FC-571C1011C2D9}" destId="{E563FDA1-2A65-49F9-BD8D-2D60BC0374C3}" srcOrd="1" destOrd="0" presId="urn:microsoft.com/office/officeart/2005/8/layout/orgChart1"/>
    <dgm:cxn modelId="{AE2C0A21-B6C4-46B7-9B32-FB98C4A37BB1}" type="presOf" srcId="{0B4EAD0F-2B99-42BC-8A6D-E1915B5670D7}" destId="{41EB31C7-EDA8-4E08-B6D6-AA900FC61432}" srcOrd="1" destOrd="0" presId="urn:microsoft.com/office/officeart/2005/8/layout/orgChart1"/>
    <dgm:cxn modelId="{20264225-D469-40FF-BAA3-8C9E95F67972}" type="presOf" srcId="{566D96DB-81C9-4AC9-922D-563695ADD1B1}" destId="{E934D6D8-D00A-4F4A-9945-EEF1FBA7ACCC}" srcOrd="0" destOrd="0" presId="urn:microsoft.com/office/officeart/2005/8/layout/orgChart1"/>
    <dgm:cxn modelId="{8E627F3C-DE48-40C9-B6BD-D8B605ED3007}" type="presOf" srcId="{7394B2E2-D7F9-4C55-B904-B6ECAAB8AECE}" destId="{15F6B10D-5CEF-4C6D-938C-B20FC6BBCAB9}" srcOrd="1" destOrd="0" presId="urn:microsoft.com/office/officeart/2005/8/layout/orgChart1"/>
    <dgm:cxn modelId="{DF6F333D-49E8-4FA5-AD58-FB59A1E14AA1}" type="presOf" srcId="{8C65A267-9103-428C-9276-215A7725D1AC}" destId="{A32054C5-B64B-4B90-8643-829C6CFB04E9}" srcOrd="0" destOrd="0" presId="urn:microsoft.com/office/officeart/2005/8/layout/orgChart1"/>
    <dgm:cxn modelId="{21F0EC5D-68F4-4A92-A4B8-70D1B59DFD42}" type="presOf" srcId="{00353D42-2946-47A2-9375-1BFE9FF6DB1F}" destId="{C6361D61-247E-4A83-8449-C5A4F5B4F554}" srcOrd="1" destOrd="0" presId="urn:microsoft.com/office/officeart/2005/8/layout/orgChart1"/>
    <dgm:cxn modelId="{B6486A44-7609-4DB0-A667-246AFF613799}" type="presOf" srcId="{7394B2E2-D7F9-4C55-B904-B6ECAAB8AECE}" destId="{B89C3C22-CB08-4ADA-8382-139D8F6998B2}" srcOrd="0" destOrd="0" presId="urn:microsoft.com/office/officeart/2005/8/layout/orgChart1"/>
    <dgm:cxn modelId="{8A08014F-EC43-420B-ABE0-92828A7A1D87}" type="presOf" srcId="{D475C3FA-2B77-4AEF-AFDE-2AA89C336EFE}" destId="{60E8150D-4E40-4B5C-9539-91F2AED5F7EF}" srcOrd="0" destOrd="0" presId="urn:microsoft.com/office/officeart/2005/8/layout/orgChart1"/>
    <dgm:cxn modelId="{D3402871-EE13-4CA6-9784-39E0CFCFF131}" srcId="{7394B2E2-D7F9-4C55-B904-B6ECAAB8AECE}" destId="{566D96DB-81C9-4AC9-922D-563695ADD1B1}" srcOrd="0" destOrd="0" parTransId="{5C97BE90-C6CD-4389-8585-F0E213B171D0}" sibTransId="{B2AE3718-1DBD-465D-BD8B-7E6164118C03}"/>
    <dgm:cxn modelId="{F655C479-182E-430E-911B-7E4D5A0A02A2}" type="presOf" srcId="{C421E6A0-A26C-4579-A294-FB15F7BF7681}" destId="{85B82241-B1A4-496B-A98F-328BB5D0AFCF}" srcOrd="0" destOrd="0" presId="urn:microsoft.com/office/officeart/2005/8/layout/orgChart1"/>
    <dgm:cxn modelId="{9C92537C-E03E-4711-9690-8CC154DF6A41}" type="presOf" srcId="{8C65A267-9103-428C-9276-215A7725D1AC}" destId="{B782210B-F710-478F-A173-FCEF80108E5C}" srcOrd="1" destOrd="0" presId="urn:microsoft.com/office/officeart/2005/8/layout/orgChart1"/>
    <dgm:cxn modelId="{20BC308C-008B-4B74-9EAD-B5552C90B946}" srcId="{00353D42-2946-47A2-9375-1BFE9FF6DB1F}" destId="{0B4EAD0F-2B99-42BC-8A6D-E1915B5670D7}" srcOrd="1" destOrd="0" parTransId="{E1B442E3-1A57-4375-A750-0755715B3855}" sibTransId="{EA50B630-4394-4AC9-843E-3497634DFA63}"/>
    <dgm:cxn modelId="{991A3594-701B-4AFC-8BEC-D9B987216133}" type="presOf" srcId="{E1B442E3-1A57-4375-A750-0755715B3855}" destId="{8A036E9D-D99D-4BB4-98A8-18EF6F54EB3A}" srcOrd="0" destOrd="0" presId="urn:microsoft.com/office/officeart/2005/8/layout/orgChart1"/>
    <dgm:cxn modelId="{29A327A3-AB41-4147-967F-520720E40612}" type="presOf" srcId="{097F8BEA-9DD1-48E7-9FD7-C781D806E684}" destId="{D84EF373-62AE-456F-824B-7C58564E5F3E}" srcOrd="0" destOrd="0" presId="urn:microsoft.com/office/officeart/2005/8/layout/orgChart1"/>
    <dgm:cxn modelId="{F4C4E2AF-A332-42F8-9E4E-384878740392}" srcId="{566D96DB-81C9-4AC9-922D-563695ADD1B1}" destId="{00353D42-2946-47A2-9375-1BFE9FF6DB1F}" srcOrd="0" destOrd="0" parTransId="{DC73B7C7-9C14-4A42-86F3-3B32D47371D5}" sibTransId="{5F1655F3-D49B-4D27-AAF8-0D1680D62F71}"/>
    <dgm:cxn modelId="{AE850EB2-13D8-4A2F-B77E-26E714E3A5CF}" type="presOf" srcId="{00353D42-2946-47A2-9375-1BFE9FF6DB1F}" destId="{0A42782A-D8DC-41D6-9DB8-C17E9A33CA5B}" srcOrd="0" destOrd="0" presId="urn:microsoft.com/office/officeart/2005/8/layout/orgChart1"/>
    <dgm:cxn modelId="{2554E3BE-017F-4644-BEE7-3085EA4B2690}" type="presOf" srcId="{F3C979EC-150B-40A9-B615-695EE802EDE4}" destId="{AA051E38-3E6B-4EE5-9512-EE2F3746B672}" srcOrd="0" destOrd="0" presId="urn:microsoft.com/office/officeart/2005/8/layout/orgChart1"/>
    <dgm:cxn modelId="{90CE21C1-DBC0-4FFB-BF93-6539E5731DDD}" srcId="{7394B2E2-D7F9-4C55-B904-B6ECAAB8AECE}" destId="{8C65A267-9103-428C-9276-215A7725D1AC}" srcOrd="1" destOrd="0" parTransId="{F3C979EC-150B-40A9-B615-695EE802EDE4}" sibTransId="{543BC6F0-F7CE-4DDD-8F57-D86835655A88}"/>
    <dgm:cxn modelId="{78D3D8C3-90B7-4832-9335-4E4D3BF45481}" srcId="{C421E6A0-A26C-4579-A294-FB15F7BF7681}" destId="{7394B2E2-D7F9-4C55-B904-B6ECAAB8AECE}" srcOrd="0" destOrd="0" parTransId="{EF27687C-6EF8-455D-A601-A1B6EAE0AC01}" sibTransId="{52B4BE6F-418A-4A2E-A185-BB41A3D32D41}"/>
    <dgm:cxn modelId="{A9A3E4D2-4C87-4C72-9D6A-4CBAB49542E6}" srcId="{8C65A267-9103-428C-9276-215A7725D1AC}" destId="{4C77B967-7FEA-4C98-81FC-571C1011C2D9}" srcOrd="0" destOrd="0" parTransId="{D475C3FA-2B77-4AEF-AFDE-2AA89C336EFE}" sibTransId="{1820F30A-AB09-4FC9-817D-5B7CB9D18E23}"/>
    <dgm:cxn modelId="{6EFAADD4-0D56-48A2-841B-221C735D74DB}" type="presOf" srcId="{097F8BEA-9DD1-48E7-9FD7-C781D806E684}" destId="{946EAACD-E84F-4188-9173-13B8377DE2AE}" srcOrd="1" destOrd="0" presId="urn:microsoft.com/office/officeart/2005/8/layout/orgChart1"/>
    <dgm:cxn modelId="{F88367D7-0EC9-43B4-BDDD-C0CA85C01893}" type="presOf" srcId="{4C77B967-7FEA-4C98-81FC-571C1011C2D9}" destId="{A41D62EA-7483-490B-99F3-5D904AB7F7D7}" srcOrd="0" destOrd="0" presId="urn:microsoft.com/office/officeart/2005/8/layout/orgChart1"/>
    <dgm:cxn modelId="{D13FF0DA-1E40-42EC-BD3C-3CC63938C0F5}" type="presOf" srcId="{5C97BE90-C6CD-4389-8585-F0E213B171D0}" destId="{7E70DD08-7214-43D4-8903-6A70DFE7A110}" srcOrd="0" destOrd="0" presId="urn:microsoft.com/office/officeart/2005/8/layout/orgChart1"/>
    <dgm:cxn modelId="{987699E8-88B9-46AF-995A-23E92A70A9B8}" type="presOf" srcId="{A761EDE9-347C-413D-9CB2-81F04D31F2B6}" destId="{E686B966-309F-4991-8327-AE3EE7AD17F0}" srcOrd="0" destOrd="0" presId="urn:microsoft.com/office/officeart/2005/8/layout/orgChart1"/>
    <dgm:cxn modelId="{9493DCE9-E2D5-44C4-9D45-D576C7BE5594}" type="presOf" srcId="{0B4EAD0F-2B99-42BC-8A6D-E1915B5670D7}" destId="{3020B48E-4C41-4F46-8BAB-1A3C90B4457F}" srcOrd="0" destOrd="0" presId="urn:microsoft.com/office/officeart/2005/8/layout/orgChart1"/>
    <dgm:cxn modelId="{5D3BEB7D-D690-417C-80C8-C3EE5C1E1CD7}" type="presParOf" srcId="{85B82241-B1A4-496B-A98F-328BB5D0AFCF}" destId="{F4D7E541-DDFC-4AF4-BA44-1280E3C319C5}" srcOrd="0" destOrd="0" presId="urn:microsoft.com/office/officeart/2005/8/layout/orgChart1"/>
    <dgm:cxn modelId="{EA359F72-5A0E-4FB7-8ED9-FEFCC17892F9}" type="presParOf" srcId="{F4D7E541-DDFC-4AF4-BA44-1280E3C319C5}" destId="{B537615D-4624-4777-91D4-FC0F59B14CBD}" srcOrd="0" destOrd="0" presId="urn:microsoft.com/office/officeart/2005/8/layout/orgChart1"/>
    <dgm:cxn modelId="{AF769E1C-0E08-482C-9AF0-93E7A2FDDA6C}" type="presParOf" srcId="{B537615D-4624-4777-91D4-FC0F59B14CBD}" destId="{B89C3C22-CB08-4ADA-8382-139D8F6998B2}" srcOrd="0" destOrd="0" presId="urn:microsoft.com/office/officeart/2005/8/layout/orgChart1"/>
    <dgm:cxn modelId="{BBE5BE44-A663-4A5E-87C0-0C32E2D35BCC}" type="presParOf" srcId="{B537615D-4624-4777-91D4-FC0F59B14CBD}" destId="{15F6B10D-5CEF-4C6D-938C-B20FC6BBCAB9}" srcOrd="1" destOrd="0" presId="urn:microsoft.com/office/officeart/2005/8/layout/orgChart1"/>
    <dgm:cxn modelId="{C077D992-AD89-4F5E-A180-05ED45629CE7}" type="presParOf" srcId="{F4D7E541-DDFC-4AF4-BA44-1280E3C319C5}" destId="{1F4364F0-B3FA-4F88-8BA1-5FA5073A705C}" srcOrd="1" destOrd="0" presId="urn:microsoft.com/office/officeart/2005/8/layout/orgChart1"/>
    <dgm:cxn modelId="{1E3CA0AF-D6A5-4B74-9705-48D7B18D21CF}" type="presParOf" srcId="{F4D7E541-DDFC-4AF4-BA44-1280E3C319C5}" destId="{F52043CD-F516-45A1-A319-642AB1821407}" srcOrd="2" destOrd="0" presId="urn:microsoft.com/office/officeart/2005/8/layout/orgChart1"/>
    <dgm:cxn modelId="{5C44E45C-76F9-4936-BBAE-FA56E4B4EDF8}" type="presParOf" srcId="{F52043CD-F516-45A1-A319-642AB1821407}" destId="{7E70DD08-7214-43D4-8903-6A70DFE7A110}" srcOrd="0" destOrd="0" presId="urn:microsoft.com/office/officeart/2005/8/layout/orgChart1"/>
    <dgm:cxn modelId="{385D06BB-3EE3-4D2D-AAFB-8DF3BD355805}" type="presParOf" srcId="{F52043CD-F516-45A1-A319-642AB1821407}" destId="{5D5FC35C-3623-4FFC-B21F-8833B5B1884B}" srcOrd="1" destOrd="0" presId="urn:microsoft.com/office/officeart/2005/8/layout/orgChart1"/>
    <dgm:cxn modelId="{C323E5BB-6563-4E5A-9413-6BFE68CE75C1}" type="presParOf" srcId="{5D5FC35C-3623-4FFC-B21F-8833B5B1884B}" destId="{F1FFA7D3-9CE3-4C7D-9522-0B860DDFE44F}" srcOrd="0" destOrd="0" presId="urn:microsoft.com/office/officeart/2005/8/layout/orgChart1"/>
    <dgm:cxn modelId="{A66EC1EF-7E00-498D-97F5-53CAAE7D3BD7}" type="presParOf" srcId="{F1FFA7D3-9CE3-4C7D-9522-0B860DDFE44F}" destId="{E934D6D8-D00A-4F4A-9945-EEF1FBA7ACCC}" srcOrd="0" destOrd="0" presId="urn:microsoft.com/office/officeart/2005/8/layout/orgChart1"/>
    <dgm:cxn modelId="{2F6CEB5D-E606-4073-AC70-CFCEC5A3A20A}" type="presParOf" srcId="{F1FFA7D3-9CE3-4C7D-9522-0B860DDFE44F}" destId="{A8B44F3F-3D4D-47A8-825A-7C9EB9038EF9}" srcOrd="1" destOrd="0" presId="urn:microsoft.com/office/officeart/2005/8/layout/orgChart1"/>
    <dgm:cxn modelId="{7A700170-A38A-44E6-ADDC-820C6A600EF1}" type="presParOf" srcId="{5D5FC35C-3623-4FFC-B21F-8833B5B1884B}" destId="{1B806710-A8F3-405B-A6EA-D9767B0ECBC4}" srcOrd="1" destOrd="0" presId="urn:microsoft.com/office/officeart/2005/8/layout/orgChart1"/>
    <dgm:cxn modelId="{D85028F8-E9CE-486F-B695-72902C9D44E7}" type="presParOf" srcId="{5D5FC35C-3623-4FFC-B21F-8833B5B1884B}" destId="{D02A7C60-224C-4554-8F00-CD42B3EAB030}" srcOrd="2" destOrd="0" presId="urn:microsoft.com/office/officeart/2005/8/layout/orgChart1"/>
    <dgm:cxn modelId="{E41AA3F5-E590-4508-80CC-943DBFECE758}" type="presParOf" srcId="{D02A7C60-224C-4554-8F00-CD42B3EAB030}" destId="{EDC6B129-CA47-4E0D-AAA7-E6C273D7B3A9}" srcOrd="0" destOrd="0" presId="urn:microsoft.com/office/officeart/2005/8/layout/orgChart1"/>
    <dgm:cxn modelId="{0DC6F1D5-CF70-4820-BC87-DD022D91A318}" type="presParOf" srcId="{D02A7C60-224C-4554-8F00-CD42B3EAB030}" destId="{12D4FBC6-C710-4BB8-BDAF-944ACB94E4B2}" srcOrd="1" destOrd="0" presId="urn:microsoft.com/office/officeart/2005/8/layout/orgChart1"/>
    <dgm:cxn modelId="{E98ED986-2235-481C-9AF1-02CBC81D44A1}" type="presParOf" srcId="{12D4FBC6-C710-4BB8-BDAF-944ACB94E4B2}" destId="{71814F1B-B203-4A78-AD15-89A49C10C186}" srcOrd="0" destOrd="0" presId="urn:microsoft.com/office/officeart/2005/8/layout/orgChart1"/>
    <dgm:cxn modelId="{82CDA31D-6DDD-442F-A899-C65C66CBA052}" type="presParOf" srcId="{71814F1B-B203-4A78-AD15-89A49C10C186}" destId="{0A42782A-D8DC-41D6-9DB8-C17E9A33CA5B}" srcOrd="0" destOrd="0" presId="urn:microsoft.com/office/officeart/2005/8/layout/orgChart1"/>
    <dgm:cxn modelId="{F1A32E49-8F07-4FBC-A1A8-77DB7CDB1B4A}" type="presParOf" srcId="{71814F1B-B203-4A78-AD15-89A49C10C186}" destId="{C6361D61-247E-4A83-8449-C5A4F5B4F554}" srcOrd="1" destOrd="0" presId="urn:microsoft.com/office/officeart/2005/8/layout/orgChart1"/>
    <dgm:cxn modelId="{007E70C9-69F4-4D08-B0B6-2D6F9331B4F8}" type="presParOf" srcId="{12D4FBC6-C710-4BB8-BDAF-944ACB94E4B2}" destId="{DF23F5CD-0705-4DE7-A0F6-39ECA6B9A5A8}" srcOrd="1" destOrd="0" presId="urn:microsoft.com/office/officeart/2005/8/layout/orgChart1"/>
    <dgm:cxn modelId="{C36D3E67-E9C0-4023-B50A-B9666C315234}" type="presParOf" srcId="{12D4FBC6-C710-4BB8-BDAF-944ACB94E4B2}" destId="{169DC628-D838-426E-8062-5FD052B15A07}" srcOrd="2" destOrd="0" presId="urn:microsoft.com/office/officeart/2005/8/layout/orgChart1"/>
    <dgm:cxn modelId="{7AF71F8F-7E0E-4C22-BE31-0427E1B89A11}" type="presParOf" srcId="{169DC628-D838-426E-8062-5FD052B15A07}" destId="{E686B966-309F-4991-8327-AE3EE7AD17F0}" srcOrd="0" destOrd="0" presId="urn:microsoft.com/office/officeart/2005/8/layout/orgChart1"/>
    <dgm:cxn modelId="{D293C0CF-3032-4BA4-876B-07CB55FF3F34}" type="presParOf" srcId="{169DC628-D838-426E-8062-5FD052B15A07}" destId="{B70EA66D-8CDC-4B39-8988-8B0A71D37903}" srcOrd="1" destOrd="0" presId="urn:microsoft.com/office/officeart/2005/8/layout/orgChart1"/>
    <dgm:cxn modelId="{7A6AC7CD-42C3-4DF0-9501-2FA10882DAF3}" type="presParOf" srcId="{B70EA66D-8CDC-4B39-8988-8B0A71D37903}" destId="{8FB70C83-E81D-4D56-B074-FF20877C89A4}" srcOrd="0" destOrd="0" presId="urn:microsoft.com/office/officeart/2005/8/layout/orgChart1"/>
    <dgm:cxn modelId="{EAB84DEB-F713-4435-9516-AA2C0949428F}" type="presParOf" srcId="{8FB70C83-E81D-4D56-B074-FF20877C89A4}" destId="{D84EF373-62AE-456F-824B-7C58564E5F3E}" srcOrd="0" destOrd="0" presId="urn:microsoft.com/office/officeart/2005/8/layout/orgChart1"/>
    <dgm:cxn modelId="{FDBCAC89-6498-475A-AF32-D76772355CEE}" type="presParOf" srcId="{8FB70C83-E81D-4D56-B074-FF20877C89A4}" destId="{946EAACD-E84F-4188-9173-13B8377DE2AE}" srcOrd="1" destOrd="0" presId="urn:microsoft.com/office/officeart/2005/8/layout/orgChart1"/>
    <dgm:cxn modelId="{EB04C629-E80D-4078-AD89-1D5BBDD004DD}" type="presParOf" srcId="{B70EA66D-8CDC-4B39-8988-8B0A71D37903}" destId="{244F7227-0F02-4E68-92CA-B7A0361CC09E}" srcOrd="1" destOrd="0" presId="urn:microsoft.com/office/officeart/2005/8/layout/orgChart1"/>
    <dgm:cxn modelId="{F9C29367-0D0B-4204-A678-55447E34AEFD}" type="presParOf" srcId="{B70EA66D-8CDC-4B39-8988-8B0A71D37903}" destId="{BEC55E9D-3CC8-430B-89FA-AA1050A4E1F0}" srcOrd="2" destOrd="0" presId="urn:microsoft.com/office/officeart/2005/8/layout/orgChart1"/>
    <dgm:cxn modelId="{1F8BA667-6B69-46AE-9479-32AA0402B0D2}" type="presParOf" srcId="{169DC628-D838-426E-8062-5FD052B15A07}" destId="{8A036E9D-D99D-4BB4-98A8-18EF6F54EB3A}" srcOrd="2" destOrd="0" presId="urn:microsoft.com/office/officeart/2005/8/layout/orgChart1"/>
    <dgm:cxn modelId="{E47BE84B-21AB-4B3D-BE35-DBC291FBBB36}" type="presParOf" srcId="{169DC628-D838-426E-8062-5FD052B15A07}" destId="{276D2A22-CE0E-4F30-8C18-0B6BA3F41B89}" srcOrd="3" destOrd="0" presId="urn:microsoft.com/office/officeart/2005/8/layout/orgChart1"/>
    <dgm:cxn modelId="{84F470FD-4EAC-4CD8-90CC-45C76BC533A8}" type="presParOf" srcId="{276D2A22-CE0E-4F30-8C18-0B6BA3F41B89}" destId="{62518978-5A81-4CEC-8299-7831AC51F21A}" srcOrd="0" destOrd="0" presId="urn:microsoft.com/office/officeart/2005/8/layout/orgChart1"/>
    <dgm:cxn modelId="{FEA47AFA-8E52-4C23-A36F-0C18AE95CA15}" type="presParOf" srcId="{62518978-5A81-4CEC-8299-7831AC51F21A}" destId="{3020B48E-4C41-4F46-8BAB-1A3C90B4457F}" srcOrd="0" destOrd="0" presId="urn:microsoft.com/office/officeart/2005/8/layout/orgChart1"/>
    <dgm:cxn modelId="{7C18891F-1A6F-4C5E-9B91-6F0BE9E9EFE8}" type="presParOf" srcId="{62518978-5A81-4CEC-8299-7831AC51F21A}" destId="{41EB31C7-EDA8-4E08-B6D6-AA900FC61432}" srcOrd="1" destOrd="0" presId="urn:microsoft.com/office/officeart/2005/8/layout/orgChart1"/>
    <dgm:cxn modelId="{3602F261-E229-41A8-9812-CC6CE0A0CBCF}" type="presParOf" srcId="{276D2A22-CE0E-4F30-8C18-0B6BA3F41B89}" destId="{6B5BA3FE-4BB2-406C-9BAD-3A397790292D}" srcOrd="1" destOrd="0" presId="urn:microsoft.com/office/officeart/2005/8/layout/orgChart1"/>
    <dgm:cxn modelId="{DD48888F-96AE-4C30-8C16-ED9F0F5F5226}" type="presParOf" srcId="{276D2A22-CE0E-4F30-8C18-0B6BA3F41B89}" destId="{558D309B-3EC6-4054-B5EE-6AF499201837}" srcOrd="2" destOrd="0" presId="urn:microsoft.com/office/officeart/2005/8/layout/orgChart1"/>
    <dgm:cxn modelId="{D3F29562-41AE-4410-A471-1F0D216B79CB}" type="presParOf" srcId="{F52043CD-F516-45A1-A319-642AB1821407}" destId="{AA051E38-3E6B-4EE5-9512-EE2F3746B672}" srcOrd="2" destOrd="0" presId="urn:microsoft.com/office/officeart/2005/8/layout/orgChart1"/>
    <dgm:cxn modelId="{17C038C0-0315-4213-B1B2-4B1824EAC6F8}" type="presParOf" srcId="{F52043CD-F516-45A1-A319-642AB1821407}" destId="{90980606-EE3F-4670-B583-F44F2AFDFCA6}" srcOrd="3" destOrd="0" presId="urn:microsoft.com/office/officeart/2005/8/layout/orgChart1"/>
    <dgm:cxn modelId="{76EB194C-EDEE-4D4D-8750-EBDF74074442}" type="presParOf" srcId="{90980606-EE3F-4670-B583-F44F2AFDFCA6}" destId="{50DF60C9-A183-4DEC-92FE-6CDAD09B1493}" srcOrd="0" destOrd="0" presId="urn:microsoft.com/office/officeart/2005/8/layout/orgChart1"/>
    <dgm:cxn modelId="{3DAAFC44-CA61-446B-8E91-290283808D12}" type="presParOf" srcId="{50DF60C9-A183-4DEC-92FE-6CDAD09B1493}" destId="{A32054C5-B64B-4B90-8643-829C6CFB04E9}" srcOrd="0" destOrd="0" presId="urn:microsoft.com/office/officeart/2005/8/layout/orgChart1"/>
    <dgm:cxn modelId="{93C56F97-AB75-4640-AA2A-715A201E78F6}" type="presParOf" srcId="{50DF60C9-A183-4DEC-92FE-6CDAD09B1493}" destId="{B782210B-F710-478F-A173-FCEF80108E5C}" srcOrd="1" destOrd="0" presId="urn:microsoft.com/office/officeart/2005/8/layout/orgChart1"/>
    <dgm:cxn modelId="{6828316A-4568-4715-B008-C542315773C7}" type="presParOf" srcId="{90980606-EE3F-4670-B583-F44F2AFDFCA6}" destId="{826EC696-68D5-46E3-8381-965535719898}" srcOrd="1" destOrd="0" presId="urn:microsoft.com/office/officeart/2005/8/layout/orgChart1"/>
    <dgm:cxn modelId="{0433B68F-EAC3-4525-A277-9D8A970DB2B0}" type="presParOf" srcId="{90980606-EE3F-4670-B583-F44F2AFDFCA6}" destId="{569A4E2B-5319-46D8-B6D2-907837A206D0}" srcOrd="2" destOrd="0" presId="urn:microsoft.com/office/officeart/2005/8/layout/orgChart1"/>
    <dgm:cxn modelId="{A43D1EBB-1944-4BF5-8BFB-44A96865FC09}" type="presParOf" srcId="{569A4E2B-5319-46D8-B6D2-907837A206D0}" destId="{60E8150D-4E40-4B5C-9539-91F2AED5F7EF}" srcOrd="0" destOrd="0" presId="urn:microsoft.com/office/officeart/2005/8/layout/orgChart1"/>
    <dgm:cxn modelId="{2F359A15-2B55-45D8-8A24-8D83D6DBED8C}" type="presParOf" srcId="{569A4E2B-5319-46D8-B6D2-907837A206D0}" destId="{84A5F7A8-7D48-4F41-89FB-4E1ECF54AB78}" srcOrd="1" destOrd="0" presId="urn:microsoft.com/office/officeart/2005/8/layout/orgChart1"/>
    <dgm:cxn modelId="{2819FDB1-34BA-465C-8320-8048F4EFFD77}" type="presParOf" srcId="{84A5F7A8-7D48-4F41-89FB-4E1ECF54AB78}" destId="{82E1C7B2-FF2A-4F44-B93D-CDA1FC1B3D10}" srcOrd="0" destOrd="0" presId="urn:microsoft.com/office/officeart/2005/8/layout/orgChart1"/>
    <dgm:cxn modelId="{49EF4EB3-3AB6-47C0-A838-57D61DB27E25}" type="presParOf" srcId="{82E1C7B2-FF2A-4F44-B93D-CDA1FC1B3D10}" destId="{A41D62EA-7483-490B-99F3-5D904AB7F7D7}" srcOrd="0" destOrd="0" presId="urn:microsoft.com/office/officeart/2005/8/layout/orgChart1"/>
    <dgm:cxn modelId="{30E4DBB5-B908-4B0F-9AF4-A28E35AFD5B9}" type="presParOf" srcId="{82E1C7B2-FF2A-4F44-B93D-CDA1FC1B3D10}" destId="{E563FDA1-2A65-49F9-BD8D-2D60BC0374C3}" srcOrd="1" destOrd="0" presId="urn:microsoft.com/office/officeart/2005/8/layout/orgChart1"/>
    <dgm:cxn modelId="{5B12F3A6-CD61-455D-85C8-75C8415C8305}" type="presParOf" srcId="{84A5F7A8-7D48-4F41-89FB-4E1ECF54AB78}" destId="{421B9EED-7FE1-4218-8900-B0E998DF9E77}" srcOrd="1" destOrd="0" presId="urn:microsoft.com/office/officeart/2005/8/layout/orgChart1"/>
    <dgm:cxn modelId="{2FC7E11B-3DA4-4040-943A-24478CC0F939}" type="presParOf" srcId="{84A5F7A8-7D48-4F41-89FB-4E1ECF54AB78}" destId="{1F8DE0DB-E8D3-4013-9C26-1376A288AA0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E8150D-4E40-4B5C-9539-91F2AED5F7EF}">
      <dsp:nvSpPr>
        <dsp:cNvPr id="0" name=""/>
        <dsp:cNvSpPr/>
      </dsp:nvSpPr>
      <dsp:spPr>
        <a:xfrm>
          <a:off x="7062812" y="2525195"/>
          <a:ext cx="184137" cy="806698"/>
        </a:xfrm>
        <a:custGeom>
          <a:avLst/>
          <a:gdLst/>
          <a:ahLst/>
          <a:cxnLst/>
          <a:rect l="0" t="0" r="0" b="0"/>
          <a:pathLst>
            <a:path>
              <a:moveTo>
                <a:pt x="184137" y="0"/>
              </a:moveTo>
              <a:lnTo>
                <a:pt x="184137" y="806698"/>
              </a:lnTo>
              <a:lnTo>
                <a:pt x="0" y="8066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051E38-3E6B-4EE5-9512-EE2F3746B672}">
      <dsp:nvSpPr>
        <dsp:cNvPr id="0" name=""/>
        <dsp:cNvSpPr/>
      </dsp:nvSpPr>
      <dsp:spPr>
        <a:xfrm>
          <a:off x="5124983" y="1280075"/>
          <a:ext cx="1245120" cy="806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6698"/>
              </a:lnTo>
              <a:lnTo>
                <a:pt x="1245120" y="8066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036E9D-D99D-4BB4-98A8-18EF6F54EB3A}">
      <dsp:nvSpPr>
        <dsp:cNvPr id="0" name=""/>
        <dsp:cNvSpPr/>
      </dsp:nvSpPr>
      <dsp:spPr>
        <a:xfrm>
          <a:off x="1942033" y="3770316"/>
          <a:ext cx="184137" cy="806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6698"/>
              </a:lnTo>
              <a:lnTo>
                <a:pt x="184137" y="8066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86B966-309F-4991-8327-AE3EE7AD17F0}">
      <dsp:nvSpPr>
        <dsp:cNvPr id="0" name=""/>
        <dsp:cNvSpPr/>
      </dsp:nvSpPr>
      <dsp:spPr>
        <a:xfrm>
          <a:off x="1757895" y="3770316"/>
          <a:ext cx="184137" cy="806698"/>
        </a:xfrm>
        <a:custGeom>
          <a:avLst/>
          <a:gdLst/>
          <a:ahLst/>
          <a:cxnLst/>
          <a:rect l="0" t="0" r="0" b="0"/>
          <a:pathLst>
            <a:path>
              <a:moveTo>
                <a:pt x="184137" y="0"/>
              </a:moveTo>
              <a:lnTo>
                <a:pt x="184137" y="806698"/>
              </a:lnTo>
              <a:lnTo>
                <a:pt x="0" y="8066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6B129-CA47-4E0D-AAA7-E6C273D7B3A9}">
      <dsp:nvSpPr>
        <dsp:cNvPr id="0" name=""/>
        <dsp:cNvSpPr/>
      </dsp:nvSpPr>
      <dsp:spPr>
        <a:xfrm>
          <a:off x="2818879" y="2525195"/>
          <a:ext cx="1245120" cy="806698"/>
        </a:xfrm>
        <a:custGeom>
          <a:avLst/>
          <a:gdLst/>
          <a:ahLst/>
          <a:cxnLst/>
          <a:rect l="0" t="0" r="0" b="0"/>
          <a:pathLst>
            <a:path>
              <a:moveTo>
                <a:pt x="1245120" y="0"/>
              </a:moveTo>
              <a:lnTo>
                <a:pt x="1245120" y="806698"/>
              </a:lnTo>
              <a:lnTo>
                <a:pt x="0" y="8066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70DD08-7214-43D4-8903-6A70DFE7A110}">
      <dsp:nvSpPr>
        <dsp:cNvPr id="0" name=""/>
        <dsp:cNvSpPr/>
      </dsp:nvSpPr>
      <dsp:spPr>
        <a:xfrm>
          <a:off x="4940845" y="1280075"/>
          <a:ext cx="184137" cy="806698"/>
        </a:xfrm>
        <a:custGeom>
          <a:avLst/>
          <a:gdLst/>
          <a:ahLst/>
          <a:cxnLst/>
          <a:rect l="0" t="0" r="0" b="0"/>
          <a:pathLst>
            <a:path>
              <a:moveTo>
                <a:pt x="184137" y="0"/>
              </a:moveTo>
              <a:lnTo>
                <a:pt x="184137" y="806698"/>
              </a:lnTo>
              <a:lnTo>
                <a:pt x="0" y="8066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9C3C22-CB08-4ADA-8382-139D8F6998B2}">
      <dsp:nvSpPr>
        <dsp:cNvPr id="0" name=""/>
        <dsp:cNvSpPr/>
      </dsp:nvSpPr>
      <dsp:spPr>
        <a:xfrm>
          <a:off x="4248137" y="403229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CEO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 err="1"/>
            <a:t>Role:CEO</a:t>
          </a:r>
          <a:endParaRPr lang="en-IN" sz="1000" kern="1200" dirty="0"/>
        </a:p>
      </dsp:txBody>
      <dsp:txXfrm>
        <a:off x="4248137" y="403229"/>
        <a:ext cx="1753691" cy="876845"/>
      </dsp:txXfrm>
    </dsp:sp>
    <dsp:sp modelId="{E934D6D8-D00A-4F4A-9945-EEF1FBA7ACCC}">
      <dsp:nvSpPr>
        <dsp:cNvPr id="0" name=""/>
        <dsp:cNvSpPr/>
      </dsp:nvSpPr>
      <dsp:spPr>
        <a:xfrm>
          <a:off x="3187154" y="1648350"/>
          <a:ext cx="1753691" cy="876845"/>
        </a:xfrm>
        <a:prstGeom prst="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Global Sales Head:  </a:t>
          </a:r>
          <a:r>
            <a:rPr lang="en-IN" sz="1000" kern="1200" dirty="0" err="1"/>
            <a:t>Jenifier</a:t>
          </a:r>
          <a:endParaRPr lang="en-IN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Role: Sales Operations Global Head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Profile: </a:t>
          </a:r>
          <a:r>
            <a:rPr lang="en-US" sz="1000" b="0" i="0" kern="1200" dirty="0"/>
            <a:t>Travel Hut : Custom: Global Sales Operations Head</a:t>
          </a:r>
          <a:endParaRPr lang="en-IN" sz="1000" kern="1200" dirty="0"/>
        </a:p>
      </dsp:txBody>
      <dsp:txXfrm>
        <a:off x="3187154" y="1648350"/>
        <a:ext cx="1753691" cy="876845"/>
      </dsp:txXfrm>
    </dsp:sp>
    <dsp:sp modelId="{0A42782A-D8DC-41D6-9DB8-C17E9A33CA5B}">
      <dsp:nvSpPr>
        <dsp:cNvPr id="0" name=""/>
        <dsp:cNvSpPr/>
      </dsp:nvSpPr>
      <dsp:spPr>
        <a:xfrm>
          <a:off x="1065187" y="2893471"/>
          <a:ext cx="1753691" cy="87684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Sales Head:  Porto, the boss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Role: Sales Operations Executive Management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Profile: </a:t>
          </a:r>
          <a:r>
            <a:rPr lang="en-US" sz="1000" b="0" i="0" kern="1200" dirty="0"/>
            <a:t>Travel Hut : Custom: Sales Operations Head</a:t>
          </a:r>
          <a:endParaRPr lang="en-IN" sz="1000" kern="1200" dirty="0"/>
        </a:p>
      </dsp:txBody>
      <dsp:txXfrm>
        <a:off x="1065187" y="2893471"/>
        <a:ext cx="1753691" cy="876845"/>
      </dsp:txXfrm>
    </dsp:sp>
    <dsp:sp modelId="{D84EF373-62AE-456F-824B-7C58564E5F3E}">
      <dsp:nvSpPr>
        <dsp:cNvPr id="0" name=""/>
        <dsp:cNvSpPr/>
      </dsp:nvSpPr>
      <dsp:spPr>
        <a:xfrm>
          <a:off x="4204" y="4138591"/>
          <a:ext cx="1753691" cy="876845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Name: John Doe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Sales Team - APAC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Role: Sales Team APAC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Profile: </a:t>
          </a:r>
          <a:r>
            <a:rPr lang="en-US" sz="1000" b="0" i="0" kern="1200" dirty="0"/>
            <a:t>Travel Hut : Custom: Sales Team</a:t>
          </a:r>
          <a:endParaRPr lang="en-IN" sz="1000" kern="1200" dirty="0"/>
        </a:p>
      </dsp:txBody>
      <dsp:txXfrm>
        <a:off x="4204" y="4138591"/>
        <a:ext cx="1753691" cy="876845"/>
      </dsp:txXfrm>
    </dsp:sp>
    <dsp:sp modelId="{3020B48E-4C41-4F46-8BAB-1A3C90B4457F}">
      <dsp:nvSpPr>
        <dsp:cNvPr id="0" name=""/>
        <dsp:cNvSpPr/>
      </dsp:nvSpPr>
      <dsp:spPr>
        <a:xfrm>
          <a:off x="2126170" y="4138591"/>
          <a:ext cx="1753691" cy="876845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Name: Malcom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Sales Team - ROW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Role: Sales Team ROW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Profile: </a:t>
          </a:r>
          <a:r>
            <a:rPr lang="en-US" sz="1000" b="0" i="0" kern="1200" dirty="0"/>
            <a:t>Travel Hut : Custom: Sales Team</a:t>
          </a:r>
          <a:endParaRPr lang="en-IN" sz="1000" kern="1200" dirty="0"/>
        </a:p>
      </dsp:txBody>
      <dsp:txXfrm>
        <a:off x="2126170" y="4138591"/>
        <a:ext cx="1753691" cy="876845"/>
      </dsp:txXfrm>
    </dsp:sp>
    <dsp:sp modelId="{A32054C5-B64B-4B90-8643-829C6CFB04E9}">
      <dsp:nvSpPr>
        <dsp:cNvPr id="0" name=""/>
        <dsp:cNvSpPr/>
      </dsp:nvSpPr>
      <dsp:spPr>
        <a:xfrm>
          <a:off x="6370104" y="1648350"/>
          <a:ext cx="1753691" cy="876845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Data Head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Role: Data Executive Management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Profile: </a:t>
          </a:r>
          <a:r>
            <a:rPr lang="en-IN" sz="1000" b="0" i="0" kern="1200" dirty="0"/>
            <a:t>Travel Hut : Custom: Data Executive </a:t>
          </a:r>
          <a:r>
            <a:rPr lang="en-IN" sz="1000" b="0" i="0" kern="1200" dirty="0" err="1"/>
            <a:t>Magement</a:t>
          </a:r>
          <a:endParaRPr lang="en-IN" sz="1000" kern="1200" dirty="0"/>
        </a:p>
      </dsp:txBody>
      <dsp:txXfrm>
        <a:off x="6370104" y="1648350"/>
        <a:ext cx="1753691" cy="876845"/>
      </dsp:txXfrm>
    </dsp:sp>
    <dsp:sp modelId="{A41D62EA-7483-490B-99F3-5D904AB7F7D7}">
      <dsp:nvSpPr>
        <dsp:cNvPr id="0" name=""/>
        <dsp:cNvSpPr/>
      </dsp:nvSpPr>
      <dsp:spPr>
        <a:xfrm>
          <a:off x="5309120" y="2893471"/>
          <a:ext cx="1753691" cy="876845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Data Team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Role: Data Team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Profile: </a:t>
          </a:r>
          <a:r>
            <a:rPr lang="en-IN" sz="1000" b="0" i="0" kern="1200" dirty="0"/>
            <a:t>Travel Hut : Custom: Data Team</a:t>
          </a:r>
          <a:endParaRPr lang="en-IN" sz="1000" kern="1200" dirty="0"/>
        </a:p>
      </dsp:txBody>
      <dsp:txXfrm>
        <a:off x="5309120" y="2893471"/>
        <a:ext cx="1753691" cy="876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A307-B44F-B142-E43C-3F526D636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996F2-15E8-DB5F-FC14-44D2A4BA0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4C16F-0E53-D185-C40A-3C56D6CA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423B-2051-423F-843C-61FE8922BC54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15983-69D8-8E63-5A7B-C92073E5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C4DFA-1B91-E60D-1243-810489C2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232C-B4A9-4CDF-AB48-7130DECE1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35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AC641-E737-97AE-931C-F0E7301C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B939C-30CB-245E-45A5-5F0E97233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F3F72-7672-246E-3E52-D1D2FF471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423B-2051-423F-843C-61FE8922BC54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0AAB2-A5BC-8F8A-8677-B91F4D94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2190C-9CA0-B204-9398-A9658803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232C-B4A9-4CDF-AB48-7130DECE1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20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C91C54-8267-8428-6406-171E67702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069AF-7F80-8AFC-A35C-28BD2DCEA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C3E39-B366-7E63-CC10-25C7824A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423B-2051-423F-843C-61FE8922BC54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6E4E8-6BFE-F491-3DF0-6D453B16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F40FF-8258-3A13-C0BE-0E049CBB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232C-B4A9-4CDF-AB48-7130DECE1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72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84D7-6B21-E779-07DC-A7F71A4C2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5A967-0625-0A98-5059-EBA7D417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73331-544C-C76E-A31A-4119225EB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423B-2051-423F-843C-61FE8922BC54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EBB84-D4FA-EC1E-A2D8-EF0A0E6D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911BE-D0B8-DE9A-0245-5C6AA593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232C-B4A9-4CDF-AB48-7130DECE1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92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07CB-3080-A849-059B-84308B52A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569A6-27EC-355A-08B5-AD2F387CA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F1FBF-98AB-9740-CAB3-2C96A61A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423B-2051-423F-843C-61FE8922BC54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805B7-F53C-271E-7659-52BB375D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5FD1E-2EB0-AF4D-00CD-0F9346D8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232C-B4A9-4CDF-AB48-7130DECE1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32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E88C-839F-2D9A-D242-502F3493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02180-DF54-298A-5F62-EB9B76A6B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4C88F-0CA6-6231-4413-198B6454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3DEA3-03A8-0EE4-8D82-04096A649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423B-2051-423F-843C-61FE8922BC54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B2A6D-AB13-5606-37FB-028FCB6A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AE05B-73B5-4E35-6DD6-7AF5E9B3E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232C-B4A9-4CDF-AB48-7130DECE1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56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3F84-5B09-FBC5-8349-3A5B495C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1A6B2-F620-39C1-6503-7A493F2A9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6797C-ACB1-226B-60C2-2B5D8215E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81316B-0DE0-2A2D-8C7D-A755425E0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E6DFE-441B-AADD-A65F-D41E31144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775C4-AE80-CAE2-9176-92A9537F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423B-2051-423F-843C-61FE8922BC54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1850C-E1E0-E121-23BF-A9F4BD69E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AC8BB-F6BA-BFD4-1EE1-9FB9295D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232C-B4A9-4CDF-AB48-7130DECE1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3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F8CB2-ECF1-0BE3-273C-19B630A7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1629D5-8C5D-5EDE-4654-A7EB5B49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423B-2051-423F-843C-61FE8922BC54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D71DC-37C7-279F-E9DC-6F757B648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9D564-595F-41D5-7A1F-91130E81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232C-B4A9-4CDF-AB48-7130DECE1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64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6211F9-EA2B-6263-BB5B-747DBF9F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423B-2051-423F-843C-61FE8922BC54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64FD7C-0DA0-11A2-FB5F-712C4195B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D19FC-CE33-6E6C-74A6-3E33F2B0D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232C-B4A9-4CDF-AB48-7130DECE1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39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61F1C-372D-0796-1EA4-BE58A9E8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43C6D-83D7-94F6-AC91-07BA10D8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CC883-C99F-10EA-9037-054D79769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CE092-30A5-BC6F-A7EE-26880090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423B-2051-423F-843C-61FE8922BC54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F0908-0733-B18D-3635-80B6E5C3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37B68-237E-E39F-FADE-23C0FB92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232C-B4A9-4CDF-AB48-7130DECE1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68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FE245-9704-61E5-4618-1B3949261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74E55-231A-8AD3-627E-4A8100325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72B6E-1609-05EF-0825-96956A9A4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FF35B-CD04-B575-F909-500B0B1B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423B-2051-423F-843C-61FE8922BC54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A7279-58D8-74BF-F9DE-87F60CEE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6A6D0-36C2-5229-AE2D-658A62E5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232C-B4A9-4CDF-AB48-7130DECE1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28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4CC5D-A54A-FCBE-A430-3EBC0B8DE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3A48E-BE66-A8D4-9DC4-0DB1450BB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5FAF1-1614-A868-DB58-B5FDC6BC9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B423B-2051-423F-843C-61FE8922BC54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DA105-180C-C258-258E-3D8EA1999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5693F-BE8B-0BB1-2B7B-D5E443297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5232C-B4A9-4CDF-AB48-7130DECE1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11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6C62A97-8070-41AB-D834-F4D6BBC0E6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087728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768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prabhu</dc:creator>
  <cp:lastModifiedBy>rajesh prabhu</cp:lastModifiedBy>
  <cp:revision>1</cp:revision>
  <dcterms:created xsi:type="dcterms:W3CDTF">2023-09-11T04:14:56Z</dcterms:created>
  <dcterms:modified xsi:type="dcterms:W3CDTF">2023-09-11T04:15:06Z</dcterms:modified>
</cp:coreProperties>
</file>