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BD92-C694-B69C-BF9A-8310F2A60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D33CE-DA5D-36CF-018F-94BF670EC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865E2-8E41-CB59-D249-E3BABEF24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5932-8452-7B45-8576-33607F0DAD57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06B97-AB36-6C1F-21FB-AE4A091F4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E3CBD-2A86-9ABE-49AF-32B2A3D7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7C11-2865-8F4E-AA82-A285EA0FA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4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7D29-5ADE-7EEF-7110-DDF9FE22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76373-8345-02DB-995E-ABCEC942F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14747-8AA5-9BB4-8B9F-4D18094F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5932-8452-7B45-8576-33607F0DAD57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14A44-3562-C551-28DB-DA73CDF9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62D3-12BE-753A-1DE3-E7863225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7C11-2865-8F4E-AA82-A285EA0FA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83F3F-9BAC-C882-579F-7573C1632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B3662-C975-AEC7-4CB0-AD6DAA010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41BDE-C36E-A042-5318-B710A0E77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5932-8452-7B45-8576-33607F0DAD57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32BAB-30EE-928E-018E-04450C99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DD636-EB70-1E2C-E595-E72DA631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7C11-2865-8F4E-AA82-A285EA0FA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6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4BFCC-3665-584D-EF7C-57F433DB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10EE8-F1CF-38B4-3E49-5BDCFBE02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6E22E-EC69-173F-0B8E-02BC94494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5932-8452-7B45-8576-33607F0DAD57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79904-F728-820F-6B56-DCB1B362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84B04-3510-7DC0-D635-6A3531B3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7C11-2865-8F4E-AA82-A285EA0FA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3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A275-AE23-70F9-4D47-28C429FAD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FE0FF-AE3A-37D6-978D-0450CF9B1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3EC08-71FE-30D3-3F24-5834548C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5932-8452-7B45-8576-33607F0DAD57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5AFFD-43FC-12E6-85EA-213B7EF2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CAA89-2A09-F3EB-E310-F23120AD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7C11-2865-8F4E-AA82-A285EA0FA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3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17A7-4630-1D12-FF41-F70A9DD0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876C5-67D2-A20F-ACCD-648FF4000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6CF7D-4D45-E35F-DE92-D3FC81D93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2587B-D684-32D7-2379-56D921DFB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5932-8452-7B45-8576-33607F0DAD57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34AD2-D715-24DF-3EA2-5DF727C00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28B48-6E4D-0539-A2F9-5F49DF79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7C11-2865-8F4E-AA82-A285EA0FA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5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73DAD-C688-69F8-FBFA-E27CB0D58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877FB-B7C9-4DF6-D1F8-671C33379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A7A04-131D-70C2-BDBF-6608AF4C0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DE4DA-109C-0DF6-1FC3-52A4A0A92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6C887-5B75-F154-0C3D-023047C3C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48E1EE-7583-E276-CC31-30F445D6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5932-8452-7B45-8576-33607F0DAD57}" type="datetimeFigureOut">
              <a:rPr lang="en-US" smtClean="0"/>
              <a:t>4/18/25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1E792-6367-3F91-13C4-8BF80199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B8DD7-69FC-EAFC-42D8-48FFBD70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7C11-2865-8F4E-AA82-A285EA0FA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7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A7829-B71A-FA95-A131-DD2AF0BB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54200-51E5-A702-A7DA-AA8BD592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5932-8452-7B45-8576-33607F0DAD57}" type="datetimeFigureOut">
              <a:rPr lang="en-US" smtClean="0"/>
              <a:t>4/18/25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2A1CA-1D92-D274-3749-5D31B069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365190-3863-3683-31F2-B9154D26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7C11-2865-8F4E-AA82-A285EA0FA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6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21B3D-6953-5A04-332D-3B795046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5932-8452-7B45-8576-33607F0DAD57}" type="datetimeFigureOut">
              <a:rPr lang="en-US" smtClean="0"/>
              <a:t>4/18/25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49D45-276A-5FE9-379B-EB7E5542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0CAA2-CB5E-2E6A-18E7-0D709E21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7C11-2865-8F4E-AA82-A285EA0FA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53C96-1628-310C-5342-87A4A6AF7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DD0D9-4CD0-1209-0020-4621002ED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C44D8-5526-D93F-8878-78A859B69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8C32E-2BAC-1CAA-DB20-7E303B26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5932-8452-7B45-8576-33607F0DAD57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003EA-DC95-770F-40C6-CDFAFE85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C8717-899F-5BA0-9739-7DEBB078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7C11-2865-8F4E-AA82-A285EA0FA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9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CE81-82EB-34B1-0F92-3C597BF13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D91DC6-F044-8067-58BB-99E6A80DE1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08969-2302-753E-6A38-631ADA45B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4B767-AEF3-895F-6ADE-1D8A5108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5932-8452-7B45-8576-33607F0DAD57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F86A6-A6C6-220C-682F-F8EB1CB4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D5137-D7A9-A5DB-2A44-B2E267FA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7C11-2865-8F4E-AA82-A285EA0FA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3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6A2781-1EDB-E102-3CD4-DDDF58211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73369-60D2-75AC-ECD1-B515A934F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60069-90CF-D0BF-C57E-960EF5ABE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345932-8452-7B45-8576-33607F0DAD57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72265-3EA5-A976-1990-5F2D7E030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B3AE3-336F-0719-3BA1-AB0E2E14F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EF7C11-2865-8F4E-AA82-A285EA0FA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5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3D040-4D7B-DA4A-C604-20AE6FEE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2284A1-B4AB-EF2D-9641-F41E5D5FC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38931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F767-85CD-775B-53C1-89DF038AF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VisionFrame Tactical Integration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2B509-3BB0-F616-1D38-A62DEAB3E0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Next-Gen </a:t>
            </a:r>
            <a:r>
              <a:rPr lang="en-US" dirty="0" err="1"/>
              <a:t>AR</a:t>
            </a:r>
            <a:r>
              <a:rPr lang="en-US" dirty="0"/>
              <a:t> Glasses for Modern Warfare</a:t>
            </a:r>
          </a:p>
          <a:p>
            <a:endParaRPr lang="en-US" dirty="0"/>
          </a:p>
          <a:p>
            <a:r>
              <a:rPr lang="en-US" dirty="0"/>
              <a:t>Stephen Kollman | IT Specialist &amp; VisionFrame Developer</a:t>
            </a:r>
          </a:p>
        </p:txBody>
      </p:sp>
    </p:spTree>
    <p:extLst>
      <p:ext uri="{BB962C8B-B14F-4D97-AF65-F5344CB8AC3E}">
        <p14:creationId xmlns:p14="http://schemas.microsoft.com/office/powerpoint/2010/main" val="101363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6E98-C196-8D37-77C1-8ABA8A895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DAF7C-6E20-4AE8-A9E7-4EE91F486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Empowering U.S. Armed Forces with next-gen </a:t>
            </a:r>
            <a:r>
              <a:rPr lang="en-US" dirty="0" err="1"/>
              <a:t>AR</a:t>
            </a:r>
            <a:r>
              <a:rPr lang="en-US" dirty="0"/>
              <a:t> smart glasses</a:t>
            </a:r>
          </a:p>
          <a:p>
            <a:r>
              <a:rPr lang="en-US" dirty="0"/>
              <a:t>Real-time battlefield awareness	</a:t>
            </a:r>
          </a:p>
          <a:p>
            <a:r>
              <a:rPr lang="en-US" dirty="0"/>
              <a:t>Hands-free operations	</a:t>
            </a:r>
          </a:p>
          <a:p>
            <a:r>
              <a:rPr lang="en-US" dirty="0"/>
              <a:t>Lightweight, wearable alternative to radios, binoculars, and HUDs</a:t>
            </a:r>
          </a:p>
          <a:p>
            <a:r>
              <a:rPr lang="en-US" dirty="0"/>
              <a:t>Designed for all branches of the military</a:t>
            </a:r>
          </a:p>
        </p:txBody>
      </p:sp>
    </p:spTree>
    <p:extLst>
      <p:ext uri="{BB962C8B-B14F-4D97-AF65-F5344CB8AC3E}">
        <p14:creationId xmlns:p14="http://schemas.microsoft.com/office/powerpoint/2010/main" val="412050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0097A-5438-C0ED-EC16-A8181DA55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Tactical Capabilities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93EF7-1944-2FBC-6673-EF851A479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AI-assisted visual targeting + terrain overlays</a:t>
            </a:r>
          </a:p>
          <a:p>
            <a:r>
              <a:rPr lang="en-US"/>
              <a:t>Silent bone conduction + subvocal communications</a:t>
            </a:r>
          </a:p>
          <a:p>
            <a:r>
              <a:rPr lang="en-US"/>
              <a:t>Eye + gesture controls (no hands needed)</a:t>
            </a:r>
          </a:p>
          <a:p>
            <a:r>
              <a:rPr lang="en-US"/>
              <a:t>Squad health + command sync in real time</a:t>
            </a:r>
          </a:p>
          <a:p>
            <a:r>
              <a:rPr lang="en-US"/>
              <a:t>Adaptive overlays with zero central FOV obstruction</a:t>
            </a:r>
          </a:p>
        </p:txBody>
      </p:sp>
    </p:spTree>
    <p:extLst>
      <p:ext uri="{BB962C8B-B14F-4D97-AF65-F5344CB8AC3E}">
        <p14:creationId xmlns:p14="http://schemas.microsoft.com/office/powerpoint/2010/main" val="171065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64E9-9394-864A-F4B3-50BB71C7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Silent Communication &amp; Encryption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04B2E-16BD-A47A-51BC-4FA9F0BFE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Subvocal microphones capture throat vibrations without audible speech</a:t>
            </a:r>
          </a:p>
          <a:p>
            <a:r>
              <a:rPr lang="en-US"/>
              <a:t>Pure bone conduction audio ensures stealth — inaudible to enemy forces</a:t>
            </a:r>
          </a:p>
          <a:p>
            <a:r>
              <a:rPr lang="en-US"/>
              <a:t>Encrypted team mesh network with zero cloud dependency</a:t>
            </a:r>
          </a:p>
          <a:p>
            <a:r>
              <a:rPr lang="en-US"/>
              <a:t>Anti-logging protocols and real-time command sync</a:t>
            </a:r>
          </a:p>
          <a:p>
            <a:r>
              <a:rPr lang="en-US"/>
              <a:t>Emergency fallback to signal-based gestures and visual codes</a:t>
            </a:r>
          </a:p>
        </p:txBody>
      </p:sp>
    </p:spTree>
    <p:extLst>
      <p:ext uri="{BB962C8B-B14F-4D97-AF65-F5344CB8AC3E}">
        <p14:creationId xmlns:p14="http://schemas.microsoft.com/office/powerpoint/2010/main" val="743027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66595-517E-4D24-4E19-9DB1B16F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341"/>
            <a:ext cx="10515600" cy="1325563"/>
          </a:xfrm>
        </p:spPr>
        <p:txBody>
          <a:bodyPr/>
          <a:lstStyle/>
          <a:p>
            <a:r>
              <a:rPr lang="en-US"/>
              <a:t>Battlefield Awareness &amp;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5DAE1-78AB-44AE-DC12-F8FEA6018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Real-time GPS overlays with waypoint marking</a:t>
            </a:r>
          </a:p>
          <a:p>
            <a:r>
              <a:rPr lang="en-US"/>
              <a:t>Live terrain manipulation (toggle tree/building transparency)</a:t>
            </a:r>
          </a:p>
          <a:p>
            <a:r>
              <a:rPr lang="en-US"/>
              <a:t>Rangefinding with exact meters/yards to targets</a:t>
            </a:r>
          </a:p>
          <a:p>
            <a:r>
              <a:rPr lang="en-US"/>
              <a:t>Environmental data: wind speed, temperature, barometric pressure</a:t>
            </a:r>
          </a:p>
          <a:p>
            <a:r>
              <a:rPr lang="en-US"/>
              <a:t>Eye-tracked compass and squad position minimap</a:t>
            </a:r>
          </a:p>
        </p:txBody>
      </p:sp>
    </p:spTree>
    <p:extLst>
      <p:ext uri="{BB962C8B-B14F-4D97-AF65-F5344CB8AC3E}">
        <p14:creationId xmlns:p14="http://schemas.microsoft.com/office/powerpoint/2010/main" val="4168622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D8EC1-7AB2-DE74-93D7-EB9BD475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&amp; Threat Monitoring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A87DA-082E-05EA-1706-5BD71E367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Real-time biometric vitals for all team members</a:t>
            </a:r>
          </a:p>
          <a:p>
            <a:r>
              <a:rPr lang="en-US" dirty="0"/>
              <a:t>Auto-alerts for critical injuries or status loss</a:t>
            </a:r>
          </a:p>
          <a:p>
            <a:r>
              <a:rPr lang="en-US" dirty="0"/>
              <a:t>Visual threat tagging with color-coded threat levels</a:t>
            </a:r>
          </a:p>
          <a:p>
            <a:r>
              <a:rPr lang="en-US" dirty="0"/>
              <a:t>AI-powered motion + gunfire detection</a:t>
            </a:r>
          </a:p>
          <a:p>
            <a:r>
              <a:rPr lang="en-US" dirty="0"/>
              <a:t>Immediate tactical data sharing with command</a:t>
            </a:r>
          </a:p>
        </p:txBody>
      </p:sp>
    </p:spTree>
    <p:extLst>
      <p:ext uri="{BB962C8B-B14F-4D97-AF65-F5344CB8AC3E}">
        <p14:creationId xmlns:p14="http://schemas.microsoft.com/office/powerpoint/2010/main" val="269767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C480-E839-41FA-4572-BAA3B7F7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Cross-Branch Applications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7B245-1635-6C22-C3EB-C47434300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Designed for use across Army, Navy, Air Force, Marines, Space Force</a:t>
            </a:r>
          </a:p>
          <a:p>
            <a:r>
              <a:rPr lang="en-US"/>
              <a:t>Scalable for infantry, aircrew, special ops, medics, and logistics</a:t>
            </a:r>
          </a:p>
          <a:p>
            <a:r>
              <a:rPr lang="en-US"/>
              <a:t>Modular software for mission-specific configurations</a:t>
            </a:r>
          </a:p>
          <a:p>
            <a:r>
              <a:rPr lang="en-US"/>
              <a:t>Rugged, weather-resistant, and adaptable to standard gear</a:t>
            </a:r>
          </a:p>
          <a:p>
            <a:r>
              <a:rPr lang="en-US"/>
              <a:t>Seamless integration with military networks and protocols</a:t>
            </a:r>
          </a:p>
        </p:txBody>
      </p:sp>
    </p:spTree>
    <p:extLst>
      <p:ext uri="{BB962C8B-B14F-4D97-AF65-F5344CB8AC3E}">
        <p14:creationId xmlns:p14="http://schemas.microsoft.com/office/powerpoint/2010/main" val="2912519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4F01-F9F5-4C4D-4037-1732E839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A52D1-B41D-FC09-AA88-5F74CCD7B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Seeking:</a:t>
            </a:r>
          </a:p>
          <a:p>
            <a:r>
              <a:rPr lang="en-US" dirty="0"/>
              <a:t> DoD pilot program or R&amp;D collaboration</a:t>
            </a:r>
          </a:p>
          <a:p>
            <a:r>
              <a:rPr lang="en-US" dirty="0"/>
              <a:t> White House innovation review</a:t>
            </a:r>
          </a:p>
          <a:p>
            <a:r>
              <a:rPr lang="en-US" dirty="0"/>
              <a:t>Defense sponsorship or manufacturing partnerships</a:t>
            </a:r>
          </a:p>
          <a:p>
            <a:r>
              <a:rPr lang="en-US" dirty="0"/>
              <a:t>Contact:Stephen Kollman IT Specialist &amp; VisionFrame Developer</a:t>
            </a:r>
          </a:p>
          <a:p>
            <a:r>
              <a:rPr lang="en-US" dirty="0"/>
              <a:t>Stephen.Kollman.Pro@outlook.com</a:t>
            </a:r>
          </a:p>
        </p:txBody>
      </p:sp>
    </p:spTree>
    <p:extLst>
      <p:ext uri="{BB962C8B-B14F-4D97-AF65-F5344CB8AC3E}">
        <p14:creationId xmlns:p14="http://schemas.microsoft.com/office/powerpoint/2010/main" val="94389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VisionFrame Tactical Integration </vt:lpstr>
      <vt:lpstr>Mission Overview</vt:lpstr>
      <vt:lpstr>Core Tactical Capabilities </vt:lpstr>
      <vt:lpstr>Silent Communication &amp; Encryption </vt:lpstr>
      <vt:lpstr>Battlefield Awareness &amp; Navigation</vt:lpstr>
      <vt:lpstr>Health &amp; Threat Monitoring </vt:lpstr>
      <vt:lpstr>Cross-Branch Applications </vt:lpstr>
      <vt:lpstr>Call to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Kollman, Stephen</dc:creator>
  <cp:lastModifiedBy>Kollman, Stephen</cp:lastModifiedBy>
  <cp:revision>2</cp:revision>
  <dcterms:created xsi:type="dcterms:W3CDTF">2025-04-18T19:55:30Z</dcterms:created>
  <dcterms:modified xsi:type="dcterms:W3CDTF">2025-04-18T20:32:40Z</dcterms:modified>
</cp:coreProperties>
</file>