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881271" cy="1096899"/>
          </a:xfrm>
        </p:spPr>
        <p:txBody>
          <a:bodyPr/>
          <a:lstStyle/>
          <a:p>
            <a:r>
              <a:rPr lang="en-US" dirty="0"/>
              <a:t>III </a:t>
            </a:r>
            <a:r>
              <a:rPr lang="en-US" dirty="0" err="1"/>
              <a:t>B.Sc</a:t>
            </a:r>
            <a:r>
              <a:rPr lang="en-US" dirty="0"/>
              <a:t> ECS</a:t>
            </a:r>
          </a:p>
          <a:p>
            <a:r>
              <a:rPr lang="en-US" dirty="0"/>
              <a:t>                 </a:t>
            </a:r>
            <a:r>
              <a:rPr lang="en-US" dirty="0" err="1" smtClean="0"/>
              <a:t>Lokesh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err="1"/>
              <a:t>Anandha</a:t>
            </a:r>
            <a:r>
              <a:rPr lang="en-US" dirty="0"/>
              <a:t> Krishnan ,Muhammad </a:t>
            </a:r>
            <a:r>
              <a:rPr lang="en-US" dirty="0" err="1"/>
              <a:t>saheer</a:t>
            </a:r>
            <a:r>
              <a:rPr lang="en-US" dirty="0"/>
              <a:t> ,Nikhil </a:t>
            </a:r>
            <a:r>
              <a:rPr lang="en-US" dirty="0" smtClean="0"/>
              <a:t>,</a:t>
            </a:r>
            <a:r>
              <a:rPr lang="en-US" dirty="0" err="1" smtClean="0"/>
              <a:t>Vignesh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847190" y="2894684"/>
            <a:ext cx="10050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-Based Weather Station and Air Quality Monitoring System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118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60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Abstract: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2495"/>
            <a:ext cx="8596668" cy="410886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smart weather station project employs the ESP32 microcontroller and a variety of sensors to gather environmental data, including temperature, humidity, air quality, light intensity, and rainfall. The sensors used are BMP280 for temperature, pressure, and </a:t>
            </a:r>
            <a:r>
              <a:rPr lang="en-US" sz="2000" dirty="0" smtClean="0"/>
              <a:t>altitude, DHT11 </a:t>
            </a:r>
            <a:r>
              <a:rPr lang="en-US" sz="2000" dirty="0"/>
              <a:t>for temperature and </a:t>
            </a:r>
            <a:r>
              <a:rPr lang="en-US" sz="2000" dirty="0" smtClean="0"/>
              <a:t>humidity,MQ-135 </a:t>
            </a:r>
            <a:r>
              <a:rPr lang="en-US" sz="2000" dirty="0"/>
              <a:t>for gas </a:t>
            </a:r>
            <a:r>
              <a:rPr lang="en-US" sz="2000" dirty="0" smtClean="0"/>
              <a:t>detection, </a:t>
            </a:r>
            <a:r>
              <a:rPr lang="en-US" sz="2000" dirty="0"/>
              <a:t>LDR for light </a:t>
            </a:r>
            <a:r>
              <a:rPr lang="en-US" sz="2000" dirty="0" smtClean="0"/>
              <a:t>intensity, </a:t>
            </a:r>
            <a:r>
              <a:rPr lang="en-US" sz="2000" dirty="0"/>
              <a:t>and a rain sensor for rainfall. The ESP32 collects this data and sends it to a Telegram bot, enabling real-time monitoring directly from a smartphone. This project provides a compact, efficient solution for precise and continuous weather monitoring, with applications in agriculture, environmental studies, and public safety</a:t>
            </a:r>
          </a:p>
        </p:txBody>
      </p:sp>
    </p:spTree>
    <p:extLst>
      <p:ext uri="{BB962C8B-B14F-4D97-AF65-F5344CB8AC3E}">
        <p14:creationId xmlns:p14="http://schemas.microsoft.com/office/powerpoint/2010/main" val="424696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5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Block Diagram: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001" y="1453717"/>
            <a:ext cx="8371001" cy="45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6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>
            <a:normAutofit/>
          </a:bodyPr>
          <a:lstStyle/>
          <a:p>
            <a:r>
              <a:rPr lang="en-US" b="1" dirty="0"/>
              <a:t>Components: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/>
              <a:t>ESP32 WROOM</a:t>
            </a:r>
            <a:r>
              <a:rPr lang="en-US" dirty="0"/>
              <a:t>: Functions as the brain of the system and sends data to the Telegram bot using Wi-Fi.</a:t>
            </a:r>
          </a:p>
          <a:p>
            <a:pPr lvl="0" algn="just"/>
            <a:r>
              <a:rPr lang="en-US" b="1" dirty="0"/>
              <a:t>BMP280</a:t>
            </a:r>
            <a:r>
              <a:rPr lang="en-US" dirty="0"/>
              <a:t>: Measures atmospheric pressure, temperature, and altitude.</a:t>
            </a:r>
          </a:p>
          <a:p>
            <a:pPr lvl="0" algn="just"/>
            <a:r>
              <a:rPr lang="en-US" b="1" dirty="0"/>
              <a:t>DHT11</a:t>
            </a:r>
            <a:r>
              <a:rPr lang="en-US" dirty="0"/>
              <a:t>: Monitors temperature and humidity levels.</a:t>
            </a:r>
          </a:p>
          <a:p>
            <a:pPr lvl="0" algn="just"/>
            <a:r>
              <a:rPr lang="en-US" b="1" dirty="0"/>
              <a:t>MQ-135</a:t>
            </a:r>
            <a:r>
              <a:rPr lang="en-US" dirty="0"/>
              <a:t>: Detects gases, providing air quality data.</a:t>
            </a:r>
          </a:p>
          <a:p>
            <a:pPr lvl="0" algn="just"/>
            <a:r>
              <a:rPr lang="en-US" b="1" dirty="0"/>
              <a:t>LDR (Light Dependent Resistor)</a:t>
            </a:r>
            <a:r>
              <a:rPr lang="en-US" dirty="0"/>
              <a:t>: Measures ambient light intensity.	</a:t>
            </a:r>
          </a:p>
          <a:p>
            <a:pPr lvl="0" algn="just"/>
            <a:r>
              <a:rPr lang="en-US" b="1" dirty="0"/>
              <a:t>Rain Sensor</a:t>
            </a:r>
            <a:r>
              <a:rPr lang="en-US" dirty="0"/>
              <a:t>: Detects and measures rainfall.</a:t>
            </a:r>
          </a:p>
          <a:p>
            <a:pPr lvl="0" algn="just"/>
            <a:r>
              <a:rPr lang="en-US" b="1" dirty="0"/>
              <a:t>Power Supply</a:t>
            </a:r>
            <a:r>
              <a:rPr lang="en-US" dirty="0"/>
              <a:t>: Powers the ESP32 and sensors.</a:t>
            </a:r>
          </a:p>
          <a:p>
            <a:pPr lvl="0" algn="just"/>
            <a:r>
              <a:rPr lang="en-US" b="1" dirty="0"/>
              <a:t>Breadboard and Jumper Wires</a:t>
            </a:r>
            <a:r>
              <a:rPr lang="en-US" dirty="0"/>
              <a:t>: Used for circuit connections.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1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95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000" b="1" dirty="0"/>
              <a:t>Agricultural Monitoring</a:t>
            </a:r>
            <a:r>
              <a:rPr lang="en-US" sz="2000" dirty="0"/>
              <a:t>: Sends critical weather data via Telegram for improved crop management and irrigation planning.</a:t>
            </a:r>
          </a:p>
          <a:p>
            <a:pPr lvl="0" algn="just"/>
            <a:r>
              <a:rPr lang="en-US" sz="2000" b="1" dirty="0"/>
              <a:t>Urban Environment Monitoring</a:t>
            </a:r>
            <a:r>
              <a:rPr lang="en-US" sz="2000" dirty="0"/>
              <a:t>: Provides air quality data through Telegram notifications, assisting in pollution control and public health awareness.</a:t>
            </a:r>
          </a:p>
          <a:p>
            <a:pPr lvl="0" algn="just"/>
            <a:r>
              <a:rPr lang="en-US" sz="2000" b="1" dirty="0"/>
              <a:t>Weather Forecasting</a:t>
            </a:r>
            <a:r>
              <a:rPr lang="en-US" sz="2000" dirty="0"/>
              <a:t>: Enhances real-time meteorological data collection for improved forecasting.</a:t>
            </a:r>
          </a:p>
          <a:p>
            <a:pPr lvl="0" algn="just"/>
            <a:r>
              <a:rPr lang="en-US" sz="2000" b="1" dirty="0"/>
              <a:t>Environmental Research</a:t>
            </a:r>
            <a:r>
              <a:rPr lang="en-US" sz="2000" dirty="0"/>
              <a:t>: Supplies data via Telegram for studying climate change and environmental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1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b="1" dirty="0"/>
              <a:t>Real-time Data</a:t>
            </a:r>
            <a:r>
              <a:rPr lang="en-US" dirty="0"/>
              <a:t>: Delivers continuous updates on weather and air quality conditions through instant Telegram notifications.</a:t>
            </a:r>
          </a:p>
          <a:p>
            <a:pPr lvl="0" algn="just"/>
            <a:r>
              <a:rPr lang="en-US" b="1" dirty="0"/>
              <a:t>Remote Accessibility</a:t>
            </a:r>
            <a:r>
              <a:rPr lang="en-US" dirty="0"/>
              <a:t>: Data can be received on any device with Telegram, ensuring seamless remote monitoring.</a:t>
            </a:r>
          </a:p>
          <a:p>
            <a:pPr lvl="0" algn="just"/>
            <a:r>
              <a:rPr lang="en-US" b="1" dirty="0"/>
              <a:t>Cost-effectiveness</a:t>
            </a:r>
            <a:r>
              <a:rPr lang="en-US" dirty="0"/>
              <a:t>: Utilizes affordable components with efficient data delivery mechanisms</a:t>
            </a:r>
            <a:r>
              <a:rPr lang="en-US" dirty="0" smtClean="0"/>
              <a:t>.</a:t>
            </a:r>
            <a:endParaRPr lang="en-US" dirty="0"/>
          </a:p>
          <a:p>
            <a:pPr lvl="0" algn="just"/>
            <a:r>
              <a:rPr lang="en-US" b="1" dirty="0"/>
              <a:t>Scalability</a:t>
            </a:r>
            <a:r>
              <a:rPr lang="en-US" dirty="0"/>
              <a:t>: Additional sensors can be integrated, and data can be customized for Telegram reports</a:t>
            </a:r>
            <a:r>
              <a:rPr lang="en-US" dirty="0" smtClean="0"/>
              <a:t>.</a:t>
            </a:r>
            <a:endParaRPr lang="en-US" dirty="0"/>
          </a:p>
          <a:p>
            <a:pPr lvl="0" algn="just"/>
            <a:r>
              <a:rPr lang="en-US" b="1" dirty="0"/>
              <a:t>User-friendly</a:t>
            </a:r>
            <a:r>
              <a:rPr lang="en-US" dirty="0"/>
              <a:t>: Telegram bot provides a simple interface for receiving and viewing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9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350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IoT-Based Weather Station and Air Quality Monitoring System</vt:lpstr>
      <vt:lpstr>Abstract: </vt:lpstr>
      <vt:lpstr>Block Diagram: </vt:lpstr>
      <vt:lpstr>Components: </vt:lpstr>
      <vt:lpstr>Applications: </vt:lpstr>
      <vt:lpstr>Advantages: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IoT-Based Weather Station and Air Quality Monitoring System</dc:title>
  <dc:creator>Hiiii</dc:creator>
  <cp:lastModifiedBy>Hiiii</cp:lastModifiedBy>
  <cp:revision>3</cp:revision>
  <dcterms:created xsi:type="dcterms:W3CDTF">2025-01-23T02:52:18Z</dcterms:created>
  <dcterms:modified xsi:type="dcterms:W3CDTF">2025-01-23T12:10:30Z</dcterms:modified>
</cp:coreProperties>
</file>