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97929" y="1847654"/>
            <a:ext cx="9262196" cy="2123298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/>
              <a:t>REMOTE CONTROLLED AQUAWASTE COLLECTOR WITH LOT BASED WATER POLLUTION MONITERING AN TRACKING SYSTEM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b="1" dirty="0" smtClean="0"/>
          </a:p>
          <a:p>
            <a:r>
              <a:rPr lang="en-IN" b="1" dirty="0" smtClean="0"/>
              <a:t>By </a:t>
            </a:r>
          </a:p>
          <a:p>
            <a:r>
              <a:rPr lang="en-IN" b="1" dirty="0" smtClean="0"/>
              <a:t>SATHYA </a:t>
            </a:r>
            <a:r>
              <a:rPr lang="en-IN" b="1" dirty="0"/>
              <a:t>SHEELAN ,BOOPATHI RAJ ,MANISH ,VISHNUDATHAN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587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936395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ABSTRACT: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621411"/>
            <a:ext cx="10131425" cy="4169790"/>
          </a:xfrm>
        </p:spPr>
        <p:txBody>
          <a:bodyPr>
            <a:normAutofit/>
          </a:bodyPr>
          <a:lstStyle/>
          <a:p>
            <a:pPr algn="just"/>
            <a:r>
              <a:rPr lang="en-US" sz="2000" dirty="0"/>
              <a:t>Water pollution is increasing due to industrial sewage and waste dumping.</a:t>
            </a:r>
          </a:p>
          <a:p>
            <a:pPr algn="just"/>
            <a:r>
              <a:rPr lang="en-US" sz="2000" dirty="0"/>
              <a:t>A Remote Controlled Aqua Waste Collector is proposed to monitor and clean polluted water.</a:t>
            </a:r>
          </a:p>
          <a:p>
            <a:pPr algn="just"/>
            <a:r>
              <a:rPr lang="en-US" sz="2000" dirty="0"/>
              <a:t>The boat is equipped with </a:t>
            </a:r>
            <a:r>
              <a:rPr lang="en-US" sz="2000" b="1" dirty="0"/>
              <a:t>sensors (pH, turbidity, temperature)</a:t>
            </a:r>
            <a:r>
              <a:rPr lang="en-US" sz="2000" dirty="0"/>
              <a:t> to detect pollution levels.</a:t>
            </a:r>
          </a:p>
          <a:p>
            <a:pPr algn="just"/>
            <a:r>
              <a:rPr lang="en-US" sz="2000" dirty="0"/>
              <a:t>Data is transmitted via </a:t>
            </a:r>
            <a:r>
              <a:rPr lang="en-US" sz="2000" b="1" dirty="0" err="1"/>
              <a:t>IoT</a:t>
            </a:r>
            <a:r>
              <a:rPr lang="en-US" sz="2000" b="1" dirty="0"/>
              <a:t>-based panel</a:t>
            </a:r>
            <a:r>
              <a:rPr lang="en-US" sz="2000" dirty="0"/>
              <a:t> for real-time monitoring and alerts.</a:t>
            </a:r>
          </a:p>
          <a:p>
            <a:pPr algn="just"/>
            <a:r>
              <a:rPr lang="en-US" sz="2000" dirty="0"/>
              <a:t>A </a:t>
            </a:r>
            <a:r>
              <a:rPr lang="en-US" sz="2000" b="1" dirty="0"/>
              <a:t>GPS system</a:t>
            </a:r>
            <a:r>
              <a:rPr lang="en-US" sz="2000" dirty="0"/>
              <a:t> helps locate pollution zones and optimize waste collection.</a:t>
            </a:r>
          </a:p>
          <a:p>
            <a:pPr algn="just"/>
            <a:r>
              <a:rPr lang="en-US" sz="2000" dirty="0"/>
              <a:t>The system also includes a </a:t>
            </a:r>
            <a:r>
              <a:rPr lang="en-US" sz="2000" b="1" dirty="0"/>
              <a:t>floating waste collection mechanism</a:t>
            </a:r>
            <a:r>
              <a:rPr lang="en-US" sz="2000" dirty="0"/>
              <a:t> to remove debris from water bodies.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97179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BLOCK DIAGRAM: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6313" y="1687513"/>
            <a:ext cx="8804635" cy="4656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511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Components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85801" y="2535472"/>
            <a:ext cx="8735084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ESP32-CAM: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Captures images and streams video for remote surveillance.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Battery (Li-ion):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Ensures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long-lasting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power for continuous operation.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Motor Driver: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Controls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boat movement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waste collection mechanism.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GSM Module: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Enables remote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alerts and communication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LCD Display: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Displays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sensor data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Temperature Sensor: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Monitors water temperature variations.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 Sensor: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Measures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acidity &amp; alkalinity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ensuring water safety.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Turbidity Sensor: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Assesses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water clarity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detecting pollution.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GPS Modem: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Provides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location tracking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polluted areas. </a:t>
            </a:r>
          </a:p>
        </p:txBody>
      </p:sp>
    </p:spTree>
    <p:extLst>
      <p:ext uri="{BB962C8B-B14F-4D97-AF65-F5344CB8AC3E}">
        <p14:creationId xmlns:p14="http://schemas.microsoft.com/office/powerpoint/2010/main" val="232857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/>
              <a:t>Clean Waterways:</a:t>
            </a:r>
            <a:r>
              <a:rPr lang="en-US" sz="2000" dirty="0"/>
              <a:t> Removes plastic waste, leaves, and floating debris.</a:t>
            </a:r>
          </a:p>
          <a:p>
            <a:r>
              <a:rPr lang="en-US" sz="2000" b="1" dirty="0"/>
              <a:t>Real-Time Pollution Monitoring:</a:t>
            </a:r>
            <a:r>
              <a:rPr lang="en-US" sz="2000" dirty="0"/>
              <a:t> Detects pH, turbidity, and temperature changes.</a:t>
            </a:r>
          </a:p>
          <a:p>
            <a:r>
              <a:rPr lang="en-US" sz="2000" b="1" dirty="0"/>
              <a:t>Efficient Waste Management:</a:t>
            </a:r>
            <a:r>
              <a:rPr lang="en-US" sz="2000" dirty="0"/>
              <a:t> GPS &amp; </a:t>
            </a:r>
            <a:r>
              <a:rPr lang="en-US" sz="2000" dirty="0" err="1"/>
              <a:t>IoT</a:t>
            </a:r>
            <a:r>
              <a:rPr lang="en-US" sz="2000" dirty="0"/>
              <a:t> ensure precise data tracking.</a:t>
            </a:r>
          </a:p>
          <a:p>
            <a:r>
              <a:rPr lang="en-US" sz="2000" b="1" dirty="0"/>
              <a:t>Support for Aquatic Life:</a:t>
            </a:r>
            <a:r>
              <a:rPr lang="en-US" sz="2000" dirty="0"/>
              <a:t> Reduces harm caused by toxic substances.</a:t>
            </a:r>
          </a:p>
          <a:p>
            <a:r>
              <a:rPr lang="en-US" sz="2000" b="1" dirty="0"/>
              <a:t>Public Health &amp; Safety:</a:t>
            </a:r>
            <a:r>
              <a:rPr lang="en-US" sz="2000" dirty="0"/>
              <a:t> Helps prevent waterborne diseases.</a:t>
            </a:r>
          </a:p>
          <a:p>
            <a:r>
              <a:rPr lang="en-US" sz="2000" b="1" dirty="0"/>
              <a:t>Research &amp; Education:</a:t>
            </a:r>
            <a:r>
              <a:rPr lang="en-US" sz="2000" dirty="0"/>
              <a:t> Provides data for pollution studies.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254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ADVANTAGES: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85801" y="1943921"/>
            <a:ext cx="10315280" cy="3683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1" algn="just"/>
            <a:r>
              <a:rPr lang="en-IN" sz="2000" b="1" dirty="0"/>
              <a:t>Real-Time Monitoring</a:t>
            </a:r>
            <a:r>
              <a:rPr lang="en-IN" sz="2000" dirty="0"/>
              <a:t>: Provides instant data on water quality, allowing for timely responses to pollution events.</a:t>
            </a:r>
            <a:endParaRPr lang="en-US" sz="2000" dirty="0"/>
          </a:p>
          <a:p>
            <a:pPr lvl="1" algn="just"/>
            <a:r>
              <a:rPr lang="en-IN" sz="2000" b="1" dirty="0"/>
              <a:t>Efficiency</a:t>
            </a:r>
            <a:r>
              <a:rPr lang="en-IN" sz="2000" dirty="0"/>
              <a:t>: Automates waste collection in water bodies, reducing the need for manual </a:t>
            </a:r>
            <a:r>
              <a:rPr lang="en-IN" sz="2000" dirty="0" err="1"/>
              <a:t>labor</a:t>
            </a:r>
            <a:r>
              <a:rPr lang="en-IN" sz="2000" dirty="0"/>
              <a:t>.</a:t>
            </a:r>
            <a:endParaRPr lang="en-US" sz="2000" dirty="0"/>
          </a:p>
          <a:p>
            <a:pPr lvl="1" algn="just"/>
            <a:r>
              <a:rPr lang="en-IN" sz="2000" b="1" dirty="0"/>
              <a:t>Accuracy</a:t>
            </a:r>
            <a:r>
              <a:rPr lang="en-IN" sz="2000" dirty="0"/>
              <a:t>: Enhanced precision in detecting and tracking pollution sources with the combination of sensors and GPS.</a:t>
            </a:r>
            <a:endParaRPr lang="en-US" sz="2000" dirty="0"/>
          </a:p>
          <a:p>
            <a:pPr lvl="1" algn="just"/>
            <a:r>
              <a:rPr lang="en-IN" sz="2000" b="1" dirty="0"/>
              <a:t>Cost-Effective</a:t>
            </a:r>
            <a:r>
              <a:rPr lang="en-IN" sz="2000" dirty="0"/>
              <a:t>: Reduces long-term operational costs by improving the efficiency of waste management and monitoring.</a:t>
            </a:r>
            <a:endParaRPr lang="en-US" sz="2000" dirty="0"/>
          </a:p>
          <a:p>
            <a:pPr lvl="1" algn="just"/>
            <a:r>
              <a:rPr lang="en-IN" sz="2000" b="1" dirty="0"/>
              <a:t>Environmental Impact</a:t>
            </a:r>
            <a:r>
              <a:rPr lang="en-IN" sz="2000" dirty="0"/>
              <a:t>: Helps maintain cleaner water bodies, supporting aquatic life and preventing the spread of waterborne diseases.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18457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1" y="1319753"/>
            <a:ext cx="10131425" cy="4471447"/>
          </a:xfrm>
        </p:spPr>
        <p:txBody>
          <a:bodyPr/>
          <a:lstStyle/>
          <a:p>
            <a:pPr marL="0" indent="0" algn="ctr">
              <a:buNone/>
            </a:pPr>
            <a:r>
              <a:rPr lang="en-US" sz="8000" dirty="0" smtClean="0">
                <a:latin typeface="Arial Rounded MT Bold" panose="020F0704030504030204" pitchFamily="34" charset="0"/>
              </a:rPr>
              <a:t>Thank you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458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15</TotalTime>
  <Words>369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 Rounded MT Bold</vt:lpstr>
      <vt:lpstr>Calibri</vt:lpstr>
      <vt:lpstr>Calibri Light</vt:lpstr>
      <vt:lpstr>Celestial</vt:lpstr>
      <vt:lpstr>REMOTE CONTROLLED AQUAWASTE COLLECTOR WITH LOT BASED WATER POLLUTION MONITERING AN TRACKING SYSTEM </vt:lpstr>
      <vt:lpstr>ABSTRACT: </vt:lpstr>
      <vt:lpstr>BLOCK DIAGRAM: </vt:lpstr>
      <vt:lpstr>Key Components</vt:lpstr>
      <vt:lpstr>Applications</vt:lpstr>
      <vt:lpstr>ADVANTAGES: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REMOTE CONTROLLED AQUAWASTE COLLECTOR WITH LOT BASED WATER POLLUTION MONITERING AN TRACKING SYSTEM</dc:title>
  <dc:creator>Lokesh</dc:creator>
  <cp:lastModifiedBy>Lokesh</cp:lastModifiedBy>
  <cp:revision>4</cp:revision>
  <dcterms:created xsi:type="dcterms:W3CDTF">2025-02-03T03:49:43Z</dcterms:created>
  <dcterms:modified xsi:type="dcterms:W3CDTF">2025-02-03T04:07:57Z</dcterms:modified>
</cp:coreProperties>
</file>