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12"/>
  </p:notesMasterIdLst>
  <p:sldIdLst>
    <p:sldId id="256" r:id="rId4"/>
    <p:sldId id="257" r:id="rId5"/>
    <p:sldId id="258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5AF9C-85B3-48C4-8ACA-3EAF227A877E}">
  <a:tblStyle styleId="{BBD5AF9C-85B3-48C4-8ACA-3EAF227A877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3449" autoAdjust="0"/>
  </p:normalViewPr>
  <p:slideViewPr>
    <p:cSldViewPr snapToGrid="0">
      <p:cViewPr varScale="1">
        <p:scale>
          <a:sx n="77" d="100"/>
          <a:sy n="77" d="100"/>
        </p:scale>
        <p:origin x="17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November 2023</a:t>
            </a:r>
            <a:endParaRPr/>
          </a:p>
        </p:txBody>
      </p:sp>
      <p:sp>
        <p:nvSpPr>
          <p:cNvPr id="207" name="Google Shape;207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1-59</a:t>
            </a:r>
            <a:endParaRPr/>
          </a:p>
        </p:txBody>
      </p:sp>
      <p:sp>
        <p:nvSpPr>
          <p:cNvPr id="208" name="Google Shape;20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80000" flip="none" algn="tl"/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subTitle" idx="1"/>
          </p:nvPr>
        </p:nvSpPr>
        <p:spPr>
          <a:xfrm>
            <a:off x="2286000" y="1371600"/>
            <a:ext cx="6553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</a:pPr>
            <a:endParaRPr sz="3200" b="1" dirty="0">
              <a:solidFill>
                <a:srgbClr val="B9077E"/>
              </a:solidFill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211" name="Google Shape;211;p38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76200"/>
            <a:ext cx="1374249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000" y="4495800"/>
            <a:ext cx="1479013" cy="184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 txBox="1"/>
          <p:nvPr/>
        </p:nvSpPr>
        <p:spPr>
          <a:xfrm>
            <a:off x="2264748" y="2971800"/>
            <a:ext cx="4614504" cy="215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 fontScale="92500" lnSpcReduction="20000"/>
          </a:bodyPr>
          <a:lstStyle/>
          <a:p>
            <a:pPr marL="0" marR="457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4572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9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EAM LEADER</a:t>
            </a:r>
            <a:r>
              <a:rPr lang="en-US" sz="19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9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Jenesha Malar S (22ADR043)</a:t>
            </a:r>
            <a:endParaRPr lang="en-IN" sz="19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9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MEMBERS: </a:t>
            </a:r>
            <a:r>
              <a:rPr lang="en-US" sz="19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Lokitha R (22ADR058)</a:t>
            </a:r>
            <a:endParaRPr lang="en-IN" sz="19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Aishwariya SK (22ADR002)</a:t>
            </a:r>
            <a:endParaRPr lang="en-IN" sz="19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4572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</a:t>
            </a:r>
            <a:endParaRPr sz="19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ctrTitle"/>
          </p:nvPr>
        </p:nvSpPr>
        <p:spPr>
          <a:xfrm>
            <a:off x="1006206" y="609600"/>
            <a:ext cx="7985394" cy="2477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algn="ctr">
              <a:buClr>
                <a:schemeClr val="dk1"/>
              </a:buClr>
              <a:buSzPts val="4000"/>
            </a:pPr>
            <a:r>
              <a:rPr lang="en-US" sz="4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HOUSING SERVICE WEB APPLICATION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45B25-5FAA-D0CD-A230-6D47F48C5527}"/>
              </a:ext>
            </a:extLst>
          </p:cNvPr>
          <p:cNvSpPr txBox="1"/>
          <p:nvPr/>
        </p:nvSpPr>
        <p:spPr>
          <a:xfrm>
            <a:off x="6902422" y="3633406"/>
            <a:ext cx="229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Kayalvili S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533400" y="1743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701601" y="1794387"/>
            <a:ext cx="8229600" cy="300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SzPts val="192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problem for homeowners is ineffective and inconsistent access to necessary house services such as plumbers, carpenters, painters, and electricians. </a:t>
            </a:r>
          </a:p>
          <a:p>
            <a:pPr marL="342900" indent="-342900" algn="just">
              <a:spcBef>
                <a:spcPts val="0"/>
              </a:spcBef>
              <a:buSzPts val="192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SzPts val="192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challenging to quickly locate reliable experts with the current solutions' lack of accessibility.</a:t>
            </a:r>
          </a:p>
          <a:p>
            <a:pPr marL="342900" indent="-342900" algn="just">
              <a:spcBef>
                <a:spcPts val="0"/>
              </a:spcBef>
              <a:buSzPts val="192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SzPts val="192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properly handle these issues, a comprehensive digital solution that provides simple access to verified specialists, clear pricing, effective booking and tracking, and dependable customer service is desperately needed.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647700" y="1675117"/>
            <a:ext cx="8001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establishment of user accounts, service provider profile management, and a powerful location-based search functionality are all included. </a:t>
            </a:r>
          </a:p>
          <a:p>
            <a:pPr marL="4445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function flawlessly on the web and Android devices, making usage widespread and straightforward. </a:t>
            </a:r>
          </a:p>
          <a:p>
            <a:pPr marL="4445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improve the effectiveness, dependability, and transparency of housing services by facilitating the connection between homeowners and dependable experts.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457200" y="22400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IDEA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457200" y="785191"/>
            <a:ext cx="82296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OFFERED</a:t>
            </a:r>
            <a:endParaRPr sz="2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664459" y="1977518"/>
            <a:ext cx="8229600" cy="274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Service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their location, users may quickly find local service providers including painters, carpenters, electricians, and plumbers.</a:t>
            </a:r>
          </a:p>
          <a:p>
            <a:pPr marL="3429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Updates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allowing service providers to update their finished projects, users may follow their progress in real time and with transparency.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623911" y="354940"/>
            <a:ext cx="8229600" cy="698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6000" i="1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Algerian"/>
                <a:cs typeface="Times New Roman" panose="02020603050405020304" pitchFamily="18" charset="0"/>
                <a:sym typeface="Algerian"/>
              </a:rPr>
              <a:t>ARCHITECTURE DIAGRAM</a:t>
            </a:r>
            <a:endParaRPr sz="2800" b="1" dirty="0">
              <a:solidFill>
                <a:schemeClr val="dk1"/>
              </a:solidFill>
              <a:latin typeface="Times New Roman" panose="02020603050405020304" pitchFamily="18" charset="0"/>
              <a:ea typeface="Algerian"/>
              <a:cs typeface="Times New Roman" panose="02020603050405020304" pitchFamily="18" charset="0"/>
              <a:sym typeface="Algeri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F9465-36ED-96B6-8063-4BD1B91D9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08" y="1377032"/>
            <a:ext cx="6271720" cy="4765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14DA-40CC-3ED7-6E32-E99968D3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982" y="566530"/>
            <a:ext cx="5546035" cy="47548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44139-6C6E-B8C6-B606-1060D29824BD}"/>
              </a:ext>
            </a:extLst>
          </p:cNvPr>
          <p:cNvSpPr txBox="1"/>
          <p:nvPr/>
        </p:nvSpPr>
        <p:spPr>
          <a:xfrm>
            <a:off x="1152938" y="1495695"/>
            <a:ext cx="683812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 A NoSQL database with scalability and flexibility that stores data in documents like JSON.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Express.js: It is a Node.js online application framework that makes it easier to create reliable server-side apps and APIs.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React: It is a JavaScript user interface framework that is well-known for its effective rendering and component-based design.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Node.js: A JavaScript runtime environment that is frequently used to create server-side apps and APIs, allowing JavaScript code to be executed outside of a web browser.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6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92C33-2E68-1524-8C18-3CA0CFC5D4AF}"/>
              </a:ext>
            </a:extLst>
          </p:cNvPr>
          <p:cNvSpPr txBox="1"/>
          <p:nvPr/>
        </p:nvSpPr>
        <p:spPr>
          <a:xfrm>
            <a:off x="1595230" y="496957"/>
            <a:ext cx="631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CONTRIBUTION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36386-7304-AA70-9C6F-9525124256DF}"/>
              </a:ext>
            </a:extLst>
          </p:cNvPr>
          <p:cNvSpPr txBox="1"/>
          <p:nvPr/>
        </p:nvSpPr>
        <p:spPr>
          <a:xfrm>
            <a:off x="765312" y="1497616"/>
            <a:ext cx="813020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worked as a team on this project, with one team member handling the initial data collecting. We equally divided the project into modules and each member contributed to their assigned module.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team member contributed their own talents and knowledge to their assigned responsibilities, providing an extensive approach to growth.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mentor gave us invaluable assistance and direction during the process, which enabled us to overcome obstacles and maximize our solutions.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project objectives were successfully met thanks to the organized and cooperative approach that facilitated the effective development of our strong housing services application.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6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9E27E-8568-269E-34DE-5799905FABBD}"/>
              </a:ext>
            </a:extLst>
          </p:cNvPr>
          <p:cNvSpPr txBox="1"/>
          <p:nvPr/>
        </p:nvSpPr>
        <p:spPr>
          <a:xfrm>
            <a:off x="2728291" y="586408"/>
            <a:ext cx="3687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AD537-EC4F-6BE0-DFF1-B5F34723B62A}"/>
              </a:ext>
            </a:extLst>
          </p:cNvPr>
          <p:cNvSpPr txBox="1"/>
          <p:nvPr/>
        </p:nvSpPr>
        <p:spPr>
          <a:xfrm>
            <a:off x="834887" y="1308484"/>
            <a:ext cx="790160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creation of an Android or web-based application targeted at resolving typical housing service demands has effectively closed the communication gap between service providers and customers.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has shown to be successful in making necessary services like electricians, plumbers, carpenters, and painters more accessible, which has greatly increased users' convenience and productivity.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it has given service providers a stage on which to exhibit their abilities and grow their customers. In the housing services sector, this innovative approach has increased the standards for reliability and effectiveness.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0497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543</Words>
  <Application>Microsoft Office PowerPoint</Application>
  <PresentationFormat>On-screen Show (4:3)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Arial</vt:lpstr>
      <vt:lpstr>Calibri</vt:lpstr>
      <vt:lpstr>Noto Sans Symbols</vt:lpstr>
      <vt:lpstr>Times New Roman</vt:lpstr>
      <vt:lpstr>Wingdings</vt:lpstr>
      <vt:lpstr>Flow</vt:lpstr>
      <vt:lpstr>1_Custom Design</vt:lpstr>
      <vt:lpstr>Custom Design</vt:lpstr>
      <vt:lpstr>HOUSING SERVICE WEB APPLICATION </vt:lpstr>
      <vt:lpstr>PROBLEM STATEMENT</vt:lpstr>
      <vt:lpstr>UNIQUE IDEA</vt:lpstr>
      <vt:lpstr>FEATURES OFFERED</vt:lpstr>
      <vt:lpstr> ARCHITECTURE DIAGRAM</vt:lpstr>
      <vt:lpstr>TECHNOLOGIES USED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AISHWARIYA KUMAR</dc:creator>
  <cp:lastModifiedBy>Lokitha Ramasamy</cp:lastModifiedBy>
  <cp:revision>25</cp:revision>
  <dcterms:modified xsi:type="dcterms:W3CDTF">2024-07-05T13:04:43Z</dcterms:modified>
</cp:coreProperties>
</file>