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300" r:id="rId3"/>
    <p:sldId id="301" r:id="rId4"/>
    <p:sldId id="302" r:id="rId5"/>
    <p:sldId id="303" r:id="rId6"/>
    <p:sldId id="304" r:id="rId7"/>
    <p:sldId id="305" r:id="rId8"/>
    <p:sldId id="306" r:id="rId9"/>
    <p:sldId id="307" r:id="rId10"/>
    <p:sldId id="308" r:id="rId11"/>
    <p:sldId id="309" r:id="rId12"/>
    <p:sldId id="311" r:id="rId13"/>
    <p:sldId id="312" r:id="rId14"/>
    <p:sldId id="313" r:id="rId15"/>
    <p:sldId id="314" r:id="rId16"/>
    <p:sldId id="315" r:id="rId17"/>
    <p:sldId id="316" r:id="rId18"/>
    <p:sldId id="317" r:id="rId19"/>
    <p:sldId id="318" r:id="rId20"/>
    <p:sldId id="319" r:id="rId21"/>
    <p:sldId id="320" r:id="rId22"/>
    <p:sldId id="321"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51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GB" baseline="0" b="0" cap="none" sz="2400" i="0" kern="1200" lang="en-US" spc="0" strike="noStrike" u="none">
                <a:solidFill>
                  <a:schemeClr val="tx1"/>
                </a:solidFill>
                <a:latin typeface="Calibri" pitchFamily="0" charset="0"/>
                <a:ea typeface="宋体" pitchFamily="0" charset="0"/>
                <a:cs typeface="Calibri" pitchFamily="0" charset="0"/>
              </a:rPr>
              <a:t>L</a:t>
            </a:r>
            <a:r>
              <a:rPr altLang="en-GB" baseline="0" b="0" cap="none" sz="2400" i="0" kern="1200" lang="en-US" spc="0" strike="noStrike" u="none">
                <a:solidFill>
                  <a:schemeClr val="tx1"/>
                </a:solidFill>
                <a:latin typeface="Calibri" pitchFamily="0" charset="0"/>
                <a:ea typeface="宋体" pitchFamily="0" charset="0"/>
                <a:cs typeface="Calibri" pitchFamily="0" charset="0"/>
              </a:rPr>
              <a:t>O</a:t>
            </a:r>
            <a:r>
              <a:rPr altLang="en-GB" baseline="0" b="0" cap="none" sz="2400" i="0" kern="1200" lang="en-US" spc="0" strike="noStrike" u="none">
                <a:solidFill>
                  <a:schemeClr val="tx1"/>
                </a:solidFill>
                <a:latin typeface="Calibri" pitchFamily="0" charset="0"/>
                <a:ea typeface="宋体" pitchFamily="0" charset="0"/>
                <a:cs typeface="Calibri" pitchFamily="0" charset="0"/>
              </a:rPr>
              <a:t>K</a:t>
            </a:r>
            <a:r>
              <a:rPr altLang="en-GB" baseline="0" b="0" cap="none" sz="2400" i="0" kern="1200" lang="en-US" spc="0" strike="noStrike" u="none">
                <a:solidFill>
                  <a:schemeClr val="tx1"/>
                </a:solidFill>
                <a:latin typeface="Calibri" pitchFamily="0" charset="0"/>
                <a:ea typeface="宋体" pitchFamily="0" charset="0"/>
                <a:cs typeface="Calibri" pitchFamily="0" charset="0"/>
              </a:rPr>
              <a:t>E</a:t>
            </a:r>
            <a:r>
              <a:rPr altLang="en-GB" baseline="0" b="0" cap="none" sz="2400" i="0" kern="1200" lang="en-US" spc="0" strike="noStrike" u="none">
                <a:solidFill>
                  <a:schemeClr val="tx1"/>
                </a:solidFill>
                <a:latin typeface="Calibri" pitchFamily="0" charset="0"/>
                <a:ea typeface="宋体" pitchFamily="0" charset="0"/>
                <a:cs typeface="Calibri" pitchFamily="0" charset="0"/>
              </a:rPr>
              <a:t>S</a:t>
            </a:r>
            <a:r>
              <a:rPr altLang="en-GB" baseline="0" b="0" cap="none" sz="2400" i="0" kern="1200" lang="en-US" spc="0" strike="noStrike" u="none">
                <a:solidFill>
                  <a:schemeClr val="tx1"/>
                </a:solidFill>
                <a:latin typeface="Calibri" pitchFamily="0" charset="0"/>
                <a:ea typeface="宋体" pitchFamily="0" charset="0"/>
                <a:cs typeface="Calibri" pitchFamily="0" charset="0"/>
              </a:rPr>
              <a:t>H</a:t>
            </a:r>
            <a:r>
              <a:rPr altLang="en-GB" baseline="0" b="0" cap="none" sz="2400" i="0" kern="1200" lang="en-US" spc="0" strike="noStrike" u="none">
                <a:solidFill>
                  <a:schemeClr val="tx1"/>
                </a:solidFill>
                <a:latin typeface="Calibri" pitchFamily="0" charset="0"/>
                <a:ea typeface="宋体" pitchFamily="0" charset="0"/>
                <a:cs typeface="Calibri" pitchFamily="0" charset="0"/>
              </a:rPr>
              <a:t>W</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R</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r>
              <a:rPr altLang="en-GB" baseline="0" b="0" cap="none" sz="2400" i="0" kern="1200" lang="en-US" spc="0" strike="noStrike" u="none">
                <a:solidFill>
                  <a:schemeClr val="tx1"/>
                </a:solidFill>
                <a:latin typeface="Calibri" pitchFamily="0" charset="0"/>
                <a:ea typeface="宋体" pitchFamily="0" charset="0"/>
                <a:cs typeface="Calibri" pitchFamily="0" charset="0"/>
              </a:rPr>
              <a:t> </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GB" baseline="0" b="0" cap="none" sz="2400" i="0" kern="1200" lang="en-US" spc="0" strike="noStrike" u="none">
                <a:solidFill>
                  <a:schemeClr val="tx1"/>
                </a:solidFill>
                <a:latin typeface="Calibri" pitchFamily="0" charset="0"/>
                <a:ea typeface="宋体" pitchFamily="0" charset="0"/>
                <a:cs typeface="Calibri" pitchFamily="0" charset="0"/>
              </a:rPr>
              <a:t>2</a:t>
            </a:r>
            <a:r>
              <a:rPr altLang="en-GB" baseline="0" b="0" cap="none" sz="2400" i="0" kern="1200" lang="en-US" spc="0" strike="noStrike" u="none">
                <a:solidFill>
                  <a:schemeClr val="tx1"/>
                </a:solidFill>
                <a:latin typeface="Calibri" pitchFamily="0" charset="0"/>
                <a:ea typeface="宋体" pitchFamily="0" charset="0"/>
                <a:cs typeface="Calibri" pitchFamily="0" charset="0"/>
              </a:rPr>
              <a:t>C</a:t>
            </a:r>
            <a:r>
              <a:rPr altLang="en-GB" baseline="0" b="0" cap="none" sz="2400" i="0" kern="1200" lang="en-US" spc="0" strike="noStrike" u="none">
                <a:solidFill>
                  <a:schemeClr val="tx1"/>
                </a:solidFill>
                <a:latin typeface="Calibri" pitchFamily="0" charset="0"/>
                <a:ea typeface="宋体" pitchFamily="0" charset="0"/>
                <a:cs typeface="Calibri" pitchFamily="0" charset="0"/>
              </a:rPr>
              <a:t>M</a:t>
            </a:r>
            <a:r>
              <a:rPr altLang="en-GB" baseline="0" b="0" cap="none" sz="2400" i="0" kern="1200" lang="en-US" spc="0" strike="noStrike" u="none">
                <a:solidFill>
                  <a:schemeClr val="tx1"/>
                </a:solidFill>
                <a:latin typeface="Calibri" pitchFamily="0" charset="0"/>
                <a:ea typeface="宋体" pitchFamily="0" charset="0"/>
                <a:cs typeface="Calibri" pitchFamily="0" charset="0"/>
              </a:rPr>
              <a:t>0</a:t>
            </a:r>
            <a:r>
              <a:rPr altLang="en-GB" baseline="0" b="0" cap="none" sz="2400" i="0" kern="1200" lang="en-US" spc="0" strike="noStrike" u="none">
                <a:solidFill>
                  <a:schemeClr val="tx1"/>
                </a:solidFill>
                <a:latin typeface="Calibri" pitchFamily="0" charset="0"/>
                <a:ea typeface="宋体" pitchFamily="0" charset="0"/>
                <a:cs typeface="Calibri" pitchFamily="0" charset="0"/>
              </a:rPr>
              <a:t>3</a:t>
            </a:r>
            <a:r>
              <a:rPr altLang="en-GB" baseline="0" b="0" cap="none" sz="2400" i="0" kern="1200" lang="en-US" spc="0" strike="noStrike" u="none">
                <a:solidFill>
                  <a:schemeClr val="tx1"/>
                </a:solidFill>
                <a:latin typeface="Calibri" pitchFamily="0" charset="0"/>
                <a:ea typeface="宋体" pitchFamily="0" charset="0"/>
                <a:cs typeface="Calibri" pitchFamily="0" charset="0"/>
              </a:rPr>
              <a:t>7</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GB" baseline="0" b="0" cap="none" sz="2400" i="0" kern="1200" lang="en-US" spc="0" strike="noStrike" u="none">
                <a:solidFill>
                  <a:schemeClr val="tx1"/>
                </a:solidFill>
                <a:latin typeface="Calibri" pitchFamily="0" charset="0"/>
                <a:ea typeface="宋体" pitchFamily="0" charset="0"/>
                <a:cs typeface="Calibri" pitchFamily="0" charset="0"/>
              </a:rPr>
              <a:t>(</a:t>
            </a:r>
            <a:r>
              <a:rPr altLang="en-GB" baseline="0" b="0" cap="none" sz="2400" i="0" kern="1200" lang="en-US" spc="0" strike="noStrike" u="none">
                <a:solidFill>
                  <a:schemeClr val="tx1"/>
                </a:solidFill>
                <a:latin typeface="Calibri" pitchFamily="0" charset="0"/>
                <a:ea typeface="宋体" pitchFamily="0" charset="0"/>
                <a:cs typeface="Calibri" pitchFamily="0" charset="0"/>
              </a:rPr>
              <a:t>G</a:t>
            </a:r>
            <a:r>
              <a:rPr altLang="en-GB" baseline="0" b="0" cap="none" sz="2400" i="0" kern="1200" lang="en-US" spc="0" strike="noStrike" u="none">
                <a:solidFill>
                  <a:schemeClr val="tx1"/>
                </a:solidFill>
                <a:latin typeface="Calibri" pitchFamily="0" charset="0"/>
                <a:ea typeface="宋体" pitchFamily="0" charset="0"/>
                <a:cs typeface="Calibri" pitchFamily="0" charset="0"/>
              </a:rPr>
              <a:t>E</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r>
              <a:rPr altLang="en-GB" baseline="0" b="0" cap="none" sz="2400" i="0" kern="1200" lang="en-US" spc="0" strike="noStrike" u="none">
                <a:solidFill>
                  <a:schemeClr val="tx1"/>
                </a:solidFill>
                <a:latin typeface="Calibri" pitchFamily="0" charset="0"/>
                <a:ea typeface="宋体" pitchFamily="0" charset="0"/>
                <a:cs typeface="Calibri" pitchFamily="0" charset="0"/>
              </a:rPr>
              <a:t>E</a:t>
            </a:r>
            <a:r>
              <a:rPr altLang="en-GB" baseline="0" b="0" cap="none" sz="2400" i="0" kern="1200" lang="en-US" spc="0" strike="noStrike" u="none">
                <a:solidFill>
                  <a:schemeClr val="tx1"/>
                </a:solidFill>
                <a:latin typeface="Calibri" pitchFamily="0" charset="0"/>
                <a:ea typeface="宋体" pitchFamily="0" charset="0"/>
                <a:cs typeface="Calibri" pitchFamily="0" charset="0"/>
              </a:rPr>
              <a:t>R</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L</a:t>
            </a:r>
            <a:r>
              <a:rPr altLang="en-GB"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a:t>
            </a:r>
            <a:r>
              <a:rPr altLang="en-GB" baseline="0" b="0" cap="none" sz="2400" i="0" kern="1200" lang="en-US" spc="0" strike="noStrike" u="none">
                <a:solidFill>
                  <a:schemeClr val="tx1"/>
                </a:solidFill>
                <a:latin typeface="Calibri" pitchFamily="0" charset="0"/>
                <a:ea typeface="宋体" pitchFamily="0" charset="0"/>
                <a:cs typeface="Calibri" pitchFamily="0" charset="0"/>
              </a:rPr>
              <a:t>C</a:t>
            </a:r>
            <a:r>
              <a:rPr altLang="en-GB"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67765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893647"/>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7732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58775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2024-09-24T10:54:11Z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0621ba5d19ce4facb6282c38831d1456</vt:lpwstr>
  </property>
</Properties>
</file>