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63" r:id="rId5"/>
    <p:sldId id="262" r:id="rId6"/>
    <p:sldId id="259" r:id="rId7"/>
    <p:sldId id="260" r:id="rId8"/>
    <p:sldId id="273" r:id="rId9"/>
    <p:sldId id="264" r:id="rId10"/>
    <p:sldId id="261" r:id="rId11"/>
    <p:sldId id="274" r:id="rId12"/>
    <p:sldId id="275" r:id="rId13"/>
    <p:sldId id="272" r:id="rId14"/>
    <p:sldId id="265" r:id="rId15"/>
    <p:sldId id="269"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F49D0B2-8D27-450B-8330-C707A2B02BEF}"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26D6A-ADEC-4B18-92E7-F89D908DC5C5}"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9D0B2-8D27-450B-8330-C707A2B02BEF}"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26D6A-ADEC-4B18-92E7-F89D908DC5C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9D0B2-8D27-450B-8330-C707A2B02BEF}"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26D6A-ADEC-4B18-92E7-F89D908DC5C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9D0B2-8D27-450B-8330-C707A2B02BEF}"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26D6A-ADEC-4B18-92E7-F89D908DC5C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1F49D0B2-8D27-450B-8330-C707A2B02BEF}" type="datetimeFigureOut">
              <a:rPr lang="en-IN" smtClean="0"/>
              <a:t>13-05-2022</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5A826D6A-ADEC-4B18-92E7-F89D908DC5C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49D0B2-8D27-450B-8330-C707A2B02BEF}"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26D6A-ADEC-4B18-92E7-F89D908DC5C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49D0B2-8D27-450B-8330-C707A2B02BEF}"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826D6A-ADEC-4B18-92E7-F89D908DC5C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49D0B2-8D27-450B-8330-C707A2B02BEF}" type="datetimeFigureOut">
              <a:rPr lang="en-IN" smtClean="0"/>
              <a:t>13-05-2022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826D6A-ADEC-4B18-92E7-F89D908DC5C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9D0B2-8D27-450B-8330-C707A2B02BEF}" type="datetimeFigureOut">
              <a:rPr lang="en-IN" smtClean="0"/>
              <a:t>13-05-2022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826D6A-ADEC-4B18-92E7-F89D908DC5C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49D0B2-8D27-450B-8330-C707A2B02BEF}"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26D6A-ADEC-4B18-92E7-F89D908DC5C5}"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1F49D0B2-8D27-450B-8330-C707A2B02BEF}"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26D6A-ADEC-4B18-92E7-F89D908DC5C5}"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F49D0B2-8D27-450B-8330-C707A2B02BEF}" type="datetimeFigureOut">
              <a:rPr lang="en-IN" smtClean="0"/>
              <a:t>13-05-2022</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A826D6A-ADEC-4B18-92E7-F89D908DC5C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097" y="3007143"/>
            <a:ext cx="5199794" cy="3607365"/>
          </a:xfrm>
          <a:prstGeom prst="rect">
            <a:avLst/>
          </a:prstGeom>
        </p:spPr>
      </p:pic>
      <p:sp>
        <p:nvSpPr>
          <p:cNvPr id="5" name="TextBox 4"/>
          <p:cNvSpPr txBox="1"/>
          <p:nvPr/>
        </p:nvSpPr>
        <p:spPr>
          <a:xfrm>
            <a:off x="323528" y="404664"/>
            <a:ext cx="7272808" cy="2585323"/>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PERSONAL INCOME AND EXPENSE MANAGEMENT</a:t>
            </a:r>
            <a:endParaRPr lang="en-IN" sz="5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57629" y="3477491"/>
            <a:ext cx="2736304" cy="615553"/>
          </a:xfrm>
          <a:prstGeom prst="rect">
            <a:avLst/>
          </a:prstGeom>
          <a:noFill/>
        </p:spPr>
        <p:txBody>
          <a:bodyPr wrap="square" rtlCol="0">
            <a:spAutoFit/>
          </a:bodyPr>
          <a:lstStyle/>
          <a:p>
            <a:r>
              <a:rPr lang="en-US" sz="1600" b="1" i="1" dirty="0">
                <a:solidFill>
                  <a:srgbClr val="92D050"/>
                </a:solidFill>
              </a:rPr>
              <a:t>MENTORED BY:</a:t>
            </a:r>
            <a:endParaRPr lang="en-US" b="1" dirty="0">
              <a:solidFill>
                <a:srgbClr val="C00000"/>
              </a:solidFill>
            </a:endParaRPr>
          </a:p>
          <a:p>
            <a:r>
              <a:rPr lang="en-US" dirty="0">
                <a:latin typeface="Times New Roman" panose="02020603050405020304" pitchFamily="18" charset="0"/>
                <a:cs typeface="Times New Roman" panose="02020603050405020304" pitchFamily="18" charset="0"/>
              </a:rPr>
              <a:t>ARAVINTH.P</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67145" y="4581128"/>
            <a:ext cx="3456384" cy="1477328"/>
          </a:xfrm>
          <a:prstGeom prst="rect">
            <a:avLst/>
          </a:prstGeom>
          <a:noFill/>
        </p:spPr>
        <p:txBody>
          <a:bodyPr wrap="square" rtlCol="0">
            <a:spAutoFit/>
          </a:bodyPr>
          <a:lstStyle/>
          <a:p>
            <a:r>
              <a:rPr lang="en-US" sz="1600" b="1" i="1" dirty="0">
                <a:solidFill>
                  <a:srgbClr val="92D050"/>
                </a:solidFill>
              </a:rPr>
              <a:t>PROJECT DONE BY</a:t>
            </a:r>
            <a:r>
              <a:rPr lang="en-US" b="1" dirty="0">
                <a:solidFill>
                  <a:srgbClr val="92D050"/>
                </a:solidFill>
              </a:rPr>
              <a:t>:</a:t>
            </a:r>
          </a:p>
          <a:p>
            <a:r>
              <a:rPr lang="en-US">
                <a:latin typeface="Times New Roman" panose="02020603050405020304" pitchFamily="18" charset="0"/>
                <a:cs typeface="Times New Roman" panose="02020603050405020304" pitchFamily="18" charset="0"/>
              </a:rPr>
              <a:t>ASMA TABASSUM</a:t>
            </a:r>
            <a:endParaRPr lang="en-US" b="1" dirty="0">
              <a:solidFill>
                <a:srgbClr val="92D050"/>
              </a:solidFill>
            </a:endParaRPr>
          </a:p>
          <a:p>
            <a:r>
              <a:rPr lang="en-US" dirty="0">
                <a:latin typeface="Times New Roman" panose="02020603050405020304" pitchFamily="18" charset="0"/>
                <a:cs typeface="Times New Roman" panose="02020603050405020304" pitchFamily="18" charset="0"/>
              </a:rPr>
              <a:t>RAHUL DHANNARAPU</a:t>
            </a:r>
          </a:p>
          <a:p>
            <a:r>
              <a:rPr lang="en-US" dirty="0">
                <a:latin typeface="Times New Roman" panose="02020603050405020304" pitchFamily="18" charset="0"/>
                <a:cs typeface="Times New Roman" panose="02020603050405020304" pitchFamily="18" charset="0"/>
              </a:rPr>
              <a:t>KALYAN BANAVATH</a:t>
            </a:r>
          </a:p>
          <a:p>
            <a:r>
              <a:rPr lang="en-US" dirty="0">
                <a:latin typeface="Times New Roman" panose="02020603050405020304" pitchFamily="18" charset="0"/>
                <a:cs typeface="Times New Roman" panose="02020603050405020304" pitchFamily="18" charset="0"/>
              </a:rPr>
              <a:t>LOKESH REDDY 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662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1800" y="260648"/>
            <a:ext cx="4536504"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HTML </a:t>
            </a:r>
            <a:r>
              <a:rPr lang="en-US" sz="4000" b="1" u="sng" dirty="0" smtClean="0">
                <a:latin typeface="Times New Roman" panose="02020603050405020304" pitchFamily="18" charset="0"/>
                <a:cs typeface="Times New Roman" panose="02020603050405020304" pitchFamily="18" charset="0"/>
              </a:rPr>
              <a:t>PAGES</a:t>
            </a:r>
            <a:endParaRPr lang="en-IN" sz="40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48" y="1628800"/>
            <a:ext cx="8166284" cy="5040560"/>
          </a:xfrm>
          <a:prstGeom prst="rect">
            <a:avLst/>
          </a:prstGeom>
        </p:spPr>
      </p:pic>
      <p:sp>
        <p:nvSpPr>
          <p:cNvPr id="4" name="TextBox 3"/>
          <p:cNvSpPr txBox="1"/>
          <p:nvPr/>
        </p:nvSpPr>
        <p:spPr>
          <a:xfrm>
            <a:off x="3563888" y="1216603"/>
            <a:ext cx="2304256" cy="400110"/>
          </a:xfrm>
          <a:prstGeom prst="rect">
            <a:avLst/>
          </a:prstGeom>
          <a:noFill/>
        </p:spPr>
        <p:txBody>
          <a:bodyPr wrap="square" rtlCol="0">
            <a:spAutoFit/>
          </a:bodyPr>
          <a:lstStyle/>
          <a:p>
            <a:r>
              <a:rPr lang="en-US" sz="2000" dirty="0" err="1" smtClean="0"/>
              <a:t>i</a:t>
            </a:r>
            <a:r>
              <a:rPr lang="en-US" sz="2000" b="1" dirty="0" smtClean="0"/>
              <a:t>.</a:t>
            </a:r>
            <a:r>
              <a:rPr lang="en-US" sz="2000" dirty="0" smtClean="0"/>
              <a:t> </a:t>
            </a:r>
            <a:r>
              <a:rPr lang="en-US" b="1" dirty="0" smtClean="0">
                <a:latin typeface="Times New Roman" panose="02020603050405020304" pitchFamily="18" charset="0"/>
                <a:cs typeface="Times New Roman" panose="02020603050405020304" pitchFamily="18" charset="0"/>
              </a:rPr>
              <a:t>LOGIN PAGE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639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5" y="1133266"/>
            <a:ext cx="7939849" cy="5227279"/>
          </a:xfrm>
          <a:prstGeom prst="rect">
            <a:avLst/>
          </a:prstGeom>
        </p:spPr>
      </p:pic>
      <p:sp>
        <p:nvSpPr>
          <p:cNvPr id="6" name="TextBox 5"/>
          <p:cNvSpPr txBox="1"/>
          <p:nvPr/>
        </p:nvSpPr>
        <p:spPr>
          <a:xfrm>
            <a:off x="3735613" y="659485"/>
            <a:ext cx="280831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ii. INCOME PAGE</a:t>
            </a:r>
          </a:p>
          <a:p>
            <a:endParaRPr lang="en-IN" dirty="0"/>
          </a:p>
        </p:txBody>
      </p:sp>
    </p:spTree>
    <p:extLst>
      <p:ext uri="{BB962C8B-B14F-4D97-AF65-F5344CB8AC3E}">
        <p14:creationId xmlns:p14="http://schemas.microsoft.com/office/powerpoint/2010/main" val="2257348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058522"/>
            <a:ext cx="6984776" cy="5538830"/>
          </a:xfrm>
          <a:prstGeom prst="rect">
            <a:avLst/>
          </a:prstGeom>
        </p:spPr>
      </p:pic>
      <p:sp>
        <p:nvSpPr>
          <p:cNvPr id="3" name="TextBox 2"/>
          <p:cNvSpPr txBox="1"/>
          <p:nvPr/>
        </p:nvSpPr>
        <p:spPr>
          <a:xfrm>
            <a:off x="3735613" y="620688"/>
            <a:ext cx="280831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iii. EXPENSE PAGE</a:t>
            </a:r>
          </a:p>
          <a:p>
            <a:endParaRPr lang="en-IN" dirty="0"/>
          </a:p>
        </p:txBody>
      </p:sp>
    </p:spTree>
    <p:extLst>
      <p:ext uri="{BB962C8B-B14F-4D97-AF65-F5344CB8AC3E}">
        <p14:creationId xmlns:p14="http://schemas.microsoft.com/office/powerpoint/2010/main" val="573055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302290"/>
            <a:ext cx="43204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VIEW OF INCOME AND EXPENSES</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32" y="3861048"/>
            <a:ext cx="8496944" cy="27342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32" y="846315"/>
            <a:ext cx="8496944" cy="2798709"/>
          </a:xfrm>
          <a:prstGeom prst="rect">
            <a:avLst/>
          </a:prstGeom>
        </p:spPr>
      </p:pic>
    </p:spTree>
    <p:extLst>
      <p:ext uri="{BB962C8B-B14F-4D97-AF65-F5344CB8AC3E}">
        <p14:creationId xmlns:p14="http://schemas.microsoft.com/office/powerpoint/2010/main" val="1113776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60648"/>
            <a:ext cx="7128792"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SOLUTION EXPLORER</a:t>
            </a:r>
            <a:endParaRPr lang="en-IN" sz="40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24744"/>
            <a:ext cx="3629025" cy="53625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124744"/>
            <a:ext cx="3648075" cy="5334000"/>
          </a:xfrm>
          <a:prstGeom prst="rect">
            <a:avLst/>
          </a:prstGeom>
        </p:spPr>
      </p:pic>
    </p:spTree>
    <p:extLst>
      <p:ext uri="{BB962C8B-B14F-4D97-AF65-F5344CB8AC3E}">
        <p14:creationId xmlns:p14="http://schemas.microsoft.com/office/powerpoint/2010/main" val="259137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260648"/>
            <a:ext cx="8280920"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FLOW OF THE APPLICATION</a:t>
            </a:r>
            <a:endParaRPr lang="en-IN" sz="40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484784"/>
            <a:ext cx="7817962" cy="4752528"/>
          </a:xfrm>
          <a:prstGeom prst="rect">
            <a:avLst/>
          </a:prstGeom>
        </p:spPr>
      </p:pic>
    </p:spTree>
    <p:extLst>
      <p:ext uri="{BB962C8B-B14F-4D97-AF65-F5344CB8AC3E}">
        <p14:creationId xmlns:p14="http://schemas.microsoft.com/office/powerpoint/2010/main" val="2203782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60648"/>
            <a:ext cx="7848872"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CONCLUSION</a:t>
            </a:r>
            <a:endParaRPr lang="en-IN"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1520" y="1196752"/>
            <a:ext cx="8280920" cy="4247317"/>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dirty="0"/>
              <a:t>We assure that this will help users to manage the cost of their daily expense</a:t>
            </a:r>
          </a:p>
          <a:p>
            <a:pPr marL="285750" indent="-285750" algn="just">
              <a:lnSpc>
                <a:spcPct val="200000"/>
              </a:lnSpc>
              <a:buFont typeface="Wingdings" panose="05000000000000000000" pitchFamily="2" charset="2"/>
              <a:buChar char="Ø"/>
            </a:pPr>
            <a:r>
              <a:rPr lang="en-US" dirty="0"/>
              <a:t>Helpful for the people who are frustrated with the  daily budget management</a:t>
            </a:r>
          </a:p>
          <a:p>
            <a:pPr marL="285750" indent="-285750" algn="just">
              <a:lnSpc>
                <a:spcPct val="200000"/>
              </a:lnSpc>
              <a:buFont typeface="Wingdings" panose="05000000000000000000" pitchFamily="2" charset="2"/>
              <a:buChar char="Ø"/>
            </a:pPr>
            <a:r>
              <a:rPr lang="en-US" dirty="0"/>
              <a:t>Wish to manage money</a:t>
            </a:r>
          </a:p>
          <a:p>
            <a:pPr marL="285750" indent="-285750" algn="just">
              <a:lnSpc>
                <a:spcPct val="200000"/>
              </a:lnSpc>
              <a:buFont typeface="Wingdings" panose="05000000000000000000" pitchFamily="2" charset="2"/>
              <a:buChar char="Ø"/>
            </a:pPr>
            <a:r>
              <a:rPr lang="en-US" dirty="0"/>
              <a:t>Preserve the record of their daily cost</a:t>
            </a:r>
          </a:p>
          <a:p>
            <a:pPr marL="285750" indent="-285750" algn="just">
              <a:lnSpc>
                <a:spcPct val="200000"/>
              </a:lnSpc>
              <a:buFont typeface="Wingdings" panose="05000000000000000000" pitchFamily="2" charset="2"/>
              <a:buChar char="Ø"/>
            </a:pPr>
            <a:r>
              <a:rPr lang="en-US" dirty="0"/>
              <a:t>Overcome wastage of money</a:t>
            </a:r>
          </a:p>
          <a:p>
            <a:endParaRPr lang="en-IN" dirty="0"/>
          </a:p>
        </p:txBody>
      </p:sp>
    </p:spTree>
    <p:extLst>
      <p:ext uri="{BB962C8B-B14F-4D97-AF65-F5344CB8AC3E}">
        <p14:creationId xmlns:p14="http://schemas.microsoft.com/office/powerpoint/2010/main" val="350041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708920"/>
            <a:ext cx="8496944" cy="1200329"/>
          </a:xfrm>
          <a:prstGeom prst="rect">
            <a:avLst/>
          </a:prstGeom>
          <a:noFill/>
        </p:spPr>
        <p:txBody>
          <a:bodyPr wrap="square" rtlCol="0">
            <a:spAutoFit/>
          </a:bodyPr>
          <a:lstStyle/>
          <a:p>
            <a:r>
              <a:rPr lang="en-US" sz="7200" i="1" dirty="0">
                <a:latin typeface="Broadway" panose="04040905080B02020502" pitchFamily="82" charset="0"/>
                <a:ea typeface="Arial Unicode MS" panose="020B0604020202020204" pitchFamily="34" charset="-128"/>
                <a:cs typeface="Arial Unicode MS" panose="020B0604020202020204" pitchFamily="34" charset="-128"/>
              </a:rPr>
              <a:t>ANY QUERIES?</a:t>
            </a:r>
            <a:endParaRPr lang="en-IN" sz="7200" i="1" dirty="0">
              <a:latin typeface="Broadway" panose="04040905080B02020502" pitchFamily="82"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652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96752"/>
            <a:ext cx="8496945"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day and age, budgeting and saving money for investment is of the highest priority. In order to do that we need to keep track of the income and expenses.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traditional way of tracking income and expenses is to maintain a diary and write down all the expenses or maintain them in csv files.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with the fast-paced world we are living in , it’s very hard to always remember to make a note of all the expenses due to various reasons like stress and the busy life we live.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methods make it very difficult to categorize expenses as it involves a lot of manual labor and calculations for each category separately and there is always a risk of errors in calculations. </a:t>
            </a:r>
          </a:p>
        </p:txBody>
      </p:sp>
      <p:sp>
        <p:nvSpPr>
          <p:cNvPr id="3" name="TextBox 2"/>
          <p:cNvSpPr txBox="1"/>
          <p:nvPr/>
        </p:nvSpPr>
        <p:spPr>
          <a:xfrm>
            <a:off x="323528" y="260648"/>
            <a:ext cx="7920880"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INTRODUCTION</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035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424936" cy="50783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methods make it very difficult to search for a certain expense or to find a trend in expenses and also leads to a lot of unpopulated data which is overwhelming and hard to manage.</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expense management is used to maintain a log of all income and expenses and is very useful to know where you spent more money on and change our financial habits and be more aware of our expenditure and make savings</a:t>
            </a:r>
            <a:r>
              <a:rPr lang="en-US" dirty="0"/>
              <a:t>.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aim of the project is to create a smart income and expense management application which provides an authentication feature where you can log in or create a profile using email id and add income and expenses. You can </a:t>
            </a:r>
            <a:r>
              <a:rPr lang="en-US" dirty="0" smtClean="0">
                <a:latin typeface="Times New Roman" panose="02020603050405020304" pitchFamily="18" charset="0"/>
                <a:cs typeface="Times New Roman" panose="02020603050405020304" pitchFamily="18" charset="0"/>
              </a:rPr>
              <a:t>insert and retrieve income </a:t>
            </a:r>
            <a:r>
              <a:rPr lang="en-US" dirty="0">
                <a:latin typeface="Times New Roman" panose="02020603050405020304" pitchFamily="18" charset="0"/>
                <a:cs typeface="Times New Roman" panose="02020603050405020304" pitchFamily="18" charset="0"/>
              </a:rPr>
              <a:t>and expenses in a simple manner. This application also provides the feature of adding income and expenses under categories .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470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620688"/>
            <a:ext cx="8136904" cy="429348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TECHNOLOGY STACK:</a:t>
            </a:r>
          </a:p>
          <a:p>
            <a:endParaRPr lang="en-US" sz="2400" b="1" dirty="0">
              <a:latin typeface="Times New Roman" panose="02020603050405020304" pitchFamily="18" charset="0"/>
              <a:cs typeface="Times New Roman" panose="02020603050405020304" pitchFamily="18" charset="0"/>
            </a:endParaRPr>
          </a:p>
          <a:p>
            <a:pPr>
              <a:lnSpc>
                <a:spcPct val="250000"/>
              </a:lnSpc>
            </a:pPr>
            <a:r>
              <a:rPr lang="en-IN" dirty="0"/>
              <a:t>● C#,ASP.NET MVC, Entity Framework Core, SQL SERVER,HTML,CSS,</a:t>
            </a:r>
          </a:p>
          <a:p>
            <a:pPr>
              <a:lnSpc>
                <a:spcPct val="250000"/>
              </a:lnSpc>
            </a:pPr>
            <a:r>
              <a:rPr lang="en-IN" dirty="0"/>
              <a:t>    Bootstrap, JavaScript, JQuery, GIT</a:t>
            </a:r>
          </a:p>
          <a:p>
            <a:pPr>
              <a:lnSpc>
                <a:spcPct val="250000"/>
              </a:lnSpc>
            </a:pPr>
            <a:r>
              <a:rPr lang="en-IN" dirty="0"/>
              <a:t>● Operating System: Windows</a:t>
            </a:r>
          </a:p>
          <a:p>
            <a:pPr>
              <a:lnSpc>
                <a:spcPct val="250000"/>
              </a:lnSpc>
            </a:pPr>
            <a:r>
              <a:rPr lang="en-IN" dirty="0"/>
              <a:t>● Integrated Development Environment (IDE) : Visual Studio 2022</a:t>
            </a:r>
          </a:p>
          <a:p>
            <a:pPr>
              <a:lnSpc>
                <a:spcPct val="250000"/>
              </a:lnSpc>
            </a:pPr>
            <a:r>
              <a:rPr lang="en-IN" dirty="0"/>
              <a:t>● Web Browser: Microsoft Edge, Google Chrome, Mozilla Firefox</a:t>
            </a:r>
          </a:p>
        </p:txBody>
      </p:sp>
    </p:spTree>
    <p:extLst>
      <p:ext uri="{BB962C8B-B14F-4D97-AF65-F5344CB8AC3E}">
        <p14:creationId xmlns:p14="http://schemas.microsoft.com/office/powerpoint/2010/main" val="735889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42493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OBJECTIVES</a:t>
            </a:r>
            <a:endParaRPr lang="en-IN" sz="40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5337" y="1473277"/>
            <a:ext cx="8424936" cy="3554819"/>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dirty="0"/>
              <a:t>User Login and Validation</a:t>
            </a:r>
          </a:p>
          <a:p>
            <a:pPr marL="285750" indent="-285750">
              <a:lnSpc>
                <a:spcPct val="250000"/>
              </a:lnSpc>
              <a:buFont typeface="Wingdings" panose="05000000000000000000" pitchFamily="2" charset="2"/>
              <a:buChar char="Ø"/>
            </a:pPr>
            <a:r>
              <a:rPr lang="en-US" dirty="0"/>
              <a:t>Entering Income and Expenses into the Form</a:t>
            </a:r>
          </a:p>
          <a:p>
            <a:pPr marL="285750" indent="-285750">
              <a:lnSpc>
                <a:spcPct val="250000"/>
              </a:lnSpc>
              <a:buFont typeface="Wingdings" panose="05000000000000000000" pitchFamily="2" charset="2"/>
              <a:buChar char="Ø"/>
            </a:pPr>
            <a:r>
              <a:rPr lang="en-US" dirty="0"/>
              <a:t>Saving the Form data into the database</a:t>
            </a:r>
          </a:p>
          <a:p>
            <a:pPr marL="285750" indent="-285750">
              <a:lnSpc>
                <a:spcPct val="250000"/>
              </a:lnSpc>
              <a:buFont typeface="Wingdings" panose="05000000000000000000" pitchFamily="2" charset="2"/>
              <a:buChar char="Ø"/>
            </a:pPr>
            <a:r>
              <a:rPr lang="en-US" dirty="0"/>
              <a:t>Retrieving data from the </a:t>
            </a:r>
            <a:r>
              <a:rPr lang="en-US" dirty="0" smtClean="0"/>
              <a:t>database</a:t>
            </a:r>
          </a:p>
          <a:p>
            <a:pPr marL="285750" indent="-285750">
              <a:lnSpc>
                <a:spcPct val="250000"/>
              </a:lnSpc>
              <a:buFont typeface="Wingdings" panose="05000000000000000000" pitchFamily="2" charset="2"/>
              <a:buChar char="Ø"/>
            </a:pPr>
            <a:r>
              <a:rPr lang="en-US" dirty="0" smtClean="0"/>
              <a:t>We have a search button </a:t>
            </a:r>
            <a:r>
              <a:rPr lang="en-US" dirty="0"/>
              <a:t>to search for a particular </a:t>
            </a:r>
            <a:r>
              <a:rPr lang="en-US" dirty="0" smtClean="0"/>
              <a:t>income and expense </a:t>
            </a:r>
            <a:endParaRPr lang="en-IN" dirty="0"/>
          </a:p>
        </p:txBody>
      </p:sp>
    </p:spTree>
    <p:extLst>
      <p:ext uri="{BB962C8B-B14F-4D97-AF65-F5344CB8AC3E}">
        <p14:creationId xmlns:p14="http://schemas.microsoft.com/office/powerpoint/2010/main" val="1393284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0648"/>
            <a:ext cx="8208912"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DATABASE DESIGN</a:t>
            </a:r>
            <a:endParaRPr lang="en-IN" sz="36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9512" y="1228110"/>
            <a:ext cx="7992888" cy="369332"/>
          </a:xfrm>
          <a:prstGeom prst="rect">
            <a:avLst/>
          </a:prstGeom>
          <a:noFill/>
        </p:spPr>
        <p:txBody>
          <a:bodyPr wrap="square" rtlCol="0">
            <a:spAutoFit/>
          </a:bodyPr>
          <a:lstStyle/>
          <a:p>
            <a:r>
              <a:rPr lang="en-US" u="sng" dirty="0"/>
              <a:t>USERS DATABASE </a:t>
            </a:r>
            <a:r>
              <a:rPr lang="en-US" dirty="0"/>
              <a: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552728" cy="1872208"/>
          </a:xfrm>
          <a:prstGeom prst="rect">
            <a:avLst/>
          </a:prstGeom>
        </p:spPr>
      </p:pic>
      <p:sp>
        <p:nvSpPr>
          <p:cNvPr id="6" name="TextBox 5"/>
          <p:cNvSpPr txBox="1"/>
          <p:nvPr/>
        </p:nvSpPr>
        <p:spPr>
          <a:xfrm>
            <a:off x="179512" y="3829690"/>
            <a:ext cx="7992888" cy="369332"/>
          </a:xfrm>
          <a:prstGeom prst="rect">
            <a:avLst/>
          </a:prstGeom>
          <a:noFill/>
        </p:spPr>
        <p:txBody>
          <a:bodyPr wrap="square" rtlCol="0">
            <a:spAutoFit/>
          </a:bodyPr>
          <a:lstStyle/>
          <a:p>
            <a:r>
              <a:rPr lang="en-US" u="sng" dirty="0"/>
              <a:t>INCOME DATABASE </a:t>
            </a:r>
            <a:r>
              <a:rPr lang="en-US" dirty="0"/>
              <a:t>:</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974" y="4437112"/>
            <a:ext cx="6591378" cy="1926566"/>
          </a:xfrm>
          <a:prstGeom prst="rect">
            <a:avLst/>
          </a:prstGeom>
        </p:spPr>
      </p:pic>
    </p:spTree>
    <p:extLst>
      <p:ext uri="{BB962C8B-B14F-4D97-AF65-F5344CB8AC3E}">
        <p14:creationId xmlns:p14="http://schemas.microsoft.com/office/powerpoint/2010/main" val="625672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136904" cy="369332"/>
          </a:xfrm>
          <a:prstGeom prst="rect">
            <a:avLst/>
          </a:prstGeom>
          <a:noFill/>
        </p:spPr>
        <p:txBody>
          <a:bodyPr wrap="square" rtlCol="0">
            <a:spAutoFit/>
          </a:bodyPr>
          <a:lstStyle/>
          <a:p>
            <a:r>
              <a:rPr lang="en-US" u="sng" dirty="0"/>
              <a:t>EXPENSE DATABASE</a:t>
            </a:r>
            <a:r>
              <a:rPr lang="en-US" dirty="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52736"/>
            <a:ext cx="6696744" cy="2232248"/>
          </a:xfrm>
          <a:prstGeom prst="rect">
            <a:avLst/>
          </a:prstGeom>
        </p:spPr>
      </p:pic>
    </p:spTree>
    <p:extLst>
      <p:ext uri="{BB962C8B-B14F-4D97-AF65-F5344CB8AC3E}">
        <p14:creationId xmlns:p14="http://schemas.microsoft.com/office/powerpoint/2010/main" val="172928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649" y="1196752"/>
            <a:ext cx="7640791" cy="5184575"/>
          </a:xfrm>
          <a:prstGeom prst="rect">
            <a:avLst/>
          </a:prstGeom>
        </p:spPr>
      </p:pic>
      <p:sp>
        <p:nvSpPr>
          <p:cNvPr id="3" name="TextBox 2"/>
          <p:cNvSpPr txBox="1"/>
          <p:nvPr/>
        </p:nvSpPr>
        <p:spPr>
          <a:xfrm>
            <a:off x="2987824" y="661338"/>
            <a:ext cx="3096344"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DATABASE 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209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460432" cy="707886"/>
          </a:xfrm>
          <a:prstGeom prst="rect">
            <a:avLst/>
          </a:prstGeom>
          <a:noFill/>
        </p:spPr>
        <p:txBody>
          <a:bodyPr wrap="square" rtlCol="0">
            <a:spAutoFit/>
          </a:bodyPr>
          <a:lstStyle/>
          <a:p>
            <a:pPr algn="ctr"/>
            <a:r>
              <a:rPr lang="en-US" sz="4000" u="sng" dirty="0">
                <a:latin typeface="Times New Roman" panose="02020603050405020304" pitchFamily="18" charset="0"/>
                <a:cs typeface="Times New Roman" panose="02020603050405020304" pitchFamily="18" charset="0"/>
              </a:rPr>
              <a:t>SNAPSHOT OF APPLICATION</a:t>
            </a:r>
            <a:endParaRPr lang="en-IN" sz="4000"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75856" y="1340768"/>
            <a:ext cx="2736304" cy="369332"/>
          </a:xfrm>
          <a:prstGeom prst="rect">
            <a:avLst/>
          </a:prstGeom>
          <a:noFill/>
        </p:spPr>
        <p:txBody>
          <a:bodyPr wrap="square" rtlCol="0">
            <a:spAutoFit/>
          </a:bodyPr>
          <a:lstStyle/>
          <a:p>
            <a:pPr algn="ctr"/>
            <a:r>
              <a:rPr lang="en-US" b="1" dirty="0"/>
              <a:t>HOME PAGE</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736352"/>
            <a:ext cx="8397343" cy="4788992"/>
          </a:xfrm>
          <a:prstGeom prst="rect">
            <a:avLst/>
          </a:prstGeom>
        </p:spPr>
      </p:pic>
    </p:spTree>
    <p:extLst>
      <p:ext uri="{BB962C8B-B14F-4D97-AF65-F5344CB8AC3E}">
        <p14:creationId xmlns:p14="http://schemas.microsoft.com/office/powerpoint/2010/main" val="2587418343"/>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405</TotalTime>
  <Words>475</Words>
  <Application>Microsoft Office PowerPoint</Application>
  <PresentationFormat>On-screen Show (4:3)</PresentationFormat>
  <Paragraphs>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27</cp:revision>
  <dcterms:created xsi:type="dcterms:W3CDTF">2022-05-12T03:25:21Z</dcterms:created>
  <dcterms:modified xsi:type="dcterms:W3CDTF">2022-05-13T10:54:34Z</dcterms:modified>
</cp:coreProperties>
</file>