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58" r:id="rId5"/>
    <p:sldId id="260" r:id="rId6"/>
    <p:sldId id="261" r:id="rId7"/>
    <p:sldId id="267" r:id="rId8"/>
    <p:sldId id="268" r:id="rId9"/>
    <p:sldId id="262" r:id="rId10"/>
    <p:sldId id="264" r:id="rId11"/>
    <p:sldId id="263" r:id="rId12"/>
    <p:sldId id="269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00019B-86A3-4795-9F5B-948BA0F3B9B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C276E2B-BFC6-4C5D-8D6D-A398A003A4E9}">
      <dgm:prSet phldrT="[Текст]" custT="1"/>
      <dgm:spPr/>
      <dgm:t>
        <a:bodyPr/>
        <a:lstStyle/>
        <a:p>
          <a:r>
            <a:rPr lang="ru-RU" sz="1050" dirty="0" smtClean="0"/>
            <a:t>База изображений</a:t>
          </a:r>
          <a:endParaRPr lang="ru-RU" sz="1050" dirty="0"/>
        </a:p>
      </dgm:t>
    </dgm:pt>
    <dgm:pt modelId="{BE1E899B-DF05-4E82-90A5-801B574DCDFC}" type="parTrans" cxnId="{A9C3CA49-B53B-4512-B855-566B6653696B}">
      <dgm:prSet/>
      <dgm:spPr/>
      <dgm:t>
        <a:bodyPr/>
        <a:lstStyle/>
        <a:p>
          <a:endParaRPr lang="ru-RU"/>
        </a:p>
      </dgm:t>
    </dgm:pt>
    <dgm:pt modelId="{8A69D226-9E09-451E-8849-5A5D3D9F8FE0}" type="sibTrans" cxnId="{A9C3CA49-B53B-4512-B855-566B6653696B}">
      <dgm:prSet/>
      <dgm:spPr/>
      <dgm:t>
        <a:bodyPr/>
        <a:lstStyle/>
        <a:p>
          <a:endParaRPr lang="ru-RU"/>
        </a:p>
      </dgm:t>
    </dgm:pt>
    <dgm:pt modelId="{A579A435-C904-4250-8DA3-E43B68D29F10}">
      <dgm:prSet phldrT="[Текст]" custT="1"/>
      <dgm:spPr/>
      <dgm:t>
        <a:bodyPr/>
        <a:lstStyle/>
        <a:p>
          <a:r>
            <a:rPr lang="ru-RU" sz="1050" dirty="0" smtClean="0"/>
            <a:t>Особые точки</a:t>
          </a:r>
          <a:endParaRPr lang="ru-RU" sz="1050" dirty="0"/>
        </a:p>
      </dgm:t>
    </dgm:pt>
    <dgm:pt modelId="{8B002EDF-0484-41D8-9C32-D5F54D9D978D}" type="parTrans" cxnId="{159BA089-8FCE-40DE-9F7B-3E478AA19759}">
      <dgm:prSet/>
      <dgm:spPr/>
      <dgm:t>
        <a:bodyPr/>
        <a:lstStyle/>
        <a:p>
          <a:endParaRPr lang="ru-RU"/>
        </a:p>
      </dgm:t>
    </dgm:pt>
    <dgm:pt modelId="{408A5E60-7169-4CAC-BF3E-081EC37D6E2E}" type="sibTrans" cxnId="{159BA089-8FCE-40DE-9F7B-3E478AA19759}">
      <dgm:prSet/>
      <dgm:spPr/>
      <dgm:t>
        <a:bodyPr/>
        <a:lstStyle/>
        <a:p>
          <a:endParaRPr lang="ru-RU"/>
        </a:p>
      </dgm:t>
    </dgm:pt>
    <dgm:pt modelId="{FC671E37-1984-47D1-91D9-7B38730112F4}">
      <dgm:prSet phldrT="[Текст]" custT="1"/>
      <dgm:spPr/>
      <dgm:t>
        <a:bodyPr/>
        <a:lstStyle/>
        <a:p>
          <a:r>
            <a:rPr lang="ru-RU" sz="1050" dirty="0" smtClean="0"/>
            <a:t>Дескрипторы</a:t>
          </a:r>
          <a:endParaRPr lang="ru-RU" sz="1000" dirty="0"/>
        </a:p>
      </dgm:t>
    </dgm:pt>
    <dgm:pt modelId="{29744C44-80C9-46A6-BDE4-A4CD5E3D3B88}" type="parTrans" cxnId="{D6D752C1-958E-4B26-BFC1-ABA0FFC34F3D}">
      <dgm:prSet/>
      <dgm:spPr/>
      <dgm:t>
        <a:bodyPr/>
        <a:lstStyle/>
        <a:p>
          <a:endParaRPr lang="ru-RU"/>
        </a:p>
      </dgm:t>
    </dgm:pt>
    <dgm:pt modelId="{2A45E582-A168-4E29-8C39-052493AF103B}" type="sibTrans" cxnId="{D6D752C1-958E-4B26-BFC1-ABA0FFC34F3D}">
      <dgm:prSet/>
      <dgm:spPr/>
      <dgm:t>
        <a:bodyPr/>
        <a:lstStyle/>
        <a:p>
          <a:endParaRPr lang="ru-RU"/>
        </a:p>
      </dgm:t>
    </dgm:pt>
    <dgm:pt modelId="{503F124A-1BB7-46CC-B7BF-627F54CD4B6D}">
      <dgm:prSet phldrT="[Текст]" custT="1"/>
      <dgm:spPr/>
      <dgm:t>
        <a:bodyPr/>
        <a:lstStyle/>
        <a:p>
          <a:r>
            <a:rPr lang="ru-RU" sz="1100" dirty="0" smtClean="0"/>
            <a:t>Кластеры</a:t>
          </a:r>
          <a:endParaRPr lang="ru-RU" sz="1200" dirty="0"/>
        </a:p>
      </dgm:t>
    </dgm:pt>
    <dgm:pt modelId="{11F6AB42-83BB-4861-BF30-7A90F6827B5F}" type="parTrans" cxnId="{DC1ACE10-5D5C-432B-9E54-08537868B6DA}">
      <dgm:prSet/>
      <dgm:spPr/>
      <dgm:t>
        <a:bodyPr/>
        <a:lstStyle/>
        <a:p>
          <a:endParaRPr lang="ru-RU"/>
        </a:p>
      </dgm:t>
    </dgm:pt>
    <dgm:pt modelId="{F08E4E45-2EE6-449C-B7DF-95635BDE0091}" type="sibTrans" cxnId="{DC1ACE10-5D5C-432B-9E54-08537868B6DA}">
      <dgm:prSet/>
      <dgm:spPr/>
      <dgm:t>
        <a:bodyPr/>
        <a:lstStyle/>
        <a:p>
          <a:endParaRPr lang="ru-RU"/>
        </a:p>
      </dgm:t>
    </dgm:pt>
    <dgm:pt modelId="{76772A4A-81CB-4EFC-94D6-267D80B4253E}">
      <dgm:prSet phldrT="[Текст]" custT="1"/>
      <dgm:spPr/>
      <dgm:t>
        <a:bodyPr/>
        <a:lstStyle/>
        <a:p>
          <a:r>
            <a:rPr lang="ru-RU" sz="1100" dirty="0" smtClean="0"/>
            <a:t>Визуальные слова</a:t>
          </a:r>
          <a:endParaRPr lang="ru-RU" sz="1100" dirty="0"/>
        </a:p>
      </dgm:t>
    </dgm:pt>
    <dgm:pt modelId="{66C2BEF1-4B92-4E3F-832C-2B7D412AAE28}" type="parTrans" cxnId="{ACD2E533-445B-489A-8878-7C8B798331A8}">
      <dgm:prSet/>
      <dgm:spPr/>
      <dgm:t>
        <a:bodyPr/>
        <a:lstStyle/>
        <a:p>
          <a:endParaRPr lang="ru-RU"/>
        </a:p>
      </dgm:t>
    </dgm:pt>
    <dgm:pt modelId="{1048B6C5-89D0-4D14-8AC3-BA151F8A622D}" type="sibTrans" cxnId="{ACD2E533-445B-489A-8878-7C8B798331A8}">
      <dgm:prSet/>
      <dgm:spPr/>
      <dgm:t>
        <a:bodyPr/>
        <a:lstStyle/>
        <a:p>
          <a:endParaRPr lang="ru-RU"/>
        </a:p>
      </dgm:t>
    </dgm:pt>
    <dgm:pt modelId="{53D45006-75EE-4644-B4F0-E85F00F7F828}">
      <dgm:prSet phldrT="[Текст]" custT="1"/>
      <dgm:spPr/>
      <dgm:t>
        <a:bodyPr/>
        <a:lstStyle/>
        <a:p>
          <a:r>
            <a:rPr lang="ru-RU" sz="1050" dirty="0" smtClean="0"/>
            <a:t>Частоты визуальных слов</a:t>
          </a:r>
          <a:endParaRPr lang="ru-RU" sz="1050" dirty="0"/>
        </a:p>
      </dgm:t>
    </dgm:pt>
    <dgm:pt modelId="{421CFDEB-32F2-45E8-83FD-DE48C8692F22}" type="parTrans" cxnId="{71BE3B83-FDC0-4714-968F-B1DE84C64DC0}">
      <dgm:prSet/>
      <dgm:spPr/>
      <dgm:t>
        <a:bodyPr/>
        <a:lstStyle/>
        <a:p>
          <a:endParaRPr lang="ru-RU"/>
        </a:p>
      </dgm:t>
    </dgm:pt>
    <dgm:pt modelId="{22BC67D2-E0F4-4563-85D4-96837FDFD1CD}" type="sibTrans" cxnId="{71BE3B83-FDC0-4714-968F-B1DE84C64DC0}">
      <dgm:prSet/>
      <dgm:spPr/>
      <dgm:t>
        <a:bodyPr/>
        <a:lstStyle/>
        <a:p>
          <a:endParaRPr lang="ru-RU"/>
        </a:p>
      </dgm:t>
    </dgm:pt>
    <dgm:pt modelId="{7C4E6497-B28F-44A6-BF23-FDD5E9207F3B}">
      <dgm:prSet phldrT="[Текст]" custT="1"/>
      <dgm:spPr/>
      <dgm:t>
        <a:bodyPr/>
        <a:lstStyle/>
        <a:p>
          <a:r>
            <a:rPr lang="ru-RU" sz="1050" dirty="0" smtClean="0"/>
            <a:t>Инвертированный индекс</a:t>
          </a:r>
          <a:endParaRPr lang="ru-RU" sz="1050" dirty="0"/>
        </a:p>
      </dgm:t>
    </dgm:pt>
    <dgm:pt modelId="{63F4D8CD-B8B2-474C-8B97-F6EB59D3E92A}" type="parTrans" cxnId="{398447FB-0C5C-49AA-81AE-E489D4F97FD3}">
      <dgm:prSet/>
      <dgm:spPr/>
      <dgm:t>
        <a:bodyPr/>
        <a:lstStyle/>
        <a:p>
          <a:endParaRPr lang="ru-RU"/>
        </a:p>
      </dgm:t>
    </dgm:pt>
    <dgm:pt modelId="{25BE90E5-00FC-418A-8B3C-855540E68B4A}" type="sibTrans" cxnId="{398447FB-0C5C-49AA-81AE-E489D4F97FD3}">
      <dgm:prSet/>
      <dgm:spPr/>
      <dgm:t>
        <a:bodyPr/>
        <a:lstStyle/>
        <a:p>
          <a:endParaRPr lang="ru-RU"/>
        </a:p>
      </dgm:t>
    </dgm:pt>
    <dgm:pt modelId="{8E8CAC36-6DF3-48BC-9B1B-E5D2DD5693DA}" type="pres">
      <dgm:prSet presAssocID="{D400019B-86A3-4795-9F5B-948BA0F3B9B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6BA0DD6-4558-4139-BCEE-D89C8966227C}" type="pres">
      <dgm:prSet presAssocID="{5C276E2B-BFC6-4C5D-8D6D-A398A003A4E9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49E791-059E-4C79-ABF1-85A668949F33}" type="pres">
      <dgm:prSet presAssocID="{8A69D226-9E09-451E-8849-5A5D3D9F8FE0}" presName="sibTrans" presStyleLbl="sibTrans2D1" presStyleIdx="0" presStyleCnt="6"/>
      <dgm:spPr/>
      <dgm:t>
        <a:bodyPr/>
        <a:lstStyle/>
        <a:p>
          <a:endParaRPr lang="ru-RU"/>
        </a:p>
      </dgm:t>
    </dgm:pt>
    <dgm:pt modelId="{B0209BED-57B2-4E37-B08C-03B00839438B}" type="pres">
      <dgm:prSet presAssocID="{8A69D226-9E09-451E-8849-5A5D3D9F8FE0}" presName="connectorText" presStyleLbl="sibTrans2D1" presStyleIdx="0" presStyleCnt="6"/>
      <dgm:spPr/>
      <dgm:t>
        <a:bodyPr/>
        <a:lstStyle/>
        <a:p>
          <a:endParaRPr lang="ru-RU"/>
        </a:p>
      </dgm:t>
    </dgm:pt>
    <dgm:pt modelId="{8AD1D799-13F0-4780-9DA1-AAA7D5A8EE6B}" type="pres">
      <dgm:prSet presAssocID="{A579A435-C904-4250-8DA3-E43B68D29F1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81E112-C24D-4400-895C-8AF002668F67}" type="pres">
      <dgm:prSet presAssocID="{408A5E60-7169-4CAC-BF3E-081EC37D6E2E}" presName="sibTrans" presStyleLbl="sibTrans2D1" presStyleIdx="1" presStyleCnt="6"/>
      <dgm:spPr/>
      <dgm:t>
        <a:bodyPr/>
        <a:lstStyle/>
        <a:p>
          <a:endParaRPr lang="ru-RU"/>
        </a:p>
      </dgm:t>
    </dgm:pt>
    <dgm:pt modelId="{B84EB0CD-7213-4BF9-AF95-A3B0BBF36F43}" type="pres">
      <dgm:prSet presAssocID="{408A5E60-7169-4CAC-BF3E-081EC37D6E2E}" presName="connectorText" presStyleLbl="sibTrans2D1" presStyleIdx="1" presStyleCnt="6"/>
      <dgm:spPr/>
      <dgm:t>
        <a:bodyPr/>
        <a:lstStyle/>
        <a:p>
          <a:endParaRPr lang="ru-RU"/>
        </a:p>
      </dgm:t>
    </dgm:pt>
    <dgm:pt modelId="{A47DF38F-29A7-4C01-A3ED-AE57EF74B37B}" type="pres">
      <dgm:prSet presAssocID="{FC671E37-1984-47D1-91D9-7B38730112F4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3EFF7A-FB3D-45E2-9E9C-16CDCFCB28C0}" type="pres">
      <dgm:prSet presAssocID="{2A45E582-A168-4E29-8C39-052493AF103B}" presName="sibTrans" presStyleLbl="sibTrans2D1" presStyleIdx="2" presStyleCnt="6"/>
      <dgm:spPr/>
      <dgm:t>
        <a:bodyPr/>
        <a:lstStyle/>
        <a:p>
          <a:endParaRPr lang="ru-RU"/>
        </a:p>
      </dgm:t>
    </dgm:pt>
    <dgm:pt modelId="{AC8B876E-5B53-453E-88CF-F267A33F42D3}" type="pres">
      <dgm:prSet presAssocID="{2A45E582-A168-4E29-8C39-052493AF103B}" presName="connectorText" presStyleLbl="sibTrans2D1" presStyleIdx="2" presStyleCnt="6"/>
      <dgm:spPr/>
      <dgm:t>
        <a:bodyPr/>
        <a:lstStyle/>
        <a:p>
          <a:endParaRPr lang="ru-RU"/>
        </a:p>
      </dgm:t>
    </dgm:pt>
    <dgm:pt modelId="{68BFFBC7-EE5F-41F0-9FB9-3998837C46CD}" type="pres">
      <dgm:prSet presAssocID="{503F124A-1BB7-46CC-B7BF-627F54CD4B6D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4AE5EF-DBA5-4DEB-B565-34914463698A}" type="pres">
      <dgm:prSet presAssocID="{F08E4E45-2EE6-449C-B7DF-95635BDE0091}" presName="sibTrans" presStyleLbl="sibTrans2D1" presStyleIdx="3" presStyleCnt="6"/>
      <dgm:spPr/>
      <dgm:t>
        <a:bodyPr/>
        <a:lstStyle/>
        <a:p>
          <a:endParaRPr lang="ru-RU"/>
        </a:p>
      </dgm:t>
    </dgm:pt>
    <dgm:pt modelId="{A8A985B2-AC5D-40CA-B10F-FA2AFFB062A4}" type="pres">
      <dgm:prSet presAssocID="{F08E4E45-2EE6-449C-B7DF-95635BDE0091}" presName="connectorText" presStyleLbl="sibTrans2D1" presStyleIdx="3" presStyleCnt="6"/>
      <dgm:spPr/>
      <dgm:t>
        <a:bodyPr/>
        <a:lstStyle/>
        <a:p>
          <a:endParaRPr lang="ru-RU"/>
        </a:p>
      </dgm:t>
    </dgm:pt>
    <dgm:pt modelId="{C18A0701-1531-41B9-B31C-3FC6D2AA6F0E}" type="pres">
      <dgm:prSet presAssocID="{76772A4A-81CB-4EFC-94D6-267D80B4253E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2C98A02-EB1D-4F7D-831B-41D3191B98A2}" type="pres">
      <dgm:prSet presAssocID="{1048B6C5-89D0-4D14-8AC3-BA151F8A622D}" presName="sibTrans" presStyleLbl="sibTrans2D1" presStyleIdx="4" presStyleCnt="6"/>
      <dgm:spPr/>
      <dgm:t>
        <a:bodyPr/>
        <a:lstStyle/>
        <a:p>
          <a:endParaRPr lang="ru-RU"/>
        </a:p>
      </dgm:t>
    </dgm:pt>
    <dgm:pt modelId="{6BED1EF9-354E-4204-861A-288A1F940B40}" type="pres">
      <dgm:prSet presAssocID="{1048B6C5-89D0-4D14-8AC3-BA151F8A622D}" presName="connectorText" presStyleLbl="sibTrans2D1" presStyleIdx="4" presStyleCnt="6"/>
      <dgm:spPr/>
      <dgm:t>
        <a:bodyPr/>
        <a:lstStyle/>
        <a:p>
          <a:endParaRPr lang="ru-RU"/>
        </a:p>
      </dgm:t>
    </dgm:pt>
    <dgm:pt modelId="{A7A51D22-CAA0-4525-8F54-A838C9291757}" type="pres">
      <dgm:prSet presAssocID="{53D45006-75EE-4644-B4F0-E85F00F7F828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05B0F3F-A6D5-4A06-BE74-C008780C11A8}" type="pres">
      <dgm:prSet presAssocID="{22BC67D2-E0F4-4563-85D4-96837FDFD1CD}" presName="sibTrans" presStyleLbl="sibTrans2D1" presStyleIdx="5" presStyleCnt="6"/>
      <dgm:spPr/>
      <dgm:t>
        <a:bodyPr/>
        <a:lstStyle/>
        <a:p>
          <a:endParaRPr lang="ru-RU"/>
        </a:p>
      </dgm:t>
    </dgm:pt>
    <dgm:pt modelId="{A4AD422A-8D50-4302-A080-DD05E5DFEE5B}" type="pres">
      <dgm:prSet presAssocID="{22BC67D2-E0F4-4563-85D4-96837FDFD1CD}" presName="connectorText" presStyleLbl="sibTrans2D1" presStyleIdx="5" presStyleCnt="6"/>
      <dgm:spPr/>
      <dgm:t>
        <a:bodyPr/>
        <a:lstStyle/>
        <a:p>
          <a:endParaRPr lang="ru-RU"/>
        </a:p>
      </dgm:t>
    </dgm:pt>
    <dgm:pt modelId="{982BBD95-1723-4CED-A90A-A205B0A41EB8}" type="pres">
      <dgm:prSet presAssocID="{7C4E6497-B28F-44A6-BF23-FDD5E9207F3B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3B55E49-AC32-4586-A665-AB59F8A3858B}" type="presOf" srcId="{408A5E60-7169-4CAC-BF3E-081EC37D6E2E}" destId="{9F81E112-C24D-4400-895C-8AF002668F67}" srcOrd="0" destOrd="0" presId="urn:microsoft.com/office/officeart/2005/8/layout/process1"/>
    <dgm:cxn modelId="{66C6B536-5633-4153-8636-786182D50DAE}" type="presOf" srcId="{7C4E6497-B28F-44A6-BF23-FDD5E9207F3B}" destId="{982BBD95-1723-4CED-A90A-A205B0A41EB8}" srcOrd="0" destOrd="0" presId="urn:microsoft.com/office/officeart/2005/8/layout/process1"/>
    <dgm:cxn modelId="{78FF4C12-491E-4395-82D0-749335D65DF4}" type="presOf" srcId="{FC671E37-1984-47D1-91D9-7B38730112F4}" destId="{A47DF38F-29A7-4C01-A3ED-AE57EF74B37B}" srcOrd="0" destOrd="0" presId="urn:microsoft.com/office/officeart/2005/8/layout/process1"/>
    <dgm:cxn modelId="{F10C39A3-DF5F-469D-9CCD-C88E44985130}" type="presOf" srcId="{8A69D226-9E09-451E-8849-5A5D3D9F8FE0}" destId="{8949E791-059E-4C79-ABF1-85A668949F33}" srcOrd="0" destOrd="0" presId="urn:microsoft.com/office/officeart/2005/8/layout/process1"/>
    <dgm:cxn modelId="{035E02BC-C20D-44AA-AC69-680B58CE57ED}" type="presOf" srcId="{53D45006-75EE-4644-B4F0-E85F00F7F828}" destId="{A7A51D22-CAA0-4525-8F54-A838C9291757}" srcOrd="0" destOrd="0" presId="urn:microsoft.com/office/officeart/2005/8/layout/process1"/>
    <dgm:cxn modelId="{D6D752C1-958E-4B26-BFC1-ABA0FFC34F3D}" srcId="{D400019B-86A3-4795-9F5B-948BA0F3B9B9}" destId="{FC671E37-1984-47D1-91D9-7B38730112F4}" srcOrd="2" destOrd="0" parTransId="{29744C44-80C9-46A6-BDE4-A4CD5E3D3B88}" sibTransId="{2A45E582-A168-4E29-8C39-052493AF103B}"/>
    <dgm:cxn modelId="{BE9AA0BE-742A-446E-A33B-359C51ECD3E8}" type="presOf" srcId="{1048B6C5-89D0-4D14-8AC3-BA151F8A622D}" destId="{12C98A02-EB1D-4F7D-831B-41D3191B98A2}" srcOrd="0" destOrd="0" presId="urn:microsoft.com/office/officeart/2005/8/layout/process1"/>
    <dgm:cxn modelId="{FAF65D1D-C552-49B7-B5AE-789C945A1021}" type="presOf" srcId="{503F124A-1BB7-46CC-B7BF-627F54CD4B6D}" destId="{68BFFBC7-EE5F-41F0-9FB9-3998837C46CD}" srcOrd="0" destOrd="0" presId="urn:microsoft.com/office/officeart/2005/8/layout/process1"/>
    <dgm:cxn modelId="{1545C003-0287-409F-ADBD-8D1ADAB350B3}" type="presOf" srcId="{D400019B-86A3-4795-9F5B-948BA0F3B9B9}" destId="{8E8CAC36-6DF3-48BC-9B1B-E5D2DD5693DA}" srcOrd="0" destOrd="0" presId="urn:microsoft.com/office/officeart/2005/8/layout/process1"/>
    <dgm:cxn modelId="{0D103F8B-3CFE-46EA-B984-69B436D1170A}" type="presOf" srcId="{5C276E2B-BFC6-4C5D-8D6D-A398A003A4E9}" destId="{26BA0DD6-4558-4139-BCEE-D89C8966227C}" srcOrd="0" destOrd="0" presId="urn:microsoft.com/office/officeart/2005/8/layout/process1"/>
    <dgm:cxn modelId="{83FD2CDA-BBE9-470D-8FDD-00A6C73AFFF4}" type="presOf" srcId="{A579A435-C904-4250-8DA3-E43B68D29F10}" destId="{8AD1D799-13F0-4780-9DA1-AAA7D5A8EE6B}" srcOrd="0" destOrd="0" presId="urn:microsoft.com/office/officeart/2005/8/layout/process1"/>
    <dgm:cxn modelId="{F9E8729D-D6F5-4B65-8150-FE8ECC3E0AC2}" type="presOf" srcId="{F08E4E45-2EE6-449C-B7DF-95635BDE0091}" destId="{6F4AE5EF-DBA5-4DEB-B565-34914463698A}" srcOrd="0" destOrd="0" presId="urn:microsoft.com/office/officeart/2005/8/layout/process1"/>
    <dgm:cxn modelId="{159BA089-8FCE-40DE-9F7B-3E478AA19759}" srcId="{D400019B-86A3-4795-9F5B-948BA0F3B9B9}" destId="{A579A435-C904-4250-8DA3-E43B68D29F10}" srcOrd="1" destOrd="0" parTransId="{8B002EDF-0484-41D8-9C32-D5F54D9D978D}" sibTransId="{408A5E60-7169-4CAC-BF3E-081EC37D6E2E}"/>
    <dgm:cxn modelId="{8201841C-D47A-49AF-8641-53E50F4F0059}" type="presOf" srcId="{22BC67D2-E0F4-4563-85D4-96837FDFD1CD}" destId="{B05B0F3F-A6D5-4A06-BE74-C008780C11A8}" srcOrd="0" destOrd="0" presId="urn:microsoft.com/office/officeart/2005/8/layout/process1"/>
    <dgm:cxn modelId="{A9C3CA49-B53B-4512-B855-566B6653696B}" srcId="{D400019B-86A3-4795-9F5B-948BA0F3B9B9}" destId="{5C276E2B-BFC6-4C5D-8D6D-A398A003A4E9}" srcOrd="0" destOrd="0" parTransId="{BE1E899B-DF05-4E82-90A5-801B574DCDFC}" sibTransId="{8A69D226-9E09-451E-8849-5A5D3D9F8FE0}"/>
    <dgm:cxn modelId="{398447FB-0C5C-49AA-81AE-E489D4F97FD3}" srcId="{D400019B-86A3-4795-9F5B-948BA0F3B9B9}" destId="{7C4E6497-B28F-44A6-BF23-FDD5E9207F3B}" srcOrd="6" destOrd="0" parTransId="{63F4D8CD-B8B2-474C-8B97-F6EB59D3E92A}" sibTransId="{25BE90E5-00FC-418A-8B3C-855540E68B4A}"/>
    <dgm:cxn modelId="{ACD2E533-445B-489A-8878-7C8B798331A8}" srcId="{D400019B-86A3-4795-9F5B-948BA0F3B9B9}" destId="{76772A4A-81CB-4EFC-94D6-267D80B4253E}" srcOrd="4" destOrd="0" parTransId="{66C2BEF1-4B92-4E3F-832C-2B7D412AAE28}" sibTransId="{1048B6C5-89D0-4D14-8AC3-BA151F8A622D}"/>
    <dgm:cxn modelId="{70998868-A192-4549-9A3A-4BA69A21F976}" type="presOf" srcId="{2A45E582-A168-4E29-8C39-052493AF103B}" destId="{7C3EFF7A-FB3D-45E2-9E9C-16CDCFCB28C0}" srcOrd="0" destOrd="0" presId="urn:microsoft.com/office/officeart/2005/8/layout/process1"/>
    <dgm:cxn modelId="{0170366E-D84D-4389-8072-DDF4BF76E1F7}" type="presOf" srcId="{1048B6C5-89D0-4D14-8AC3-BA151F8A622D}" destId="{6BED1EF9-354E-4204-861A-288A1F940B40}" srcOrd="1" destOrd="0" presId="urn:microsoft.com/office/officeart/2005/8/layout/process1"/>
    <dgm:cxn modelId="{DC1ACE10-5D5C-432B-9E54-08537868B6DA}" srcId="{D400019B-86A3-4795-9F5B-948BA0F3B9B9}" destId="{503F124A-1BB7-46CC-B7BF-627F54CD4B6D}" srcOrd="3" destOrd="0" parTransId="{11F6AB42-83BB-4861-BF30-7A90F6827B5F}" sibTransId="{F08E4E45-2EE6-449C-B7DF-95635BDE0091}"/>
    <dgm:cxn modelId="{398BEFBB-E728-4FEC-B9FF-4BF8AD42BA69}" type="presOf" srcId="{F08E4E45-2EE6-449C-B7DF-95635BDE0091}" destId="{A8A985B2-AC5D-40CA-B10F-FA2AFFB062A4}" srcOrd="1" destOrd="0" presId="urn:microsoft.com/office/officeart/2005/8/layout/process1"/>
    <dgm:cxn modelId="{FE60D062-3879-4672-ABB7-766070377E2A}" type="presOf" srcId="{76772A4A-81CB-4EFC-94D6-267D80B4253E}" destId="{C18A0701-1531-41B9-B31C-3FC6D2AA6F0E}" srcOrd="0" destOrd="0" presId="urn:microsoft.com/office/officeart/2005/8/layout/process1"/>
    <dgm:cxn modelId="{644ABA20-EC46-423E-AE20-0D3A45C9AA82}" type="presOf" srcId="{408A5E60-7169-4CAC-BF3E-081EC37D6E2E}" destId="{B84EB0CD-7213-4BF9-AF95-A3B0BBF36F43}" srcOrd="1" destOrd="0" presId="urn:microsoft.com/office/officeart/2005/8/layout/process1"/>
    <dgm:cxn modelId="{71BE3B83-FDC0-4714-968F-B1DE84C64DC0}" srcId="{D400019B-86A3-4795-9F5B-948BA0F3B9B9}" destId="{53D45006-75EE-4644-B4F0-E85F00F7F828}" srcOrd="5" destOrd="0" parTransId="{421CFDEB-32F2-45E8-83FD-DE48C8692F22}" sibTransId="{22BC67D2-E0F4-4563-85D4-96837FDFD1CD}"/>
    <dgm:cxn modelId="{28362644-C0EB-4E01-9EA7-505D5DC6E83E}" type="presOf" srcId="{2A45E582-A168-4E29-8C39-052493AF103B}" destId="{AC8B876E-5B53-453E-88CF-F267A33F42D3}" srcOrd="1" destOrd="0" presId="urn:microsoft.com/office/officeart/2005/8/layout/process1"/>
    <dgm:cxn modelId="{86EEB57F-40B3-4252-9590-F9EDD7B6D623}" type="presOf" srcId="{8A69D226-9E09-451E-8849-5A5D3D9F8FE0}" destId="{B0209BED-57B2-4E37-B08C-03B00839438B}" srcOrd="1" destOrd="0" presId="urn:microsoft.com/office/officeart/2005/8/layout/process1"/>
    <dgm:cxn modelId="{F44D1B02-C67F-4FCF-8CC9-924C2810C741}" type="presOf" srcId="{22BC67D2-E0F4-4563-85D4-96837FDFD1CD}" destId="{A4AD422A-8D50-4302-A080-DD05E5DFEE5B}" srcOrd="1" destOrd="0" presId="urn:microsoft.com/office/officeart/2005/8/layout/process1"/>
    <dgm:cxn modelId="{19892EF3-9371-4735-B588-52FEA3234050}" type="presParOf" srcId="{8E8CAC36-6DF3-48BC-9B1B-E5D2DD5693DA}" destId="{26BA0DD6-4558-4139-BCEE-D89C8966227C}" srcOrd="0" destOrd="0" presId="urn:microsoft.com/office/officeart/2005/8/layout/process1"/>
    <dgm:cxn modelId="{5C9E5C77-4283-4EB0-8944-1BAAC09D2024}" type="presParOf" srcId="{8E8CAC36-6DF3-48BC-9B1B-E5D2DD5693DA}" destId="{8949E791-059E-4C79-ABF1-85A668949F33}" srcOrd="1" destOrd="0" presId="urn:microsoft.com/office/officeart/2005/8/layout/process1"/>
    <dgm:cxn modelId="{25397936-CBC6-47DD-B538-B63CBEAE4C4B}" type="presParOf" srcId="{8949E791-059E-4C79-ABF1-85A668949F33}" destId="{B0209BED-57B2-4E37-B08C-03B00839438B}" srcOrd="0" destOrd="0" presId="urn:microsoft.com/office/officeart/2005/8/layout/process1"/>
    <dgm:cxn modelId="{B0C969D0-BE99-4A12-BBB6-18253DCD9EB7}" type="presParOf" srcId="{8E8CAC36-6DF3-48BC-9B1B-E5D2DD5693DA}" destId="{8AD1D799-13F0-4780-9DA1-AAA7D5A8EE6B}" srcOrd="2" destOrd="0" presId="urn:microsoft.com/office/officeart/2005/8/layout/process1"/>
    <dgm:cxn modelId="{7047142C-B224-41F7-A8A7-86D023AD09AF}" type="presParOf" srcId="{8E8CAC36-6DF3-48BC-9B1B-E5D2DD5693DA}" destId="{9F81E112-C24D-4400-895C-8AF002668F67}" srcOrd="3" destOrd="0" presId="urn:microsoft.com/office/officeart/2005/8/layout/process1"/>
    <dgm:cxn modelId="{F55C0BBD-6D9B-475E-A986-3D5D097CD778}" type="presParOf" srcId="{9F81E112-C24D-4400-895C-8AF002668F67}" destId="{B84EB0CD-7213-4BF9-AF95-A3B0BBF36F43}" srcOrd="0" destOrd="0" presId="urn:microsoft.com/office/officeart/2005/8/layout/process1"/>
    <dgm:cxn modelId="{A3684980-F659-4912-BAF7-EFD76ECD2625}" type="presParOf" srcId="{8E8CAC36-6DF3-48BC-9B1B-E5D2DD5693DA}" destId="{A47DF38F-29A7-4C01-A3ED-AE57EF74B37B}" srcOrd="4" destOrd="0" presId="urn:microsoft.com/office/officeart/2005/8/layout/process1"/>
    <dgm:cxn modelId="{95823D7F-8FB6-4114-9E4C-EE09241BB546}" type="presParOf" srcId="{8E8CAC36-6DF3-48BC-9B1B-E5D2DD5693DA}" destId="{7C3EFF7A-FB3D-45E2-9E9C-16CDCFCB28C0}" srcOrd="5" destOrd="0" presId="urn:microsoft.com/office/officeart/2005/8/layout/process1"/>
    <dgm:cxn modelId="{D3C2C276-A671-4DCF-91E0-771FDD4AAD07}" type="presParOf" srcId="{7C3EFF7A-FB3D-45E2-9E9C-16CDCFCB28C0}" destId="{AC8B876E-5B53-453E-88CF-F267A33F42D3}" srcOrd="0" destOrd="0" presId="urn:microsoft.com/office/officeart/2005/8/layout/process1"/>
    <dgm:cxn modelId="{A45244BE-5414-4DBA-8056-5D56A4BB19B1}" type="presParOf" srcId="{8E8CAC36-6DF3-48BC-9B1B-E5D2DD5693DA}" destId="{68BFFBC7-EE5F-41F0-9FB9-3998837C46CD}" srcOrd="6" destOrd="0" presId="urn:microsoft.com/office/officeart/2005/8/layout/process1"/>
    <dgm:cxn modelId="{2542627C-EBD2-4C0C-92CA-97D364E2D704}" type="presParOf" srcId="{8E8CAC36-6DF3-48BC-9B1B-E5D2DD5693DA}" destId="{6F4AE5EF-DBA5-4DEB-B565-34914463698A}" srcOrd="7" destOrd="0" presId="urn:microsoft.com/office/officeart/2005/8/layout/process1"/>
    <dgm:cxn modelId="{49D47DB1-7153-4FF3-8F5C-501B5DF245B4}" type="presParOf" srcId="{6F4AE5EF-DBA5-4DEB-B565-34914463698A}" destId="{A8A985B2-AC5D-40CA-B10F-FA2AFFB062A4}" srcOrd="0" destOrd="0" presId="urn:microsoft.com/office/officeart/2005/8/layout/process1"/>
    <dgm:cxn modelId="{7F093BAE-BB35-4F9B-A2C3-9B8D97054E9C}" type="presParOf" srcId="{8E8CAC36-6DF3-48BC-9B1B-E5D2DD5693DA}" destId="{C18A0701-1531-41B9-B31C-3FC6D2AA6F0E}" srcOrd="8" destOrd="0" presId="urn:microsoft.com/office/officeart/2005/8/layout/process1"/>
    <dgm:cxn modelId="{6F850184-F087-4848-8D41-55235C5DA482}" type="presParOf" srcId="{8E8CAC36-6DF3-48BC-9B1B-E5D2DD5693DA}" destId="{12C98A02-EB1D-4F7D-831B-41D3191B98A2}" srcOrd="9" destOrd="0" presId="urn:microsoft.com/office/officeart/2005/8/layout/process1"/>
    <dgm:cxn modelId="{66C0DE5E-7C32-4914-82A9-D494B0F68900}" type="presParOf" srcId="{12C98A02-EB1D-4F7D-831B-41D3191B98A2}" destId="{6BED1EF9-354E-4204-861A-288A1F940B40}" srcOrd="0" destOrd="0" presId="urn:microsoft.com/office/officeart/2005/8/layout/process1"/>
    <dgm:cxn modelId="{BB9843D9-19A9-4386-BFF0-A549CA565571}" type="presParOf" srcId="{8E8CAC36-6DF3-48BC-9B1B-E5D2DD5693DA}" destId="{A7A51D22-CAA0-4525-8F54-A838C9291757}" srcOrd="10" destOrd="0" presId="urn:microsoft.com/office/officeart/2005/8/layout/process1"/>
    <dgm:cxn modelId="{E632CA0C-CC6B-4DEA-8E13-FB9849D0CA72}" type="presParOf" srcId="{8E8CAC36-6DF3-48BC-9B1B-E5D2DD5693DA}" destId="{B05B0F3F-A6D5-4A06-BE74-C008780C11A8}" srcOrd="11" destOrd="0" presId="urn:microsoft.com/office/officeart/2005/8/layout/process1"/>
    <dgm:cxn modelId="{8C64A60A-8819-432E-8040-4175DBB4A58F}" type="presParOf" srcId="{B05B0F3F-A6D5-4A06-BE74-C008780C11A8}" destId="{A4AD422A-8D50-4302-A080-DD05E5DFEE5B}" srcOrd="0" destOrd="0" presId="urn:microsoft.com/office/officeart/2005/8/layout/process1"/>
    <dgm:cxn modelId="{D69CE71E-B659-4A67-A267-280E3F6F8F4F}" type="presParOf" srcId="{8E8CAC36-6DF3-48BC-9B1B-E5D2DD5693DA}" destId="{982BBD95-1723-4CED-A90A-A205B0A41EB8}" srcOrd="12" destOrd="0" presId="urn:microsoft.com/office/officeart/2005/8/layout/process1"/>
  </dgm:cxnLst>
  <dgm:bg>
    <a:solidFill>
      <a:schemeClr val="accent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00019B-86A3-4795-9F5B-948BA0F3B9B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C276E2B-BFC6-4C5D-8D6D-A398A003A4E9}">
      <dgm:prSet phldrT="[Текст]"/>
      <dgm:spPr/>
      <dgm:t>
        <a:bodyPr/>
        <a:lstStyle/>
        <a:p>
          <a:r>
            <a:rPr lang="ru-RU" dirty="0" smtClean="0"/>
            <a:t>Запрос</a:t>
          </a:r>
          <a:endParaRPr lang="ru-RU" dirty="0"/>
        </a:p>
      </dgm:t>
    </dgm:pt>
    <dgm:pt modelId="{BE1E899B-DF05-4E82-90A5-801B574DCDFC}" type="parTrans" cxnId="{A9C3CA49-B53B-4512-B855-566B6653696B}">
      <dgm:prSet/>
      <dgm:spPr/>
      <dgm:t>
        <a:bodyPr/>
        <a:lstStyle/>
        <a:p>
          <a:endParaRPr lang="ru-RU"/>
        </a:p>
      </dgm:t>
    </dgm:pt>
    <dgm:pt modelId="{8A69D226-9E09-451E-8849-5A5D3D9F8FE0}" type="sibTrans" cxnId="{A9C3CA49-B53B-4512-B855-566B6653696B}">
      <dgm:prSet/>
      <dgm:spPr/>
      <dgm:t>
        <a:bodyPr/>
        <a:lstStyle/>
        <a:p>
          <a:endParaRPr lang="ru-RU"/>
        </a:p>
      </dgm:t>
    </dgm:pt>
    <dgm:pt modelId="{A579A435-C904-4250-8DA3-E43B68D29F10}">
      <dgm:prSet phldrT="[Текст]"/>
      <dgm:spPr/>
      <dgm:t>
        <a:bodyPr/>
        <a:lstStyle/>
        <a:p>
          <a:r>
            <a:rPr lang="ru-RU" dirty="0" smtClean="0"/>
            <a:t>Визуальные слова</a:t>
          </a:r>
          <a:endParaRPr lang="ru-RU" dirty="0"/>
        </a:p>
      </dgm:t>
    </dgm:pt>
    <dgm:pt modelId="{8B002EDF-0484-41D8-9C32-D5F54D9D978D}" type="parTrans" cxnId="{159BA089-8FCE-40DE-9F7B-3E478AA19759}">
      <dgm:prSet/>
      <dgm:spPr/>
      <dgm:t>
        <a:bodyPr/>
        <a:lstStyle/>
        <a:p>
          <a:endParaRPr lang="ru-RU"/>
        </a:p>
      </dgm:t>
    </dgm:pt>
    <dgm:pt modelId="{408A5E60-7169-4CAC-BF3E-081EC37D6E2E}" type="sibTrans" cxnId="{159BA089-8FCE-40DE-9F7B-3E478AA19759}">
      <dgm:prSet/>
      <dgm:spPr/>
      <dgm:t>
        <a:bodyPr/>
        <a:lstStyle/>
        <a:p>
          <a:endParaRPr lang="ru-RU"/>
        </a:p>
      </dgm:t>
    </dgm:pt>
    <dgm:pt modelId="{FC671E37-1984-47D1-91D9-7B38730112F4}">
      <dgm:prSet phldrT="[Текст]"/>
      <dgm:spPr/>
      <dgm:t>
        <a:bodyPr/>
        <a:lstStyle/>
        <a:p>
          <a:r>
            <a:rPr lang="ru-RU" dirty="0" smtClean="0"/>
            <a:t>Частоты визуальных слов</a:t>
          </a:r>
          <a:endParaRPr lang="ru-RU" dirty="0"/>
        </a:p>
      </dgm:t>
    </dgm:pt>
    <dgm:pt modelId="{29744C44-80C9-46A6-BDE4-A4CD5E3D3B88}" type="parTrans" cxnId="{D6D752C1-958E-4B26-BFC1-ABA0FFC34F3D}">
      <dgm:prSet/>
      <dgm:spPr/>
      <dgm:t>
        <a:bodyPr/>
        <a:lstStyle/>
        <a:p>
          <a:endParaRPr lang="ru-RU"/>
        </a:p>
      </dgm:t>
    </dgm:pt>
    <dgm:pt modelId="{2A45E582-A168-4E29-8C39-052493AF103B}" type="sibTrans" cxnId="{D6D752C1-958E-4B26-BFC1-ABA0FFC34F3D}">
      <dgm:prSet/>
      <dgm:spPr/>
      <dgm:t>
        <a:bodyPr/>
        <a:lstStyle/>
        <a:p>
          <a:endParaRPr lang="ru-RU"/>
        </a:p>
      </dgm:t>
    </dgm:pt>
    <dgm:pt modelId="{503F124A-1BB7-46CC-B7BF-627F54CD4B6D}">
      <dgm:prSet phldrT="[Текст]"/>
      <dgm:spPr/>
      <dgm:t>
        <a:bodyPr/>
        <a:lstStyle/>
        <a:p>
          <a:r>
            <a:rPr lang="en-US" dirty="0" smtClean="0"/>
            <a:t>N</a:t>
          </a:r>
          <a:r>
            <a:rPr lang="ru-RU" dirty="0" smtClean="0"/>
            <a:t> наиболее близких по </a:t>
          </a:r>
          <a:r>
            <a:rPr lang="en-US" dirty="0" smtClean="0"/>
            <a:t>TF-IDF </a:t>
          </a:r>
          <a:endParaRPr lang="ru-RU" dirty="0"/>
        </a:p>
      </dgm:t>
    </dgm:pt>
    <dgm:pt modelId="{11F6AB42-83BB-4861-BF30-7A90F6827B5F}" type="parTrans" cxnId="{DC1ACE10-5D5C-432B-9E54-08537868B6DA}">
      <dgm:prSet/>
      <dgm:spPr/>
      <dgm:t>
        <a:bodyPr/>
        <a:lstStyle/>
        <a:p>
          <a:endParaRPr lang="ru-RU"/>
        </a:p>
      </dgm:t>
    </dgm:pt>
    <dgm:pt modelId="{F08E4E45-2EE6-449C-B7DF-95635BDE0091}" type="sibTrans" cxnId="{DC1ACE10-5D5C-432B-9E54-08537868B6DA}">
      <dgm:prSet/>
      <dgm:spPr/>
      <dgm:t>
        <a:bodyPr/>
        <a:lstStyle/>
        <a:p>
          <a:endParaRPr lang="ru-RU"/>
        </a:p>
      </dgm:t>
    </dgm:pt>
    <dgm:pt modelId="{76772A4A-81CB-4EFC-94D6-267D80B4253E}">
      <dgm:prSet phldrT="[Текст]"/>
      <dgm:spPr/>
      <dgm:t>
        <a:bodyPr/>
        <a:lstStyle/>
        <a:p>
          <a:r>
            <a:rPr lang="ru-RU" dirty="0" smtClean="0"/>
            <a:t>Оценка </a:t>
          </a:r>
          <a:r>
            <a:rPr lang="ru-RU" dirty="0" err="1" smtClean="0"/>
            <a:t>геометрич</a:t>
          </a:r>
          <a:r>
            <a:rPr lang="ru-RU" dirty="0" smtClean="0"/>
            <a:t>. сходства</a:t>
          </a:r>
          <a:endParaRPr lang="ru-RU" dirty="0"/>
        </a:p>
      </dgm:t>
    </dgm:pt>
    <dgm:pt modelId="{66C2BEF1-4B92-4E3F-832C-2B7D412AAE28}" type="parTrans" cxnId="{ACD2E533-445B-489A-8878-7C8B798331A8}">
      <dgm:prSet/>
      <dgm:spPr/>
      <dgm:t>
        <a:bodyPr/>
        <a:lstStyle/>
        <a:p>
          <a:endParaRPr lang="ru-RU"/>
        </a:p>
      </dgm:t>
    </dgm:pt>
    <dgm:pt modelId="{1048B6C5-89D0-4D14-8AC3-BA151F8A622D}" type="sibTrans" cxnId="{ACD2E533-445B-489A-8878-7C8B798331A8}">
      <dgm:prSet/>
      <dgm:spPr/>
      <dgm:t>
        <a:bodyPr/>
        <a:lstStyle/>
        <a:p>
          <a:endParaRPr lang="ru-RU"/>
        </a:p>
      </dgm:t>
    </dgm:pt>
    <dgm:pt modelId="{53D45006-75EE-4644-B4F0-E85F00F7F828}">
      <dgm:prSet phldrT="[Текст]"/>
      <dgm:spPr/>
      <dgm:t>
        <a:bodyPr/>
        <a:lstStyle/>
        <a:p>
          <a:r>
            <a:rPr lang="ru-RU" dirty="0" smtClean="0"/>
            <a:t>Наилучшее совпадение точек</a:t>
          </a:r>
          <a:endParaRPr lang="ru-RU" dirty="0"/>
        </a:p>
      </dgm:t>
    </dgm:pt>
    <dgm:pt modelId="{421CFDEB-32F2-45E8-83FD-DE48C8692F22}" type="parTrans" cxnId="{71BE3B83-FDC0-4714-968F-B1DE84C64DC0}">
      <dgm:prSet/>
      <dgm:spPr/>
      <dgm:t>
        <a:bodyPr/>
        <a:lstStyle/>
        <a:p>
          <a:endParaRPr lang="ru-RU"/>
        </a:p>
      </dgm:t>
    </dgm:pt>
    <dgm:pt modelId="{22BC67D2-E0F4-4563-85D4-96837FDFD1CD}" type="sibTrans" cxnId="{71BE3B83-FDC0-4714-968F-B1DE84C64DC0}">
      <dgm:prSet/>
      <dgm:spPr/>
      <dgm:t>
        <a:bodyPr/>
        <a:lstStyle/>
        <a:p>
          <a:endParaRPr lang="ru-RU"/>
        </a:p>
      </dgm:t>
    </dgm:pt>
    <dgm:pt modelId="{7C4E6497-B28F-44A6-BF23-FDD5E9207F3B}">
      <dgm:prSet phldrT="[Текст]" custT="1"/>
      <dgm:spPr/>
      <dgm:t>
        <a:bodyPr/>
        <a:lstStyle/>
        <a:p>
          <a:r>
            <a:rPr lang="ru-RU" sz="1100" dirty="0" smtClean="0"/>
            <a:t>Ответ</a:t>
          </a:r>
          <a:endParaRPr lang="ru-RU" sz="1000" dirty="0"/>
        </a:p>
      </dgm:t>
    </dgm:pt>
    <dgm:pt modelId="{63F4D8CD-B8B2-474C-8B97-F6EB59D3E92A}" type="parTrans" cxnId="{398447FB-0C5C-49AA-81AE-E489D4F97FD3}">
      <dgm:prSet/>
      <dgm:spPr/>
      <dgm:t>
        <a:bodyPr/>
        <a:lstStyle/>
        <a:p>
          <a:endParaRPr lang="ru-RU"/>
        </a:p>
      </dgm:t>
    </dgm:pt>
    <dgm:pt modelId="{25BE90E5-00FC-418A-8B3C-855540E68B4A}" type="sibTrans" cxnId="{398447FB-0C5C-49AA-81AE-E489D4F97FD3}">
      <dgm:prSet/>
      <dgm:spPr/>
      <dgm:t>
        <a:bodyPr/>
        <a:lstStyle/>
        <a:p>
          <a:endParaRPr lang="ru-RU"/>
        </a:p>
      </dgm:t>
    </dgm:pt>
    <dgm:pt modelId="{8E8CAC36-6DF3-48BC-9B1B-E5D2DD5693DA}" type="pres">
      <dgm:prSet presAssocID="{D400019B-86A3-4795-9F5B-948BA0F3B9B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6BA0DD6-4558-4139-BCEE-D89C8966227C}" type="pres">
      <dgm:prSet presAssocID="{5C276E2B-BFC6-4C5D-8D6D-A398A003A4E9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49E791-059E-4C79-ABF1-85A668949F33}" type="pres">
      <dgm:prSet presAssocID="{8A69D226-9E09-451E-8849-5A5D3D9F8FE0}" presName="sibTrans" presStyleLbl="sibTrans2D1" presStyleIdx="0" presStyleCnt="6"/>
      <dgm:spPr/>
      <dgm:t>
        <a:bodyPr/>
        <a:lstStyle/>
        <a:p>
          <a:endParaRPr lang="ru-RU"/>
        </a:p>
      </dgm:t>
    </dgm:pt>
    <dgm:pt modelId="{B0209BED-57B2-4E37-B08C-03B00839438B}" type="pres">
      <dgm:prSet presAssocID="{8A69D226-9E09-451E-8849-5A5D3D9F8FE0}" presName="connectorText" presStyleLbl="sibTrans2D1" presStyleIdx="0" presStyleCnt="6"/>
      <dgm:spPr/>
      <dgm:t>
        <a:bodyPr/>
        <a:lstStyle/>
        <a:p>
          <a:endParaRPr lang="ru-RU"/>
        </a:p>
      </dgm:t>
    </dgm:pt>
    <dgm:pt modelId="{8AD1D799-13F0-4780-9DA1-AAA7D5A8EE6B}" type="pres">
      <dgm:prSet presAssocID="{A579A435-C904-4250-8DA3-E43B68D29F10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81E112-C24D-4400-895C-8AF002668F67}" type="pres">
      <dgm:prSet presAssocID="{408A5E60-7169-4CAC-BF3E-081EC37D6E2E}" presName="sibTrans" presStyleLbl="sibTrans2D1" presStyleIdx="1" presStyleCnt="6"/>
      <dgm:spPr/>
      <dgm:t>
        <a:bodyPr/>
        <a:lstStyle/>
        <a:p>
          <a:endParaRPr lang="ru-RU"/>
        </a:p>
      </dgm:t>
    </dgm:pt>
    <dgm:pt modelId="{B84EB0CD-7213-4BF9-AF95-A3B0BBF36F43}" type="pres">
      <dgm:prSet presAssocID="{408A5E60-7169-4CAC-BF3E-081EC37D6E2E}" presName="connectorText" presStyleLbl="sibTrans2D1" presStyleIdx="1" presStyleCnt="6"/>
      <dgm:spPr/>
      <dgm:t>
        <a:bodyPr/>
        <a:lstStyle/>
        <a:p>
          <a:endParaRPr lang="ru-RU"/>
        </a:p>
      </dgm:t>
    </dgm:pt>
    <dgm:pt modelId="{A47DF38F-29A7-4C01-A3ED-AE57EF74B37B}" type="pres">
      <dgm:prSet presAssocID="{FC671E37-1984-47D1-91D9-7B38730112F4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3EFF7A-FB3D-45E2-9E9C-16CDCFCB28C0}" type="pres">
      <dgm:prSet presAssocID="{2A45E582-A168-4E29-8C39-052493AF103B}" presName="sibTrans" presStyleLbl="sibTrans2D1" presStyleIdx="2" presStyleCnt="6"/>
      <dgm:spPr/>
      <dgm:t>
        <a:bodyPr/>
        <a:lstStyle/>
        <a:p>
          <a:endParaRPr lang="ru-RU"/>
        </a:p>
      </dgm:t>
    </dgm:pt>
    <dgm:pt modelId="{AC8B876E-5B53-453E-88CF-F267A33F42D3}" type="pres">
      <dgm:prSet presAssocID="{2A45E582-A168-4E29-8C39-052493AF103B}" presName="connectorText" presStyleLbl="sibTrans2D1" presStyleIdx="2" presStyleCnt="6"/>
      <dgm:spPr/>
      <dgm:t>
        <a:bodyPr/>
        <a:lstStyle/>
        <a:p>
          <a:endParaRPr lang="ru-RU"/>
        </a:p>
      </dgm:t>
    </dgm:pt>
    <dgm:pt modelId="{68BFFBC7-EE5F-41F0-9FB9-3998837C46CD}" type="pres">
      <dgm:prSet presAssocID="{503F124A-1BB7-46CC-B7BF-627F54CD4B6D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4AE5EF-DBA5-4DEB-B565-34914463698A}" type="pres">
      <dgm:prSet presAssocID="{F08E4E45-2EE6-449C-B7DF-95635BDE0091}" presName="sibTrans" presStyleLbl="sibTrans2D1" presStyleIdx="3" presStyleCnt="6"/>
      <dgm:spPr/>
      <dgm:t>
        <a:bodyPr/>
        <a:lstStyle/>
        <a:p>
          <a:endParaRPr lang="ru-RU"/>
        </a:p>
      </dgm:t>
    </dgm:pt>
    <dgm:pt modelId="{A8A985B2-AC5D-40CA-B10F-FA2AFFB062A4}" type="pres">
      <dgm:prSet presAssocID="{F08E4E45-2EE6-449C-B7DF-95635BDE0091}" presName="connectorText" presStyleLbl="sibTrans2D1" presStyleIdx="3" presStyleCnt="6"/>
      <dgm:spPr/>
      <dgm:t>
        <a:bodyPr/>
        <a:lstStyle/>
        <a:p>
          <a:endParaRPr lang="ru-RU"/>
        </a:p>
      </dgm:t>
    </dgm:pt>
    <dgm:pt modelId="{C18A0701-1531-41B9-B31C-3FC6D2AA6F0E}" type="pres">
      <dgm:prSet presAssocID="{76772A4A-81CB-4EFC-94D6-267D80B4253E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2C98A02-EB1D-4F7D-831B-41D3191B98A2}" type="pres">
      <dgm:prSet presAssocID="{1048B6C5-89D0-4D14-8AC3-BA151F8A622D}" presName="sibTrans" presStyleLbl="sibTrans2D1" presStyleIdx="4" presStyleCnt="6"/>
      <dgm:spPr/>
      <dgm:t>
        <a:bodyPr/>
        <a:lstStyle/>
        <a:p>
          <a:endParaRPr lang="ru-RU"/>
        </a:p>
      </dgm:t>
    </dgm:pt>
    <dgm:pt modelId="{6BED1EF9-354E-4204-861A-288A1F940B40}" type="pres">
      <dgm:prSet presAssocID="{1048B6C5-89D0-4D14-8AC3-BA151F8A622D}" presName="connectorText" presStyleLbl="sibTrans2D1" presStyleIdx="4" presStyleCnt="6"/>
      <dgm:spPr/>
      <dgm:t>
        <a:bodyPr/>
        <a:lstStyle/>
        <a:p>
          <a:endParaRPr lang="ru-RU"/>
        </a:p>
      </dgm:t>
    </dgm:pt>
    <dgm:pt modelId="{A7A51D22-CAA0-4525-8F54-A838C9291757}" type="pres">
      <dgm:prSet presAssocID="{53D45006-75EE-4644-B4F0-E85F00F7F828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05B0F3F-A6D5-4A06-BE74-C008780C11A8}" type="pres">
      <dgm:prSet presAssocID="{22BC67D2-E0F4-4563-85D4-96837FDFD1CD}" presName="sibTrans" presStyleLbl="sibTrans2D1" presStyleIdx="5" presStyleCnt="6"/>
      <dgm:spPr/>
      <dgm:t>
        <a:bodyPr/>
        <a:lstStyle/>
        <a:p>
          <a:endParaRPr lang="ru-RU"/>
        </a:p>
      </dgm:t>
    </dgm:pt>
    <dgm:pt modelId="{A4AD422A-8D50-4302-A080-DD05E5DFEE5B}" type="pres">
      <dgm:prSet presAssocID="{22BC67D2-E0F4-4563-85D4-96837FDFD1CD}" presName="connectorText" presStyleLbl="sibTrans2D1" presStyleIdx="5" presStyleCnt="6"/>
      <dgm:spPr/>
      <dgm:t>
        <a:bodyPr/>
        <a:lstStyle/>
        <a:p>
          <a:endParaRPr lang="ru-RU"/>
        </a:p>
      </dgm:t>
    </dgm:pt>
    <dgm:pt modelId="{982BBD95-1723-4CED-A90A-A205B0A41EB8}" type="pres">
      <dgm:prSet presAssocID="{7C4E6497-B28F-44A6-BF23-FDD5E9207F3B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229A95D-364E-4BB2-B193-AE8C8CD18BF4}" type="presOf" srcId="{1048B6C5-89D0-4D14-8AC3-BA151F8A622D}" destId="{12C98A02-EB1D-4F7D-831B-41D3191B98A2}" srcOrd="0" destOrd="0" presId="urn:microsoft.com/office/officeart/2005/8/layout/process1"/>
    <dgm:cxn modelId="{7FC5DC37-BA1B-4F99-AAA3-5F2AFB4C6EB7}" type="presOf" srcId="{76772A4A-81CB-4EFC-94D6-267D80B4253E}" destId="{C18A0701-1531-41B9-B31C-3FC6D2AA6F0E}" srcOrd="0" destOrd="0" presId="urn:microsoft.com/office/officeart/2005/8/layout/process1"/>
    <dgm:cxn modelId="{5CCEBE99-5177-42E2-8BF9-FAD69FCC16C0}" type="presOf" srcId="{22BC67D2-E0F4-4563-85D4-96837FDFD1CD}" destId="{B05B0F3F-A6D5-4A06-BE74-C008780C11A8}" srcOrd="0" destOrd="0" presId="urn:microsoft.com/office/officeart/2005/8/layout/process1"/>
    <dgm:cxn modelId="{5FE25189-6DCC-42E2-8FC5-FC655FECB623}" type="presOf" srcId="{8A69D226-9E09-451E-8849-5A5D3D9F8FE0}" destId="{8949E791-059E-4C79-ABF1-85A668949F33}" srcOrd="0" destOrd="0" presId="urn:microsoft.com/office/officeart/2005/8/layout/process1"/>
    <dgm:cxn modelId="{E1FE741C-9EFD-4A04-B1C9-EB815AEE9633}" type="presOf" srcId="{7C4E6497-B28F-44A6-BF23-FDD5E9207F3B}" destId="{982BBD95-1723-4CED-A90A-A205B0A41EB8}" srcOrd="0" destOrd="0" presId="urn:microsoft.com/office/officeart/2005/8/layout/process1"/>
    <dgm:cxn modelId="{15304BBA-D6B9-4854-9AD7-AA1F4161C1BE}" type="presOf" srcId="{F08E4E45-2EE6-449C-B7DF-95635BDE0091}" destId="{A8A985B2-AC5D-40CA-B10F-FA2AFFB062A4}" srcOrd="1" destOrd="0" presId="urn:microsoft.com/office/officeart/2005/8/layout/process1"/>
    <dgm:cxn modelId="{D6D752C1-958E-4B26-BFC1-ABA0FFC34F3D}" srcId="{D400019B-86A3-4795-9F5B-948BA0F3B9B9}" destId="{FC671E37-1984-47D1-91D9-7B38730112F4}" srcOrd="2" destOrd="0" parTransId="{29744C44-80C9-46A6-BDE4-A4CD5E3D3B88}" sibTransId="{2A45E582-A168-4E29-8C39-052493AF103B}"/>
    <dgm:cxn modelId="{0F51C634-9AA4-41A0-97D8-4CCE91A128AF}" type="presOf" srcId="{1048B6C5-89D0-4D14-8AC3-BA151F8A622D}" destId="{6BED1EF9-354E-4204-861A-288A1F940B40}" srcOrd="1" destOrd="0" presId="urn:microsoft.com/office/officeart/2005/8/layout/process1"/>
    <dgm:cxn modelId="{C9067F48-807B-4C5D-A026-01A50F140309}" type="presOf" srcId="{5C276E2B-BFC6-4C5D-8D6D-A398A003A4E9}" destId="{26BA0DD6-4558-4139-BCEE-D89C8966227C}" srcOrd="0" destOrd="0" presId="urn:microsoft.com/office/officeart/2005/8/layout/process1"/>
    <dgm:cxn modelId="{49CDFE5D-FCE5-4C87-B012-93FE1FDC0EDF}" type="presOf" srcId="{D400019B-86A3-4795-9F5B-948BA0F3B9B9}" destId="{8E8CAC36-6DF3-48BC-9B1B-E5D2DD5693DA}" srcOrd="0" destOrd="0" presId="urn:microsoft.com/office/officeart/2005/8/layout/process1"/>
    <dgm:cxn modelId="{B279F070-64E4-4425-9550-C9EB6056D6E6}" type="presOf" srcId="{2A45E582-A168-4E29-8C39-052493AF103B}" destId="{7C3EFF7A-FB3D-45E2-9E9C-16CDCFCB28C0}" srcOrd="0" destOrd="0" presId="urn:microsoft.com/office/officeart/2005/8/layout/process1"/>
    <dgm:cxn modelId="{76E19826-5107-43B7-AF8A-0656B0B50468}" type="presOf" srcId="{408A5E60-7169-4CAC-BF3E-081EC37D6E2E}" destId="{9F81E112-C24D-4400-895C-8AF002668F67}" srcOrd="0" destOrd="0" presId="urn:microsoft.com/office/officeart/2005/8/layout/process1"/>
    <dgm:cxn modelId="{FA820DCF-B631-4805-B091-DE1986876EA5}" type="presOf" srcId="{53D45006-75EE-4644-B4F0-E85F00F7F828}" destId="{A7A51D22-CAA0-4525-8F54-A838C9291757}" srcOrd="0" destOrd="0" presId="urn:microsoft.com/office/officeart/2005/8/layout/process1"/>
    <dgm:cxn modelId="{159BA089-8FCE-40DE-9F7B-3E478AA19759}" srcId="{D400019B-86A3-4795-9F5B-948BA0F3B9B9}" destId="{A579A435-C904-4250-8DA3-E43B68D29F10}" srcOrd="1" destOrd="0" parTransId="{8B002EDF-0484-41D8-9C32-D5F54D9D978D}" sibTransId="{408A5E60-7169-4CAC-BF3E-081EC37D6E2E}"/>
    <dgm:cxn modelId="{44CBFF8E-A241-4AF5-A181-6CEACACAB5FA}" type="presOf" srcId="{2A45E582-A168-4E29-8C39-052493AF103B}" destId="{AC8B876E-5B53-453E-88CF-F267A33F42D3}" srcOrd="1" destOrd="0" presId="urn:microsoft.com/office/officeart/2005/8/layout/process1"/>
    <dgm:cxn modelId="{FBD45E79-453B-4AC8-A564-A564C4ABE053}" type="presOf" srcId="{FC671E37-1984-47D1-91D9-7B38730112F4}" destId="{A47DF38F-29A7-4C01-A3ED-AE57EF74B37B}" srcOrd="0" destOrd="0" presId="urn:microsoft.com/office/officeart/2005/8/layout/process1"/>
    <dgm:cxn modelId="{A9C3CA49-B53B-4512-B855-566B6653696B}" srcId="{D400019B-86A3-4795-9F5B-948BA0F3B9B9}" destId="{5C276E2B-BFC6-4C5D-8D6D-A398A003A4E9}" srcOrd="0" destOrd="0" parTransId="{BE1E899B-DF05-4E82-90A5-801B574DCDFC}" sibTransId="{8A69D226-9E09-451E-8849-5A5D3D9F8FE0}"/>
    <dgm:cxn modelId="{398447FB-0C5C-49AA-81AE-E489D4F97FD3}" srcId="{D400019B-86A3-4795-9F5B-948BA0F3B9B9}" destId="{7C4E6497-B28F-44A6-BF23-FDD5E9207F3B}" srcOrd="6" destOrd="0" parTransId="{63F4D8CD-B8B2-474C-8B97-F6EB59D3E92A}" sibTransId="{25BE90E5-00FC-418A-8B3C-855540E68B4A}"/>
    <dgm:cxn modelId="{93EFBEF4-2A50-4B65-B82B-D3F6AC341BC9}" type="presOf" srcId="{22BC67D2-E0F4-4563-85D4-96837FDFD1CD}" destId="{A4AD422A-8D50-4302-A080-DD05E5DFEE5B}" srcOrd="1" destOrd="0" presId="urn:microsoft.com/office/officeart/2005/8/layout/process1"/>
    <dgm:cxn modelId="{ACD2E533-445B-489A-8878-7C8B798331A8}" srcId="{D400019B-86A3-4795-9F5B-948BA0F3B9B9}" destId="{76772A4A-81CB-4EFC-94D6-267D80B4253E}" srcOrd="4" destOrd="0" parTransId="{66C2BEF1-4B92-4E3F-832C-2B7D412AAE28}" sibTransId="{1048B6C5-89D0-4D14-8AC3-BA151F8A622D}"/>
    <dgm:cxn modelId="{DC1ACE10-5D5C-432B-9E54-08537868B6DA}" srcId="{D400019B-86A3-4795-9F5B-948BA0F3B9B9}" destId="{503F124A-1BB7-46CC-B7BF-627F54CD4B6D}" srcOrd="3" destOrd="0" parTransId="{11F6AB42-83BB-4861-BF30-7A90F6827B5F}" sibTransId="{F08E4E45-2EE6-449C-B7DF-95635BDE0091}"/>
    <dgm:cxn modelId="{55DA7F58-0A68-4720-834E-E7FB12F719B7}" type="presOf" srcId="{8A69D226-9E09-451E-8849-5A5D3D9F8FE0}" destId="{B0209BED-57B2-4E37-B08C-03B00839438B}" srcOrd="1" destOrd="0" presId="urn:microsoft.com/office/officeart/2005/8/layout/process1"/>
    <dgm:cxn modelId="{F0E5ADEB-035E-4CEA-85CD-A4FBE17DC879}" type="presOf" srcId="{408A5E60-7169-4CAC-BF3E-081EC37D6E2E}" destId="{B84EB0CD-7213-4BF9-AF95-A3B0BBF36F43}" srcOrd="1" destOrd="0" presId="urn:microsoft.com/office/officeart/2005/8/layout/process1"/>
    <dgm:cxn modelId="{ABDEA113-D44C-43B9-9057-61459DF76326}" type="presOf" srcId="{A579A435-C904-4250-8DA3-E43B68D29F10}" destId="{8AD1D799-13F0-4780-9DA1-AAA7D5A8EE6B}" srcOrd="0" destOrd="0" presId="urn:microsoft.com/office/officeart/2005/8/layout/process1"/>
    <dgm:cxn modelId="{71BE3B83-FDC0-4714-968F-B1DE84C64DC0}" srcId="{D400019B-86A3-4795-9F5B-948BA0F3B9B9}" destId="{53D45006-75EE-4644-B4F0-E85F00F7F828}" srcOrd="5" destOrd="0" parTransId="{421CFDEB-32F2-45E8-83FD-DE48C8692F22}" sibTransId="{22BC67D2-E0F4-4563-85D4-96837FDFD1CD}"/>
    <dgm:cxn modelId="{51E063ED-63BB-4728-B8C9-512224D1E5BF}" type="presOf" srcId="{F08E4E45-2EE6-449C-B7DF-95635BDE0091}" destId="{6F4AE5EF-DBA5-4DEB-B565-34914463698A}" srcOrd="0" destOrd="0" presId="urn:microsoft.com/office/officeart/2005/8/layout/process1"/>
    <dgm:cxn modelId="{C5AAEBFC-FD7B-4B00-9C53-1B9C139FE7F1}" type="presOf" srcId="{503F124A-1BB7-46CC-B7BF-627F54CD4B6D}" destId="{68BFFBC7-EE5F-41F0-9FB9-3998837C46CD}" srcOrd="0" destOrd="0" presId="urn:microsoft.com/office/officeart/2005/8/layout/process1"/>
    <dgm:cxn modelId="{5FC5CAC2-CD1B-4EAD-971C-C9178B98AE1F}" type="presParOf" srcId="{8E8CAC36-6DF3-48BC-9B1B-E5D2DD5693DA}" destId="{26BA0DD6-4558-4139-BCEE-D89C8966227C}" srcOrd="0" destOrd="0" presId="urn:microsoft.com/office/officeart/2005/8/layout/process1"/>
    <dgm:cxn modelId="{847A6BE6-A130-4B5D-84C0-E809E379570B}" type="presParOf" srcId="{8E8CAC36-6DF3-48BC-9B1B-E5D2DD5693DA}" destId="{8949E791-059E-4C79-ABF1-85A668949F33}" srcOrd="1" destOrd="0" presId="urn:microsoft.com/office/officeart/2005/8/layout/process1"/>
    <dgm:cxn modelId="{F2FBDA08-8ADB-49AD-948D-CF07F04E7694}" type="presParOf" srcId="{8949E791-059E-4C79-ABF1-85A668949F33}" destId="{B0209BED-57B2-4E37-B08C-03B00839438B}" srcOrd="0" destOrd="0" presId="urn:microsoft.com/office/officeart/2005/8/layout/process1"/>
    <dgm:cxn modelId="{CCA28DC4-D75A-4EA1-A305-730C7729E329}" type="presParOf" srcId="{8E8CAC36-6DF3-48BC-9B1B-E5D2DD5693DA}" destId="{8AD1D799-13F0-4780-9DA1-AAA7D5A8EE6B}" srcOrd="2" destOrd="0" presId="urn:microsoft.com/office/officeart/2005/8/layout/process1"/>
    <dgm:cxn modelId="{58AD2E76-53DF-440F-81BC-2E1F75E9C376}" type="presParOf" srcId="{8E8CAC36-6DF3-48BC-9B1B-E5D2DD5693DA}" destId="{9F81E112-C24D-4400-895C-8AF002668F67}" srcOrd="3" destOrd="0" presId="urn:microsoft.com/office/officeart/2005/8/layout/process1"/>
    <dgm:cxn modelId="{39410F30-8FAA-4316-A79A-D7EB431E25FE}" type="presParOf" srcId="{9F81E112-C24D-4400-895C-8AF002668F67}" destId="{B84EB0CD-7213-4BF9-AF95-A3B0BBF36F43}" srcOrd="0" destOrd="0" presId="urn:microsoft.com/office/officeart/2005/8/layout/process1"/>
    <dgm:cxn modelId="{EBD1740A-D605-4E56-97F6-C2065774F37E}" type="presParOf" srcId="{8E8CAC36-6DF3-48BC-9B1B-E5D2DD5693DA}" destId="{A47DF38F-29A7-4C01-A3ED-AE57EF74B37B}" srcOrd="4" destOrd="0" presId="urn:microsoft.com/office/officeart/2005/8/layout/process1"/>
    <dgm:cxn modelId="{2AE9C09E-E742-4A3A-A495-BC7BE3570AFE}" type="presParOf" srcId="{8E8CAC36-6DF3-48BC-9B1B-E5D2DD5693DA}" destId="{7C3EFF7A-FB3D-45E2-9E9C-16CDCFCB28C0}" srcOrd="5" destOrd="0" presId="urn:microsoft.com/office/officeart/2005/8/layout/process1"/>
    <dgm:cxn modelId="{ABEC039F-FC14-4F4A-B24C-1576C9A0EC26}" type="presParOf" srcId="{7C3EFF7A-FB3D-45E2-9E9C-16CDCFCB28C0}" destId="{AC8B876E-5B53-453E-88CF-F267A33F42D3}" srcOrd="0" destOrd="0" presId="urn:microsoft.com/office/officeart/2005/8/layout/process1"/>
    <dgm:cxn modelId="{30360BE0-5D57-4EA6-BFD6-CA9E06F4A66A}" type="presParOf" srcId="{8E8CAC36-6DF3-48BC-9B1B-E5D2DD5693DA}" destId="{68BFFBC7-EE5F-41F0-9FB9-3998837C46CD}" srcOrd="6" destOrd="0" presId="urn:microsoft.com/office/officeart/2005/8/layout/process1"/>
    <dgm:cxn modelId="{4FD83775-1B2A-40C1-85F1-D06F59B430DA}" type="presParOf" srcId="{8E8CAC36-6DF3-48BC-9B1B-E5D2DD5693DA}" destId="{6F4AE5EF-DBA5-4DEB-B565-34914463698A}" srcOrd="7" destOrd="0" presId="urn:microsoft.com/office/officeart/2005/8/layout/process1"/>
    <dgm:cxn modelId="{DC76F00F-951E-40F3-AF00-3A2CFF243833}" type="presParOf" srcId="{6F4AE5EF-DBA5-4DEB-B565-34914463698A}" destId="{A8A985B2-AC5D-40CA-B10F-FA2AFFB062A4}" srcOrd="0" destOrd="0" presId="urn:microsoft.com/office/officeart/2005/8/layout/process1"/>
    <dgm:cxn modelId="{A013A2C5-0315-4013-870E-B259A2E47B18}" type="presParOf" srcId="{8E8CAC36-6DF3-48BC-9B1B-E5D2DD5693DA}" destId="{C18A0701-1531-41B9-B31C-3FC6D2AA6F0E}" srcOrd="8" destOrd="0" presId="urn:microsoft.com/office/officeart/2005/8/layout/process1"/>
    <dgm:cxn modelId="{AC5EC99D-31EA-4F45-8E92-006FB1AA7AB4}" type="presParOf" srcId="{8E8CAC36-6DF3-48BC-9B1B-E5D2DD5693DA}" destId="{12C98A02-EB1D-4F7D-831B-41D3191B98A2}" srcOrd="9" destOrd="0" presId="urn:microsoft.com/office/officeart/2005/8/layout/process1"/>
    <dgm:cxn modelId="{6ED15D00-E125-44BD-9516-9BD98E863B43}" type="presParOf" srcId="{12C98A02-EB1D-4F7D-831B-41D3191B98A2}" destId="{6BED1EF9-354E-4204-861A-288A1F940B40}" srcOrd="0" destOrd="0" presId="urn:microsoft.com/office/officeart/2005/8/layout/process1"/>
    <dgm:cxn modelId="{D62CFF97-00B4-42E1-BC6B-0757A4C0F8CC}" type="presParOf" srcId="{8E8CAC36-6DF3-48BC-9B1B-E5D2DD5693DA}" destId="{A7A51D22-CAA0-4525-8F54-A838C9291757}" srcOrd="10" destOrd="0" presId="urn:microsoft.com/office/officeart/2005/8/layout/process1"/>
    <dgm:cxn modelId="{8D0891DB-AF41-44B6-A97D-0D97BA843FA0}" type="presParOf" srcId="{8E8CAC36-6DF3-48BC-9B1B-E5D2DD5693DA}" destId="{B05B0F3F-A6D5-4A06-BE74-C008780C11A8}" srcOrd="11" destOrd="0" presId="urn:microsoft.com/office/officeart/2005/8/layout/process1"/>
    <dgm:cxn modelId="{5040998F-88AB-40E6-B5F9-A83FF5BBC89C}" type="presParOf" srcId="{B05B0F3F-A6D5-4A06-BE74-C008780C11A8}" destId="{A4AD422A-8D50-4302-A080-DD05E5DFEE5B}" srcOrd="0" destOrd="0" presId="urn:microsoft.com/office/officeart/2005/8/layout/process1"/>
    <dgm:cxn modelId="{00450F78-01B6-4608-8946-12619067BCFF}" type="presParOf" srcId="{8E8CAC36-6DF3-48BC-9B1B-E5D2DD5693DA}" destId="{982BBD95-1723-4CED-A90A-A205B0A41EB8}" srcOrd="12" destOrd="0" presId="urn:microsoft.com/office/officeart/2005/8/layout/process1"/>
  </dgm:cxnLst>
  <dgm:bg>
    <a:solidFill>
      <a:schemeClr val="accent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00019B-86A3-4795-9F5B-948BA0F3B9B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C276E2B-BFC6-4C5D-8D6D-A398A003A4E9}">
      <dgm:prSet phldrT="[Текст]"/>
      <dgm:spPr/>
      <dgm:t>
        <a:bodyPr/>
        <a:lstStyle/>
        <a:p>
          <a:r>
            <a:rPr lang="en-US" dirty="0" smtClean="0"/>
            <a:t>Telegram-</a:t>
          </a:r>
          <a:r>
            <a:rPr lang="ru-RU" dirty="0" smtClean="0"/>
            <a:t>бот</a:t>
          </a:r>
          <a:endParaRPr lang="ru-RU" dirty="0"/>
        </a:p>
      </dgm:t>
    </dgm:pt>
    <dgm:pt modelId="{BE1E899B-DF05-4E82-90A5-801B574DCDFC}" type="parTrans" cxnId="{A9C3CA49-B53B-4512-B855-566B6653696B}">
      <dgm:prSet/>
      <dgm:spPr/>
      <dgm:t>
        <a:bodyPr/>
        <a:lstStyle/>
        <a:p>
          <a:endParaRPr lang="ru-RU"/>
        </a:p>
      </dgm:t>
    </dgm:pt>
    <dgm:pt modelId="{8A69D226-9E09-451E-8849-5A5D3D9F8FE0}" type="sibTrans" cxnId="{A9C3CA49-B53B-4512-B855-566B6653696B}">
      <dgm:prSet/>
      <dgm:spPr/>
      <dgm:t>
        <a:bodyPr/>
        <a:lstStyle/>
        <a:p>
          <a:endParaRPr lang="ru-RU"/>
        </a:p>
      </dgm:t>
    </dgm:pt>
    <dgm:pt modelId="{A579A435-C904-4250-8DA3-E43B68D29F10}">
      <dgm:prSet phldrT="[Текст]"/>
      <dgm:spPr/>
      <dgm:t>
        <a:bodyPr/>
        <a:lstStyle/>
        <a:p>
          <a:r>
            <a:rPr lang="ru-RU" dirty="0" smtClean="0"/>
            <a:t>Вызов камеры</a:t>
          </a:r>
          <a:endParaRPr lang="ru-RU" dirty="0"/>
        </a:p>
      </dgm:t>
    </dgm:pt>
    <dgm:pt modelId="{8B002EDF-0484-41D8-9C32-D5F54D9D978D}" type="parTrans" cxnId="{159BA089-8FCE-40DE-9F7B-3E478AA19759}">
      <dgm:prSet/>
      <dgm:spPr/>
      <dgm:t>
        <a:bodyPr/>
        <a:lstStyle/>
        <a:p>
          <a:endParaRPr lang="ru-RU"/>
        </a:p>
      </dgm:t>
    </dgm:pt>
    <dgm:pt modelId="{408A5E60-7169-4CAC-BF3E-081EC37D6E2E}" type="sibTrans" cxnId="{159BA089-8FCE-40DE-9F7B-3E478AA19759}">
      <dgm:prSet/>
      <dgm:spPr/>
      <dgm:t>
        <a:bodyPr/>
        <a:lstStyle/>
        <a:p>
          <a:endParaRPr lang="ru-RU"/>
        </a:p>
      </dgm:t>
    </dgm:pt>
    <dgm:pt modelId="{FC671E37-1984-47D1-91D9-7B38730112F4}">
      <dgm:prSet phldrT="[Текст]" custT="1"/>
      <dgm:spPr/>
      <dgm:t>
        <a:bodyPr/>
        <a:lstStyle/>
        <a:p>
          <a:r>
            <a:rPr lang="ru-RU" sz="1400" dirty="0" smtClean="0"/>
            <a:t>Фотографирование</a:t>
          </a:r>
          <a:endParaRPr lang="ru-RU" sz="700" dirty="0"/>
        </a:p>
      </dgm:t>
    </dgm:pt>
    <dgm:pt modelId="{29744C44-80C9-46A6-BDE4-A4CD5E3D3B88}" type="parTrans" cxnId="{D6D752C1-958E-4B26-BFC1-ABA0FFC34F3D}">
      <dgm:prSet/>
      <dgm:spPr/>
      <dgm:t>
        <a:bodyPr/>
        <a:lstStyle/>
        <a:p>
          <a:endParaRPr lang="ru-RU"/>
        </a:p>
      </dgm:t>
    </dgm:pt>
    <dgm:pt modelId="{2A45E582-A168-4E29-8C39-052493AF103B}" type="sibTrans" cxnId="{D6D752C1-958E-4B26-BFC1-ABA0FFC34F3D}">
      <dgm:prSet/>
      <dgm:spPr/>
      <dgm:t>
        <a:bodyPr/>
        <a:lstStyle/>
        <a:p>
          <a:endParaRPr lang="ru-RU"/>
        </a:p>
      </dgm:t>
    </dgm:pt>
    <dgm:pt modelId="{503F124A-1BB7-46CC-B7BF-627F54CD4B6D}">
      <dgm:prSet phldrT="[Текст]"/>
      <dgm:spPr/>
      <dgm:t>
        <a:bodyPr/>
        <a:lstStyle/>
        <a:p>
          <a:r>
            <a:rPr lang="ru-RU" dirty="0" smtClean="0"/>
            <a:t>Отправка запроса</a:t>
          </a:r>
          <a:endParaRPr lang="ru-RU" dirty="0"/>
        </a:p>
      </dgm:t>
    </dgm:pt>
    <dgm:pt modelId="{11F6AB42-83BB-4861-BF30-7A90F6827B5F}" type="parTrans" cxnId="{DC1ACE10-5D5C-432B-9E54-08537868B6DA}">
      <dgm:prSet/>
      <dgm:spPr/>
      <dgm:t>
        <a:bodyPr/>
        <a:lstStyle/>
        <a:p>
          <a:endParaRPr lang="ru-RU"/>
        </a:p>
      </dgm:t>
    </dgm:pt>
    <dgm:pt modelId="{F08E4E45-2EE6-449C-B7DF-95635BDE0091}" type="sibTrans" cxnId="{DC1ACE10-5D5C-432B-9E54-08537868B6DA}">
      <dgm:prSet/>
      <dgm:spPr/>
      <dgm:t>
        <a:bodyPr/>
        <a:lstStyle/>
        <a:p>
          <a:endParaRPr lang="ru-RU"/>
        </a:p>
      </dgm:t>
    </dgm:pt>
    <dgm:pt modelId="{A7FA620D-198E-4129-97CE-5C01200176F5}">
      <dgm:prSet phldrT="[Текст]"/>
      <dgm:spPr/>
      <dgm:t>
        <a:bodyPr/>
        <a:lstStyle/>
        <a:p>
          <a:r>
            <a:rPr lang="ru-RU" dirty="0" smtClean="0"/>
            <a:t>Ответ, ссылка</a:t>
          </a:r>
          <a:endParaRPr lang="ru-RU" dirty="0"/>
        </a:p>
      </dgm:t>
    </dgm:pt>
    <dgm:pt modelId="{1AB43030-0E1A-404B-94F3-43B3247E4DB8}" type="parTrans" cxnId="{1977A12E-2A62-48E9-B4BB-257B8ABC0724}">
      <dgm:prSet/>
      <dgm:spPr/>
      <dgm:t>
        <a:bodyPr/>
        <a:lstStyle/>
        <a:p>
          <a:endParaRPr lang="ru-RU"/>
        </a:p>
      </dgm:t>
    </dgm:pt>
    <dgm:pt modelId="{F77CED33-631D-49CD-A797-110E70824FF5}" type="sibTrans" cxnId="{1977A12E-2A62-48E9-B4BB-257B8ABC0724}">
      <dgm:prSet/>
      <dgm:spPr/>
      <dgm:t>
        <a:bodyPr/>
        <a:lstStyle/>
        <a:p>
          <a:endParaRPr lang="ru-RU"/>
        </a:p>
      </dgm:t>
    </dgm:pt>
    <dgm:pt modelId="{8E8CAC36-6DF3-48BC-9B1B-E5D2DD5693DA}" type="pres">
      <dgm:prSet presAssocID="{D400019B-86A3-4795-9F5B-948BA0F3B9B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6BA0DD6-4558-4139-BCEE-D89C8966227C}" type="pres">
      <dgm:prSet presAssocID="{5C276E2B-BFC6-4C5D-8D6D-A398A003A4E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49E791-059E-4C79-ABF1-85A668949F33}" type="pres">
      <dgm:prSet presAssocID="{8A69D226-9E09-451E-8849-5A5D3D9F8FE0}" presName="sibTrans" presStyleLbl="sibTrans2D1" presStyleIdx="0" presStyleCnt="4"/>
      <dgm:spPr/>
      <dgm:t>
        <a:bodyPr/>
        <a:lstStyle/>
        <a:p>
          <a:endParaRPr lang="ru-RU"/>
        </a:p>
      </dgm:t>
    </dgm:pt>
    <dgm:pt modelId="{B0209BED-57B2-4E37-B08C-03B00839438B}" type="pres">
      <dgm:prSet presAssocID="{8A69D226-9E09-451E-8849-5A5D3D9F8FE0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8AD1D799-13F0-4780-9DA1-AAA7D5A8EE6B}" type="pres">
      <dgm:prSet presAssocID="{A579A435-C904-4250-8DA3-E43B68D29F1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81E112-C24D-4400-895C-8AF002668F67}" type="pres">
      <dgm:prSet presAssocID="{408A5E60-7169-4CAC-BF3E-081EC37D6E2E}" presName="sibTrans" presStyleLbl="sibTrans2D1" presStyleIdx="1" presStyleCnt="4"/>
      <dgm:spPr/>
      <dgm:t>
        <a:bodyPr/>
        <a:lstStyle/>
        <a:p>
          <a:endParaRPr lang="ru-RU"/>
        </a:p>
      </dgm:t>
    </dgm:pt>
    <dgm:pt modelId="{B84EB0CD-7213-4BF9-AF95-A3B0BBF36F43}" type="pres">
      <dgm:prSet presAssocID="{408A5E60-7169-4CAC-BF3E-081EC37D6E2E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A47DF38F-29A7-4C01-A3ED-AE57EF74B37B}" type="pres">
      <dgm:prSet presAssocID="{FC671E37-1984-47D1-91D9-7B38730112F4}" presName="node" presStyleLbl="node1" presStyleIdx="2" presStyleCnt="5" custLinFactNeighborX="-2171" custLinFactNeighborY="54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3EFF7A-FB3D-45E2-9E9C-16CDCFCB28C0}" type="pres">
      <dgm:prSet presAssocID="{2A45E582-A168-4E29-8C39-052493AF103B}" presName="sibTrans" presStyleLbl="sibTrans2D1" presStyleIdx="2" presStyleCnt="4"/>
      <dgm:spPr/>
      <dgm:t>
        <a:bodyPr/>
        <a:lstStyle/>
        <a:p>
          <a:endParaRPr lang="ru-RU"/>
        </a:p>
      </dgm:t>
    </dgm:pt>
    <dgm:pt modelId="{AC8B876E-5B53-453E-88CF-F267A33F42D3}" type="pres">
      <dgm:prSet presAssocID="{2A45E582-A168-4E29-8C39-052493AF103B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68BFFBC7-EE5F-41F0-9FB9-3998837C46CD}" type="pres">
      <dgm:prSet presAssocID="{503F124A-1BB7-46CC-B7BF-627F54CD4B6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4AE5EF-DBA5-4DEB-B565-34914463698A}" type="pres">
      <dgm:prSet presAssocID="{F08E4E45-2EE6-449C-B7DF-95635BDE0091}" presName="sibTrans" presStyleLbl="sibTrans2D1" presStyleIdx="3" presStyleCnt="4"/>
      <dgm:spPr/>
      <dgm:t>
        <a:bodyPr/>
        <a:lstStyle/>
        <a:p>
          <a:endParaRPr lang="ru-RU"/>
        </a:p>
      </dgm:t>
    </dgm:pt>
    <dgm:pt modelId="{A8A985B2-AC5D-40CA-B10F-FA2AFFB062A4}" type="pres">
      <dgm:prSet presAssocID="{F08E4E45-2EE6-449C-B7DF-95635BDE0091}" presName="connectorText" presStyleLbl="sibTrans2D1" presStyleIdx="3" presStyleCnt="4"/>
      <dgm:spPr/>
      <dgm:t>
        <a:bodyPr/>
        <a:lstStyle/>
        <a:p>
          <a:endParaRPr lang="ru-RU"/>
        </a:p>
      </dgm:t>
    </dgm:pt>
    <dgm:pt modelId="{70075774-DEF6-49D6-8A9D-533A90A9C17E}" type="pres">
      <dgm:prSet presAssocID="{A7FA620D-198E-4129-97CE-5C01200176F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9C3CA49-B53B-4512-B855-566B6653696B}" srcId="{D400019B-86A3-4795-9F5B-948BA0F3B9B9}" destId="{5C276E2B-BFC6-4C5D-8D6D-A398A003A4E9}" srcOrd="0" destOrd="0" parTransId="{BE1E899B-DF05-4E82-90A5-801B574DCDFC}" sibTransId="{8A69D226-9E09-451E-8849-5A5D3D9F8FE0}"/>
    <dgm:cxn modelId="{1977A12E-2A62-48E9-B4BB-257B8ABC0724}" srcId="{D400019B-86A3-4795-9F5B-948BA0F3B9B9}" destId="{A7FA620D-198E-4129-97CE-5C01200176F5}" srcOrd="4" destOrd="0" parTransId="{1AB43030-0E1A-404B-94F3-43B3247E4DB8}" sibTransId="{F77CED33-631D-49CD-A797-110E70824FF5}"/>
    <dgm:cxn modelId="{1EC6043C-F96D-4F76-9C5E-630CFE5E9B31}" type="presOf" srcId="{8A69D226-9E09-451E-8849-5A5D3D9F8FE0}" destId="{8949E791-059E-4C79-ABF1-85A668949F33}" srcOrd="0" destOrd="0" presId="urn:microsoft.com/office/officeart/2005/8/layout/process1"/>
    <dgm:cxn modelId="{9376D7EB-C0C2-4C2A-B627-088488EC4A1D}" type="presOf" srcId="{8A69D226-9E09-451E-8849-5A5D3D9F8FE0}" destId="{B0209BED-57B2-4E37-B08C-03B00839438B}" srcOrd="1" destOrd="0" presId="urn:microsoft.com/office/officeart/2005/8/layout/process1"/>
    <dgm:cxn modelId="{44D76A76-3A2F-4680-B23B-B0912BC2FF2A}" type="presOf" srcId="{FC671E37-1984-47D1-91D9-7B38730112F4}" destId="{A47DF38F-29A7-4C01-A3ED-AE57EF74B37B}" srcOrd="0" destOrd="0" presId="urn:microsoft.com/office/officeart/2005/8/layout/process1"/>
    <dgm:cxn modelId="{540A909A-12A2-4521-ACFF-3CA73BEBAA98}" type="presOf" srcId="{F08E4E45-2EE6-449C-B7DF-95635BDE0091}" destId="{6F4AE5EF-DBA5-4DEB-B565-34914463698A}" srcOrd="0" destOrd="0" presId="urn:microsoft.com/office/officeart/2005/8/layout/process1"/>
    <dgm:cxn modelId="{CA3C9689-FBB1-4A08-A15A-6F7A2217CDD3}" type="presOf" srcId="{A7FA620D-198E-4129-97CE-5C01200176F5}" destId="{70075774-DEF6-49D6-8A9D-533A90A9C17E}" srcOrd="0" destOrd="0" presId="urn:microsoft.com/office/officeart/2005/8/layout/process1"/>
    <dgm:cxn modelId="{159BA089-8FCE-40DE-9F7B-3E478AA19759}" srcId="{D400019B-86A3-4795-9F5B-948BA0F3B9B9}" destId="{A579A435-C904-4250-8DA3-E43B68D29F10}" srcOrd="1" destOrd="0" parTransId="{8B002EDF-0484-41D8-9C32-D5F54D9D978D}" sibTransId="{408A5E60-7169-4CAC-BF3E-081EC37D6E2E}"/>
    <dgm:cxn modelId="{DC1ACE10-5D5C-432B-9E54-08537868B6DA}" srcId="{D400019B-86A3-4795-9F5B-948BA0F3B9B9}" destId="{503F124A-1BB7-46CC-B7BF-627F54CD4B6D}" srcOrd="3" destOrd="0" parTransId="{11F6AB42-83BB-4861-BF30-7A90F6827B5F}" sibTransId="{F08E4E45-2EE6-449C-B7DF-95635BDE0091}"/>
    <dgm:cxn modelId="{5495A3F2-8CA1-47BD-92B5-9D656982863F}" type="presOf" srcId="{2A45E582-A168-4E29-8C39-052493AF103B}" destId="{7C3EFF7A-FB3D-45E2-9E9C-16CDCFCB28C0}" srcOrd="0" destOrd="0" presId="urn:microsoft.com/office/officeart/2005/8/layout/process1"/>
    <dgm:cxn modelId="{2D9015E8-583D-490C-9463-21250C2BD684}" type="presOf" srcId="{2A45E582-A168-4E29-8C39-052493AF103B}" destId="{AC8B876E-5B53-453E-88CF-F267A33F42D3}" srcOrd="1" destOrd="0" presId="urn:microsoft.com/office/officeart/2005/8/layout/process1"/>
    <dgm:cxn modelId="{2813C7C0-740C-4B43-90DD-52FE20F9115F}" type="presOf" srcId="{D400019B-86A3-4795-9F5B-948BA0F3B9B9}" destId="{8E8CAC36-6DF3-48BC-9B1B-E5D2DD5693DA}" srcOrd="0" destOrd="0" presId="urn:microsoft.com/office/officeart/2005/8/layout/process1"/>
    <dgm:cxn modelId="{E7F394FA-0175-49E9-8B11-94E4855CB6DD}" type="presOf" srcId="{F08E4E45-2EE6-449C-B7DF-95635BDE0091}" destId="{A8A985B2-AC5D-40CA-B10F-FA2AFFB062A4}" srcOrd="1" destOrd="0" presId="urn:microsoft.com/office/officeart/2005/8/layout/process1"/>
    <dgm:cxn modelId="{60C1D239-0965-48EC-933A-1C2541EB2D2A}" type="presOf" srcId="{A579A435-C904-4250-8DA3-E43B68D29F10}" destId="{8AD1D799-13F0-4780-9DA1-AAA7D5A8EE6B}" srcOrd="0" destOrd="0" presId="urn:microsoft.com/office/officeart/2005/8/layout/process1"/>
    <dgm:cxn modelId="{4AE27550-EFD2-41F2-92A9-C026E8BA2D9C}" type="presOf" srcId="{5C276E2B-BFC6-4C5D-8D6D-A398A003A4E9}" destId="{26BA0DD6-4558-4139-BCEE-D89C8966227C}" srcOrd="0" destOrd="0" presId="urn:microsoft.com/office/officeart/2005/8/layout/process1"/>
    <dgm:cxn modelId="{7A679BDA-A3DD-44C7-9E21-560F9003981C}" type="presOf" srcId="{408A5E60-7169-4CAC-BF3E-081EC37D6E2E}" destId="{B84EB0CD-7213-4BF9-AF95-A3B0BBF36F43}" srcOrd="1" destOrd="0" presId="urn:microsoft.com/office/officeart/2005/8/layout/process1"/>
    <dgm:cxn modelId="{C9A90CD8-C87A-4FA6-A75D-01EB8B901806}" type="presOf" srcId="{503F124A-1BB7-46CC-B7BF-627F54CD4B6D}" destId="{68BFFBC7-EE5F-41F0-9FB9-3998837C46CD}" srcOrd="0" destOrd="0" presId="urn:microsoft.com/office/officeart/2005/8/layout/process1"/>
    <dgm:cxn modelId="{D3DBF3AD-97B9-484A-BC24-EBEA08E483F8}" type="presOf" srcId="{408A5E60-7169-4CAC-BF3E-081EC37D6E2E}" destId="{9F81E112-C24D-4400-895C-8AF002668F67}" srcOrd="0" destOrd="0" presId="urn:microsoft.com/office/officeart/2005/8/layout/process1"/>
    <dgm:cxn modelId="{D6D752C1-958E-4B26-BFC1-ABA0FFC34F3D}" srcId="{D400019B-86A3-4795-9F5B-948BA0F3B9B9}" destId="{FC671E37-1984-47D1-91D9-7B38730112F4}" srcOrd="2" destOrd="0" parTransId="{29744C44-80C9-46A6-BDE4-A4CD5E3D3B88}" sibTransId="{2A45E582-A168-4E29-8C39-052493AF103B}"/>
    <dgm:cxn modelId="{ADE3117B-DC05-48D9-9439-F02904724619}" type="presParOf" srcId="{8E8CAC36-6DF3-48BC-9B1B-E5D2DD5693DA}" destId="{26BA0DD6-4558-4139-BCEE-D89C8966227C}" srcOrd="0" destOrd="0" presId="urn:microsoft.com/office/officeart/2005/8/layout/process1"/>
    <dgm:cxn modelId="{D4FD071D-E579-4BCE-A248-ACB39C0A95EA}" type="presParOf" srcId="{8E8CAC36-6DF3-48BC-9B1B-E5D2DD5693DA}" destId="{8949E791-059E-4C79-ABF1-85A668949F33}" srcOrd="1" destOrd="0" presId="urn:microsoft.com/office/officeart/2005/8/layout/process1"/>
    <dgm:cxn modelId="{53B37A52-9092-4726-8802-08D119019929}" type="presParOf" srcId="{8949E791-059E-4C79-ABF1-85A668949F33}" destId="{B0209BED-57B2-4E37-B08C-03B00839438B}" srcOrd="0" destOrd="0" presId="urn:microsoft.com/office/officeart/2005/8/layout/process1"/>
    <dgm:cxn modelId="{7179A9BC-1FF7-4510-AD91-90BEFCC7DFE0}" type="presParOf" srcId="{8E8CAC36-6DF3-48BC-9B1B-E5D2DD5693DA}" destId="{8AD1D799-13F0-4780-9DA1-AAA7D5A8EE6B}" srcOrd="2" destOrd="0" presId="urn:microsoft.com/office/officeart/2005/8/layout/process1"/>
    <dgm:cxn modelId="{4AF6BF84-2DF2-41C5-961A-B073F28BFA23}" type="presParOf" srcId="{8E8CAC36-6DF3-48BC-9B1B-E5D2DD5693DA}" destId="{9F81E112-C24D-4400-895C-8AF002668F67}" srcOrd="3" destOrd="0" presId="urn:microsoft.com/office/officeart/2005/8/layout/process1"/>
    <dgm:cxn modelId="{A432E54B-EF5A-44FF-80D0-6D7DD7BE4687}" type="presParOf" srcId="{9F81E112-C24D-4400-895C-8AF002668F67}" destId="{B84EB0CD-7213-4BF9-AF95-A3B0BBF36F43}" srcOrd="0" destOrd="0" presId="urn:microsoft.com/office/officeart/2005/8/layout/process1"/>
    <dgm:cxn modelId="{88D5C322-3F52-45A8-BA3C-9A3E8F191292}" type="presParOf" srcId="{8E8CAC36-6DF3-48BC-9B1B-E5D2DD5693DA}" destId="{A47DF38F-29A7-4C01-A3ED-AE57EF74B37B}" srcOrd="4" destOrd="0" presId="urn:microsoft.com/office/officeart/2005/8/layout/process1"/>
    <dgm:cxn modelId="{E5DD1801-3AD0-47C0-8DFE-4A2C04A66783}" type="presParOf" srcId="{8E8CAC36-6DF3-48BC-9B1B-E5D2DD5693DA}" destId="{7C3EFF7A-FB3D-45E2-9E9C-16CDCFCB28C0}" srcOrd="5" destOrd="0" presId="urn:microsoft.com/office/officeart/2005/8/layout/process1"/>
    <dgm:cxn modelId="{736C1015-4358-48FF-8ECF-13C4E01193BF}" type="presParOf" srcId="{7C3EFF7A-FB3D-45E2-9E9C-16CDCFCB28C0}" destId="{AC8B876E-5B53-453E-88CF-F267A33F42D3}" srcOrd="0" destOrd="0" presId="urn:microsoft.com/office/officeart/2005/8/layout/process1"/>
    <dgm:cxn modelId="{64AC4F8B-CE8B-464E-97BC-8718FF2472A0}" type="presParOf" srcId="{8E8CAC36-6DF3-48BC-9B1B-E5D2DD5693DA}" destId="{68BFFBC7-EE5F-41F0-9FB9-3998837C46CD}" srcOrd="6" destOrd="0" presId="urn:microsoft.com/office/officeart/2005/8/layout/process1"/>
    <dgm:cxn modelId="{B5B45195-17EC-4A1E-AF33-4638B92286B5}" type="presParOf" srcId="{8E8CAC36-6DF3-48BC-9B1B-E5D2DD5693DA}" destId="{6F4AE5EF-DBA5-4DEB-B565-34914463698A}" srcOrd="7" destOrd="0" presId="urn:microsoft.com/office/officeart/2005/8/layout/process1"/>
    <dgm:cxn modelId="{5B355F72-4D88-4431-A20F-888D56D2307D}" type="presParOf" srcId="{6F4AE5EF-DBA5-4DEB-B565-34914463698A}" destId="{A8A985B2-AC5D-40CA-B10F-FA2AFFB062A4}" srcOrd="0" destOrd="0" presId="urn:microsoft.com/office/officeart/2005/8/layout/process1"/>
    <dgm:cxn modelId="{63AFAC55-4AB9-455A-A2D1-760271440936}" type="presParOf" srcId="{8E8CAC36-6DF3-48BC-9B1B-E5D2DD5693DA}" destId="{70075774-DEF6-49D6-8A9D-533A90A9C17E}" srcOrd="8" destOrd="0" presId="urn:microsoft.com/office/officeart/2005/8/layout/process1"/>
  </dgm:cxnLst>
  <dgm:bg>
    <a:solidFill>
      <a:schemeClr val="accent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A0DD6-4558-4139-BCEE-D89C8966227C}">
      <dsp:nvSpPr>
        <dsp:cNvPr id="0" name=""/>
        <dsp:cNvSpPr/>
      </dsp:nvSpPr>
      <dsp:spPr>
        <a:xfrm>
          <a:off x="6587" y="434223"/>
          <a:ext cx="910189" cy="571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50" kern="1200" dirty="0" smtClean="0"/>
            <a:t>База изображений</a:t>
          </a:r>
          <a:endParaRPr lang="ru-RU" sz="1050" kern="1200" dirty="0"/>
        </a:p>
      </dsp:txBody>
      <dsp:txXfrm>
        <a:off x="23332" y="450968"/>
        <a:ext cx="876699" cy="538222"/>
      </dsp:txXfrm>
    </dsp:sp>
    <dsp:sp modelId="{8949E791-059E-4C79-ABF1-85A668949F33}">
      <dsp:nvSpPr>
        <dsp:cNvPr id="0" name=""/>
        <dsp:cNvSpPr/>
      </dsp:nvSpPr>
      <dsp:spPr>
        <a:xfrm>
          <a:off x="1007795" y="607216"/>
          <a:ext cx="192960" cy="225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1007795" y="652361"/>
        <a:ext cx="135072" cy="135436"/>
      </dsp:txXfrm>
    </dsp:sp>
    <dsp:sp modelId="{8AD1D799-13F0-4780-9DA1-AAA7D5A8EE6B}">
      <dsp:nvSpPr>
        <dsp:cNvPr id="0" name=""/>
        <dsp:cNvSpPr/>
      </dsp:nvSpPr>
      <dsp:spPr>
        <a:xfrm>
          <a:off x="1280852" y="434223"/>
          <a:ext cx="910189" cy="571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50" kern="1200" dirty="0" smtClean="0"/>
            <a:t>Особые точки</a:t>
          </a:r>
          <a:endParaRPr lang="ru-RU" sz="1050" kern="1200" dirty="0"/>
        </a:p>
      </dsp:txBody>
      <dsp:txXfrm>
        <a:off x="1297597" y="450968"/>
        <a:ext cx="876699" cy="538222"/>
      </dsp:txXfrm>
    </dsp:sp>
    <dsp:sp modelId="{9F81E112-C24D-4400-895C-8AF002668F67}">
      <dsp:nvSpPr>
        <dsp:cNvPr id="0" name=""/>
        <dsp:cNvSpPr/>
      </dsp:nvSpPr>
      <dsp:spPr>
        <a:xfrm>
          <a:off x="2282060" y="607216"/>
          <a:ext cx="192960" cy="225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2282060" y="652361"/>
        <a:ext cx="135072" cy="135436"/>
      </dsp:txXfrm>
    </dsp:sp>
    <dsp:sp modelId="{A47DF38F-29A7-4C01-A3ED-AE57EF74B37B}">
      <dsp:nvSpPr>
        <dsp:cNvPr id="0" name=""/>
        <dsp:cNvSpPr/>
      </dsp:nvSpPr>
      <dsp:spPr>
        <a:xfrm>
          <a:off x="2555116" y="434223"/>
          <a:ext cx="910189" cy="571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50" kern="1200" dirty="0" smtClean="0"/>
            <a:t>Дескрипторы</a:t>
          </a:r>
          <a:endParaRPr lang="ru-RU" sz="1000" kern="1200" dirty="0"/>
        </a:p>
      </dsp:txBody>
      <dsp:txXfrm>
        <a:off x="2571861" y="450968"/>
        <a:ext cx="876699" cy="538222"/>
      </dsp:txXfrm>
    </dsp:sp>
    <dsp:sp modelId="{7C3EFF7A-FB3D-45E2-9E9C-16CDCFCB28C0}">
      <dsp:nvSpPr>
        <dsp:cNvPr id="0" name=""/>
        <dsp:cNvSpPr/>
      </dsp:nvSpPr>
      <dsp:spPr>
        <a:xfrm>
          <a:off x="3556324" y="607216"/>
          <a:ext cx="192960" cy="225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3556324" y="652361"/>
        <a:ext cx="135072" cy="135436"/>
      </dsp:txXfrm>
    </dsp:sp>
    <dsp:sp modelId="{68BFFBC7-EE5F-41F0-9FB9-3998837C46CD}">
      <dsp:nvSpPr>
        <dsp:cNvPr id="0" name=""/>
        <dsp:cNvSpPr/>
      </dsp:nvSpPr>
      <dsp:spPr>
        <a:xfrm>
          <a:off x="3829381" y="434223"/>
          <a:ext cx="910189" cy="571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Кластеры</a:t>
          </a:r>
          <a:endParaRPr lang="ru-RU" sz="1200" kern="1200" dirty="0"/>
        </a:p>
      </dsp:txBody>
      <dsp:txXfrm>
        <a:off x="3846126" y="450968"/>
        <a:ext cx="876699" cy="538222"/>
      </dsp:txXfrm>
    </dsp:sp>
    <dsp:sp modelId="{6F4AE5EF-DBA5-4DEB-B565-34914463698A}">
      <dsp:nvSpPr>
        <dsp:cNvPr id="0" name=""/>
        <dsp:cNvSpPr/>
      </dsp:nvSpPr>
      <dsp:spPr>
        <a:xfrm>
          <a:off x="4830589" y="607216"/>
          <a:ext cx="192960" cy="225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4830589" y="652361"/>
        <a:ext cx="135072" cy="135436"/>
      </dsp:txXfrm>
    </dsp:sp>
    <dsp:sp modelId="{C18A0701-1531-41B9-B31C-3FC6D2AA6F0E}">
      <dsp:nvSpPr>
        <dsp:cNvPr id="0" name=""/>
        <dsp:cNvSpPr/>
      </dsp:nvSpPr>
      <dsp:spPr>
        <a:xfrm>
          <a:off x="5103646" y="434223"/>
          <a:ext cx="910189" cy="571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Визуальные слова</a:t>
          </a:r>
          <a:endParaRPr lang="ru-RU" sz="1100" kern="1200" dirty="0"/>
        </a:p>
      </dsp:txBody>
      <dsp:txXfrm>
        <a:off x="5120391" y="450968"/>
        <a:ext cx="876699" cy="538222"/>
      </dsp:txXfrm>
    </dsp:sp>
    <dsp:sp modelId="{12C98A02-EB1D-4F7D-831B-41D3191B98A2}">
      <dsp:nvSpPr>
        <dsp:cNvPr id="0" name=""/>
        <dsp:cNvSpPr/>
      </dsp:nvSpPr>
      <dsp:spPr>
        <a:xfrm>
          <a:off x="6104854" y="607216"/>
          <a:ext cx="192960" cy="225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6104854" y="652361"/>
        <a:ext cx="135072" cy="135436"/>
      </dsp:txXfrm>
    </dsp:sp>
    <dsp:sp modelId="{A7A51D22-CAA0-4525-8F54-A838C9291757}">
      <dsp:nvSpPr>
        <dsp:cNvPr id="0" name=""/>
        <dsp:cNvSpPr/>
      </dsp:nvSpPr>
      <dsp:spPr>
        <a:xfrm>
          <a:off x="6377910" y="434223"/>
          <a:ext cx="910189" cy="571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50" kern="1200" dirty="0" smtClean="0"/>
            <a:t>Частоты визуальных слов</a:t>
          </a:r>
          <a:endParaRPr lang="ru-RU" sz="1050" kern="1200" dirty="0"/>
        </a:p>
      </dsp:txBody>
      <dsp:txXfrm>
        <a:off x="6394655" y="450968"/>
        <a:ext cx="876699" cy="538222"/>
      </dsp:txXfrm>
    </dsp:sp>
    <dsp:sp modelId="{B05B0F3F-A6D5-4A06-BE74-C008780C11A8}">
      <dsp:nvSpPr>
        <dsp:cNvPr id="0" name=""/>
        <dsp:cNvSpPr/>
      </dsp:nvSpPr>
      <dsp:spPr>
        <a:xfrm>
          <a:off x="7379118" y="607216"/>
          <a:ext cx="192960" cy="2257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7379118" y="652361"/>
        <a:ext cx="135072" cy="135436"/>
      </dsp:txXfrm>
    </dsp:sp>
    <dsp:sp modelId="{982BBD95-1723-4CED-A90A-A205B0A41EB8}">
      <dsp:nvSpPr>
        <dsp:cNvPr id="0" name=""/>
        <dsp:cNvSpPr/>
      </dsp:nvSpPr>
      <dsp:spPr>
        <a:xfrm>
          <a:off x="7652175" y="434223"/>
          <a:ext cx="910189" cy="571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50" kern="1200" dirty="0" smtClean="0"/>
            <a:t>Инвертированный индекс</a:t>
          </a:r>
          <a:endParaRPr lang="ru-RU" sz="1050" kern="1200" dirty="0"/>
        </a:p>
      </dsp:txBody>
      <dsp:txXfrm>
        <a:off x="7668920" y="450968"/>
        <a:ext cx="876699" cy="5382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A0DD6-4558-4139-BCEE-D89C8966227C}">
      <dsp:nvSpPr>
        <dsp:cNvPr id="0" name=""/>
        <dsp:cNvSpPr/>
      </dsp:nvSpPr>
      <dsp:spPr>
        <a:xfrm>
          <a:off x="2426" y="354198"/>
          <a:ext cx="918734" cy="6029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Запрос</a:t>
          </a:r>
          <a:endParaRPr lang="ru-RU" sz="1100" kern="1200" dirty="0"/>
        </a:p>
      </dsp:txBody>
      <dsp:txXfrm>
        <a:off x="20085" y="371857"/>
        <a:ext cx="883416" cy="567601"/>
      </dsp:txXfrm>
    </dsp:sp>
    <dsp:sp modelId="{8949E791-059E-4C79-ABF1-85A668949F33}">
      <dsp:nvSpPr>
        <dsp:cNvPr id="0" name=""/>
        <dsp:cNvSpPr/>
      </dsp:nvSpPr>
      <dsp:spPr>
        <a:xfrm>
          <a:off x="1013034" y="541735"/>
          <a:ext cx="194771" cy="227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1013034" y="587304"/>
        <a:ext cx="136340" cy="136708"/>
      </dsp:txXfrm>
    </dsp:sp>
    <dsp:sp modelId="{8AD1D799-13F0-4780-9DA1-AAA7D5A8EE6B}">
      <dsp:nvSpPr>
        <dsp:cNvPr id="0" name=""/>
        <dsp:cNvSpPr/>
      </dsp:nvSpPr>
      <dsp:spPr>
        <a:xfrm>
          <a:off x="1288654" y="354198"/>
          <a:ext cx="918734" cy="6029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Визуальные слова</a:t>
          </a:r>
          <a:endParaRPr lang="ru-RU" sz="1100" kern="1200" dirty="0"/>
        </a:p>
      </dsp:txBody>
      <dsp:txXfrm>
        <a:off x="1306313" y="371857"/>
        <a:ext cx="883416" cy="567601"/>
      </dsp:txXfrm>
    </dsp:sp>
    <dsp:sp modelId="{9F81E112-C24D-4400-895C-8AF002668F67}">
      <dsp:nvSpPr>
        <dsp:cNvPr id="0" name=""/>
        <dsp:cNvSpPr/>
      </dsp:nvSpPr>
      <dsp:spPr>
        <a:xfrm>
          <a:off x="2299263" y="541735"/>
          <a:ext cx="194771" cy="227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2299263" y="587304"/>
        <a:ext cx="136340" cy="136708"/>
      </dsp:txXfrm>
    </dsp:sp>
    <dsp:sp modelId="{A47DF38F-29A7-4C01-A3ED-AE57EF74B37B}">
      <dsp:nvSpPr>
        <dsp:cNvPr id="0" name=""/>
        <dsp:cNvSpPr/>
      </dsp:nvSpPr>
      <dsp:spPr>
        <a:xfrm>
          <a:off x="2574883" y="354198"/>
          <a:ext cx="918734" cy="6029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Частоты визуальных слов</a:t>
          </a:r>
          <a:endParaRPr lang="ru-RU" sz="1100" kern="1200" dirty="0"/>
        </a:p>
      </dsp:txBody>
      <dsp:txXfrm>
        <a:off x="2592542" y="371857"/>
        <a:ext cx="883416" cy="567601"/>
      </dsp:txXfrm>
    </dsp:sp>
    <dsp:sp modelId="{7C3EFF7A-FB3D-45E2-9E9C-16CDCFCB28C0}">
      <dsp:nvSpPr>
        <dsp:cNvPr id="0" name=""/>
        <dsp:cNvSpPr/>
      </dsp:nvSpPr>
      <dsp:spPr>
        <a:xfrm>
          <a:off x="3585492" y="541735"/>
          <a:ext cx="194771" cy="227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3585492" y="587304"/>
        <a:ext cx="136340" cy="136708"/>
      </dsp:txXfrm>
    </dsp:sp>
    <dsp:sp modelId="{68BFFBC7-EE5F-41F0-9FB9-3998837C46CD}">
      <dsp:nvSpPr>
        <dsp:cNvPr id="0" name=""/>
        <dsp:cNvSpPr/>
      </dsp:nvSpPr>
      <dsp:spPr>
        <a:xfrm>
          <a:off x="3861112" y="354198"/>
          <a:ext cx="918734" cy="6029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</a:t>
          </a:r>
          <a:r>
            <a:rPr lang="ru-RU" sz="1100" kern="1200" dirty="0" smtClean="0"/>
            <a:t> наиболее близких по </a:t>
          </a:r>
          <a:r>
            <a:rPr lang="en-US" sz="1100" kern="1200" dirty="0" smtClean="0"/>
            <a:t>TF-IDF </a:t>
          </a:r>
          <a:endParaRPr lang="ru-RU" sz="1100" kern="1200" dirty="0"/>
        </a:p>
      </dsp:txBody>
      <dsp:txXfrm>
        <a:off x="3878771" y="371857"/>
        <a:ext cx="883416" cy="567601"/>
      </dsp:txXfrm>
    </dsp:sp>
    <dsp:sp modelId="{6F4AE5EF-DBA5-4DEB-B565-34914463698A}">
      <dsp:nvSpPr>
        <dsp:cNvPr id="0" name=""/>
        <dsp:cNvSpPr/>
      </dsp:nvSpPr>
      <dsp:spPr>
        <a:xfrm>
          <a:off x="4871720" y="541735"/>
          <a:ext cx="194771" cy="227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4871720" y="587304"/>
        <a:ext cx="136340" cy="136708"/>
      </dsp:txXfrm>
    </dsp:sp>
    <dsp:sp modelId="{C18A0701-1531-41B9-B31C-3FC6D2AA6F0E}">
      <dsp:nvSpPr>
        <dsp:cNvPr id="0" name=""/>
        <dsp:cNvSpPr/>
      </dsp:nvSpPr>
      <dsp:spPr>
        <a:xfrm>
          <a:off x="5147341" y="354198"/>
          <a:ext cx="918734" cy="6029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Оценка </a:t>
          </a:r>
          <a:r>
            <a:rPr lang="ru-RU" sz="1100" kern="1200" dirty="0" err="1" smtClean="0"/>
            <a:t>геометрич</a:t>
          </a:r>
          <a:r>
            <a:rPr lang="ru-RU" sz="1100" kern="1200" dirty="0" smtClean="0"/>
            <a:t>. сходства</a:t>
          </a:r>
          <a:endParaRPr lang="ru-RU" sz="1100" kern="1200" dirty="0"/>
        </a:p>
      </dsp:txBody>
      <dsp:txXfrm>
        <a:off x="5165000" y="371857"/>
        <a:ext cx="883416" cy="567601"/>
      </dsp:txXfrm>
    </dsp:sp>
    <dsp:sp modelId="{12C98A02-EB1D-4F7D-831B-41D3191B98A2}">
      <dsp:nvSpPr>
        <dsp:cNvPr id="0" name=""/>
        <dsp:cNvSpPr/>
      </dsp:nvSpPr>
      <dsp:spPr>
        <a:xfrm>
          <a:off x="6157949" y="541735"/>
          <a:ext cx="194771" cy="227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6157949" y="587304"/>
        <a:ext cx="136340" cy="136708"/>
      </dsp:txXfrm>
    </dsp:sp>
    <dsp:sp modelId="{A7A51D22-CAA0-4525-8F54-A838C9291757}">
      <dsp:nvSpPr>
        <dsp:cNvPr id="0" name=""/>
        <dsp:cNvSpPr/>
      </dsp:nvSpPr>
      <dsp:spPr>
        <a:xfrm>
          <a:off x="6433570" y="354198"/>
          <a:ext cx="918734" cy="6029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Наилучшее совпадение точек</a:t>
          </a:r>
          <a:endParaRPr lang="ru-RU" sz="1100" kern="1200" dirty="0"/>
        </a:p>
      </dsp:txBody>
      <dsp:txXfrm>
        <a:off x="6451229" y="371857"/>
        <a:ext cx="883416" cy="567601"/>
      </dsp:txXfrm>
    </dsp:sp>
    <dsp:sp modelId="{B05B0F3F-A6D5-4A06-BE74-C008780C11A8}">
      <dsp:nvSpPr>
        <dsp:cNvPr id="0" name=""/>
        <dsp:cNvSpPr/>
      </dsp:nvSpPr>
      <dsp:spPr>
        <a:xfrm>
          <a:off x="7444178" y="541735"/>
          <a:ext cx="194771" cy="227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7444178" y="587304"/>
        <a:ext cx="136340" cy="136708"/>
      </dsp:txXfrm>
    </dsp:sp>
    <dsp:sp modelId="{982BBD95-1723-4CED-A90A-A205B0A41EB8}">
      <dsp:nvSpPr>
        <dsp:cNvPr id="0" name=""/>
        <dsp:cNvSpPr/>
      </dsp:nvSpPr>
      <dsp:spPr>
        <a:xfrm>
          <a:off x="7719799" y="354198"/>
          <a:ext cx="918734" cy="6029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 smtClean="0"/>
            <a:t>Ответ</a:t>
          </a:r>
          <a:endParaRPr lang="ru-RU" sz="1000" kern="1200" dirty="0"/>
        </a:p>
      </dsp:txBody>
      <dsp:txXfrm>
        <a:off x="7737458" y="371857"/>
        <a:ext cx="883416" cy="5676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A0DD6-4558-4139-BCEE-D89C8966227C}">
      <dsp:nvSpPr>
        <dsp:cNvPr id="0" name=""/>
        <dsp:cNvSpPr/>
      </dsp:nvSpPr>
      <dsp:spPr>
        <a:xfrm>
          <a:off x="5763" y="344198"/>
          <a:ext cx="892898" cy="535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Telegram-</a:t>
          </a:r>
          <a:r>
            <a:rPr lang="ru-RU" sz="1400" kern="1200" dirty="0" smtClean="0"/>
            <a:t>бот</a:t>
          </a:r>
          <a:endParaRPr lang="ru-RU" sz="1400" kern="1200" dirty="0"/>
        </a:p>
      </dsp:txBody>
      <dsp:txXfrm>
        <a:off x="21454" y="359889"/>
        <a:ext cx="861516" cy="504356"/>
      </dsp:txXfrm>
    </dsp:sp>
    <dsp:sp modelId="{8949E791-059E-4C79-ABF1-85A668949F33}">
      <dsp:nvSpPr>
        <dsp:cNvPr id="0" name=""/>
        <dsp:cNvSpPr/>
      </dsp:nvSpPr>
      <dsp:spPr>
        <a:xfrm>
          <a:off x="987951" y="501348"/>
          <a:ext cx="189294" cy="2214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987951" y="545636"/>
        <a:ext cx="132506" cy="132862"/>
      </dsp:txXfrm>
    </dsp:sp>
    <dsp:sp modelId="{8AD1D799-13F0-4780-9DA1-AAA7D5A8EE6B}">
      <dsp:nvSpPr>
        <dsp:cNvPr id="0" name=""/>
        <dsp:cNvSpPr/>
      </dsp:nvSpPr>
      <dsp:spPr>
        <a:xfrm>
          <a:off x="1255820" y="344198"/>
          <a:ext cx="892898" cy="535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Вызов камеры</a:t>
          </a:r>
          <a:endParaRPr lang="ru-RU" sz="1400" kern="1200" dirty="0"/>
        </a:p>
      </dsp:txBody>
      <dsp:txXfrm>
        <a:off x="1271511" y="359889"/>
        <a:ext cx="861516" cy="504356"/>
      </dsp:txXfrm>
    </dsp:sp>
    <dsp:sp modelId="{9F81E112-C24D-4400-895C-8AF002668F67}">
      <dsp:nvSpPr>
        <dsp:cNvPr id="0" name=""/>
        <dsp:cNvSpPr/>
      </dsp:nvSpPr>
      <dsp:spPr>
        <a:xfrm rot="8080">
          <a:off x="2236070" y="502820"/>
          <a:ext cx="185185" cy="2214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2236070" y="547043"/>
        <a:ext cx="129630" cy="132862"/>
      </dsp:txXfrm>
    </dsp:sp>
    <dsp:sp modelId="{A47DF38F-29A7-4C01-A3ED-AE57EF74B37B}">
      <dsp:nvSpPr>
        <dsp:cNvPr id="0" name=""/>
        <dsp:cNvSpPr/>
      </dsp:nvSpPr>
      <dsp:spPr>
        <a:xfrm>
          <a:off x="2498124" y="347118"/>
          <a:ext cx="892898" cy="535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Фотографирование</a:t>
          </a:r>
          <a:endParaRPr lang="ru-RU" sz="700" kern="1200" dirty="0"/>
        </a:p>
      </dsp:txBody>
      <dsp:txXfrm>
        <a:off x="2513815" y="362809"/>
        <a:ext cx="861516" cy="504356"/>
      </dsp:txXfrm>
    </dsp:sp>
    <dsp:sp modelId="{7C3EFF7A-FB3D-45E2-9E9C-16CDCFCB28C0}">
      <dsp:nvSpPr>
        <dsp:cNvPr id="0" name=""/>
        <dsp:cNvSpPr/>
      </dsp:nvSpPr>
      <dsp:spPr>
        <a:xfrm rot="21592020">
          <a:off x="3482250" y="502795"/>
          <a:ext cx="193404" cy="2214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3482250" y="547150"/>
        <a:ext cx="135383" cy="132862"/>
      </dsp:txXfrm>
    </dsp:sp>
    <dsp:sp modelId="{68BFFBC7-EE5F-41F0-9FB9-3998837C46CD}">
      <dsp:nvSpPr>
        <dsp:cNvPr id="0" name=""/>
        <dsp:cNvSpPr/>
      </dsp:nvSpPr>
      <dsp:spPr>
        <a:xfrm>
          <a:off x="3755935" y="344198"/>
          <a:ext cx="892898" cy="535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Отправка запроса</a:t>
          </a:r>
          <a:endParaRPr lang="ru-RU" sz="1400" kern="1200" dirty="0"/>
        </a:p>
      </dsp:txBody>
      <dsp:txXfrm>
        <a:off x="3771626" y="359889"/>
        <a:ext cx="861516" cy="504356"/>
      </dsp:txXfrm>
    </dsp:sp>
    <dsp:sp modelId="{6F4AE5EF-DBA5-4DEB-B565-34914463698A}">
      <dsp:nvSpPr>
        <dsp:cNvPr id="0" name=""/>
        <dsp:cNvSpPr/>
      </dsp:nvSpPr>
      <dsp:spPr>
        <a:xfrm>
          <a:off x="4738123" y="501348"/>
          <a:ext cx="189294" cy="2214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4738123" y="545636"/>
        <a:ext cx="132506" cy="132862"/>
      </dsp:txXfrm>
    </dsp:sp>
    <dsp:sp modelId="{70075774-DEF6-49D6-8A9D-533A90A9C17E}">
      <dsp:nvSpPr>
        <dsp:cNvPr id="0" name=""/>
        <dsp:cNvSpPr/>
      </dsp:nvSpPr>
      <dsp:spPr>
        <a:xfrm>
          <a:off x="5005993" y="344198"/>
          <a:ext cx="892898" cy="535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Ответ, ссылка</a:t>
          </a:r>
          <a:endParaRPr lang="ru-RU" sz="1400" kern="1200" dirty="0"/>
        </a:p>
      </dsp:txBody>
      <dsp:txXfrm>
        <a:off x="5021684" y="359889"/>
        <a:ext cx="861516" cy="504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A56C5-1891-4A08-AAD1-DB2B24329298}" type="datetimeFigureOut">
              <a:rPr lang="ru-RU" smtClean="0"/>
              <a:t>15.06.2016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ABD5-4B0F-4BA2-B749-4EBE479E99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644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ABD5-4B0F-4BA2-B749-4EBE479E995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600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50E2-EC19-40B1-80FF-F134B17E7A83}" type="datetime1">
              <a:rPr lang="ru-RU" smtClean="0"/>
              <a:t>15.06.2016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AF7B-33FA-4A46-A9AE-78C2C9B8A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52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F3CC-652E-4AAD-A78E-A10775697A6B}" type="datetime1">
              <a:rPr lang="ru-RU" smtClean="0"/>
              <a:t>15.06.2016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AF7B-33FA-4A46-A9AE-78C2C9B8A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82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688A-1E70-4058-879F-07F6F3B75453}" type="datetime1">
              <a:rPr lang="ru-RU" smtClean="0"/>
              <a:t>15.06.2016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AF7B-33FA-4A46-A9AE-78C2C9B8A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715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7DDF8-91AA-4892-A68A-36E84C947355}" type="datetime1">
              <a:rPr lang="ru-RU" smtClean="0"/>
              <a:t>15.06.2016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AF7B-33FA-4A46-A9AE-78C2C9B8A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82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0004-4727-439B-BFC6-F43737890F5C}" type="datetime1">
              <a:rPr lang="ru-RU" smtClean="0"/>
              <a:t>15.06.2016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AF7B-33FA-4A46-A9AE-78C2C9B8A69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774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0767-57FF-4442-928C-B4222B4AF738}" type="datetime1">
              <a:rPr lang="ru-RU" smtClean="0"/>
              <a:t>15.06.2016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AF7B-33FA-4A46-A9AE-78C2C9B8A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83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50FF-DB49-49BB-8684-DDAFCB253629}" type="datetime1">
              <a:rPr lang="ru-RU" smtClean="0"/>
              <a:t>15.06.2016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AF7B-33FA-4A46-A9AE-78C2C9B8A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75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3A492-67E7-4DF0-8D58-BAA56421CBCB}" type="datetime1">
              <a:rPr lang="ru-RU" smtClean="0"/>
              <a:t>15.06.2016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AF7B-33FA-4A46-A9AE-78C2C9B8A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42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05484-96EE-4C5C-A306-26428CD3EAC4}" type="datetime1">
              <a:rPr lang="ru-RU" smtClean="0"/>
              <a:t>15.06.2016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AF7B-33FA-4A46-A9AE-78C2C9B8A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46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638E-A17B-4A94-AE21-0BB8BBBEDAE2}" type="datetime1">
              <a:rPr lang="ru-RU" smtClean="0"/>
              <a:t>15.06.2016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AF7B-33FA-4A46-A9AE-78C2C9B8A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8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5997-57B8-4086-923C-13520C4F67BA}" type="datetime1">
              <a:rPr lang="ru-RU" smtClean="0"/>
              <a:t>15.06.2016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AF7B-33FA-4A46-A9AE-78C2C9B8A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92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AFA-5C71-4E94-9377-C50A2B2434AE}" type="datetime1">
              <a:rPr lang="ru-RU" smtClean="0"/>
              <a:t>15.06.2016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AF7B-33FA-4A46-A9AE-78C2C9B8A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95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E0767-57FF-4442-928C-B4222B4AF738}" type="datetime1">
              <a:rPr lang="ru-RU" smtClean="0"/>
              <a:t>15.06.2016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6AF7B-33FA-4A46-A9AE-78C2C9B8A6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35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1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4.jpe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3.jpe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/>
          <a:lstStyle/>
          <a:p>
            <a:r>
              <a:rPr lang="ru-RU" dirty="0" smtClean="0"/>
              <a:t>Поиск по картинкам на примере распознавания афиш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752600"/>
          </a:xfrm>
        </p:spPr>
        <p:txBody>
          <a:bodyPr/>
          <a:lstStyle/>
          <a:p>
            <a:r>
              <a:rPr lang="ru-RU" dirty="0" smtClean="0"/>
              <a:t>Беляков Д., Калинов А.</a:t>
            </a:r>
          </a:p>
          <a:p>
            <a:r>
              <a:rPr lang="ru-RU" dirty="0" smtClean="0"/>
              <a:t>1 курс</a:t>
            </a:r>
          </a:p>
          <a:p>
            <a:r>
              <a:rPr lang="ru-RU" dirty="0" smtClean="0"/>
              <a:t>ментор: Горбачёв В.А.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151" y="2802887"/>
            <a:ext cx="1573966" cy="157396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9829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непростых запросов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2767850" cy="4925836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AF7B-33FA-4A46-A9AE-78C2C9B8A693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060848"/>
            <a:ext cx="4512502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2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66596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Была создана система, решающая задачу поиска информации о фильме по запросу – изображению афиши, сделанному на смартфон.</a:t>
            </a:r>
          </a:p>
          <a:p>
            <a:r>
              <a:rPr lang="ru-RU" dirty="0" smtClean="0"/>
              <a:t>Система обладает существенной устойчивостью к искажениям.</a:t>
            </a:r>
          </a:p>
          <a:p>
            <a:r>
              <a:rPr lang="ru-RU" dirty="0" smtClean="0"/>
              <a:t>Построен удобный, доступный пользовательский интерфейс (</a:t>
            </a:r>
            <a:r>
              <a:rPr lang="en-US" dirty="0" smtClean="0"/>
              <a:t>telegram</a:t>
            </a:r>
            <a:r>
              <a:rPr lang="ru-RU" dirty="0" smtClean="0"/>
              <a:t>-бот).</a:t>
            </a:r>
          </a:p>
          <a:p>
            <a:r>
              <a:rPr lang="ru-RU" dirty="0" smtClean="0"/>
              <a:t>При создании системы была освоена библиотека </a:t>
            </a:r>
            <a:r>
              <a:rPr lang="en-US" dirty="0" err="1" smtClean="0"/>
              <a:t>OpenCV</a:t>
            </a:r>
            <a:r>
              <a:rPr lang="en-US" dirty="0" smtClean="0"/>
              <a:t> </a:t>
            </a:r>
            <a:r>
              <a:rPr lang="ru-RU" dirty="0" smtClean="0"/>
              <a:t>и ключевые подходы компьютерного зрения.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AF7B-33FA-4A46-A9AE-78C2C9B8A69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01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/>
              <a:t>Telegram-</a:t>
            </a:r>
            <a:r>
              <a:rPr lang="ru-RU" dirty="0"/>
              <a:t>бот </a:t>
            </a:r>
            <a:r>
              <a:rPr lang="en-US" b="1" dirty="0"/>
              <a:t>@</a:t>
            </a:r>
            <a:r>
              <a:rPr lang="en-US" b="1" dirty="0" err="1" smtClean="0"/>
              <a:t>MoviePosterBot</a:t>
            </a:r>
            <a:endParaRPr lang="en-US" b="1" dirty="0"/>
          </a:p>
          <a:p>
            <a:r>
              <a:rPr lang="ru-RU" dirty="0"/>
              <a:t>Алексей Калинов</a:t>
            </a:r>
            <a:r>
              <a:rPr lang="en-US" dirty="0"/>
              <a:t> </a:t>
            </a:r>
            <a:r>
              <a:rPr lang="en-US" i="1" dirty="0"/>
              <a:t>mousebaiker@gmail.com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ru-RU" dirty="0"/>
              <a:t>Денис Беляков </a:t>
            </a:r>
            <a:r>
              <a:rPr lang="en-US" i="1" dirty="0"/>
              <a:t>lokodenis73@gmail.com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/>
              <a:t>Ментор</a:t>
            </a:r>
            <a:r>
              <a:rPr lang="en-US" dirty="0"/>
              <a:t>:</a:t>
            </a:r>
            <a:r>
              <a:rPr lang="ru-RU" dirty="0"/>
              <a:t> Горбачёв </a:t>
            </a:r>
            <a:r>
              <a:rPr lang="ru-RU" dirty="0" smtClean="0"/>
              <a:t>Вадим</a:t>
            </a:r>
            <a:r>
              <a:rPr lang="en-US" dirty="0" smtClean="0"/>
              <a:t> </a:t>
            </a:r>
            <a:r>
              <a:rPr lang="en-US" i="1" dirty="0" smtClean="0"/>
              <a:t>vadus13@ya.ru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AF7B-33FA-4A46-A9AE-78C2C9B8A693}" type="slidenum">
              <a:rPr lang="ru-RU" smtClean="0"/>
              <a:t>11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4"/>
          <a:stretch/>
        </p:blipFill>
        <p:spPr>
          <a:xfrm>
            <a:off x="3423207" y="3356992"/>
            <a:ext cx="229758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9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 фотографии афиши (постера) фильма, найти информацию об этом фильме</a:t>
            </a:r>
            <a:endParaRPr lang="ru-RU" dirty="0"/>
          </a:p>
        </p:txBody>
      </p:sp>
      <p:pic>
        <p:nvPicPr>
          <p:cNvPr id="4" name="Picture 2" descr="C:\Users\Vadim\Desktop\вшэ\rjeg_s-dpzm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33056"/>
            <a:ext cx="2706458" cy="152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Vadim\Desktop\вшэ\kinopoisk.ru-Terminator-3_3A-Rise-of-the-Machines-96969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230398"/>
            <a:ext cx="2300745" cy="292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Vadim\Desktop\вшэ\2016-01-22 13-41-17 Скриншот экрана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374253"/>
            <a:ext cx="2415248" cy="263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Стрелка вправо 6"/>
          <p:cNvSpPr/>
          <p:nvPr/>
        </p:nvSpPr>
        <p:spPr>
          <a:xfrm>
            <a:off x="3136123" y="4262199"/>
            <a:ext cx="216024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>
            <a:off x="5940152" y="4262199"/>
            <a:ext cx="216024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AF7B-33FA-4A46-A9AE-78C2C9B8A69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86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Практическое применение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AF7B-33FA-4A46-A9AE-78C2C9B8A693}" type="slidenum">
              <a:rPr lang="ru-RU" smtClean="0"/>
              <a:t>2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28799"/>
            <a:ext cx="3312368" cy="472869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996" y="1630979"/>
            <a:ext cx="3816424" cy="472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484784"/>
            <a:ext cx="4608512" cy="5121275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Создать компактное представление изображений и добавить их в базу.</a:t>
            </a:r>
          </a:p>
          <a:p>
            <a:r>
              <a:rPr lang="ru-RU" dirty="0" smtClean="0"/>
              <a:t>Выбрать изображение, по описанию наиболее похожее на запрос.</a:t>
            </a:r>
          </a:p>
          <a:p>
            <a:r>
              <a:rPr lang="ru-RU" dirty="0" smtClean="0"/>
              <a:t>Учесть деформацию изображения-запроса</a:t>
            </a:r>
          </a:p>
          <a:p>
            <a:r>
              <a:rPr lang="ru-RU" dirty="0" smtClean="0"/>
              <a:t>Реализовать интерфейс пользователя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AF7B-33FA-4A46-A9AE-78C2C9B8A693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643" y="3869909"/>
            <a:ext cx="2367403" cy="236740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469" y="1417637"/>
            <a:ext cx="2161749" cy="216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1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Это работает!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AF7B-33FA-4A46-A9AE-78C2C9B8A69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97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базы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691819"/>
              </p:ext>
            </p:extLst>
          </p:nvPr>
        </p:nvGraphicFramePr>
        <p:xfrm>
          <a:off x="323528" y="1412776"/>
          <a:ext cx="8568952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AF7B-33FA-4A46-A9AE-78C2C9B8A693}" type="slidenum">
              <a:rPr lang="ru-RU" smtClean="0"/>
              <a:t>5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58" y="3222078"/>
            <a:ext cx="1982763" cy="2814499"/>
          </a:xfrm>
          <a:prstGeom prst="rect">
            <a:avLst/>
          </a:prstGeom>
        </p:spPr>
      </p:pic>
      <p:sp>
        <p:nvSpPr>
          <p:cNvPr id="15" name="Стрелка вниз 14"/>
          <p:cNvSpPr/>
          <p:nvPr/>
        </p:nvSpPr>
        <p:spPr>
          <a:xfrm rot="16200000">
            <a:off x="2813636" y="4485312"/>
            <a:ext cx="86409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029164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[97, 34, </a:t>
            </a:r>
            <a:r>
              <a:rPr lang="en-US" dirty="0" smtClean="0"/>
              <a:t> … </a:t>
            </a:r>
            <a:r>
              <a:rPr lang="ru-RU" dirty="0" smtClean="0"/>
              <a:t>26</a:t>
            </a:r>
            <a:r>
              <a:rPr lang="ru-RU" dirty="0"/>
              <a:t>, 7, 92</a:t>
            </a:r>
            <a:r>
              <a:rPr lang="ru-RU" dirty="0" smtClean="0"/>
              <a:t>]</a:t>
            </a:r>
            <a:endParaRPr lang="en-US" dirty="0" smtClean="0"/>
          </a:p>
          <a:p>
            <a:r>
              <a:rPr lang="ru-RU" dirty="0"/>
              <a:t>[76, 12</a:t>
            </a:r>
            <a:r>
              <a:rPr lang="ru-RU" dirty="0" smtClean="0"/>
              <a:t>,</a:t>
            </a:r>
            <a:r>
              <a:rPr lang="en-US" dirty="0" smtClean="0"/>
              <a:t> … </a:t>
            </a:r>
            <a:r>
              <a:rPr lang="ru-RU" dirty="0" smtClean="0"/>
              <a:t>70</a:t>
            </a:r>
            <a:r>
              <a:rPr lang="ru-RU" dirty="0"/>
              <a:t>, 49, 99</a:t>
            </a:r>
            <a:r>
              <a:rPr lang="ru-RU" dirty="0" smtClean="0"/>
              <a:t>]</a:t>
            </a:r>
            <a:endParaRPr lang="en-US" dirty="0" smtClean="0"/>
          </a:p>
          <a:p>
            <a:r>
              <a:rPr lang="ru-RU" dirty="0"/>
              <a:t>[60, 33, 8</a:t>
            </a:r>
            <a:r>
              <a:rPr lang="ru-RU" dirty="0" smtClean="0"/>
              <a:t>,</a:t>
            </a:r>
            <a:r>
              <a:rPr lang="en-US" dirty="0" smtClean="0"/>
              <a:t> … </a:t>
            </a:r>
            <a:r>
              <a:rPr lang="ru-RU" dirty="0" smtClean="0"/>
              <a:t> </a:t>
            </a:r>
            <a:r>
              <a:rPr lang="ru-RU" dirty="0"/>
              <a:t>1, 59, 69</a:t>
            </a:r>
            <a:r>
              <a:rPr lang="ru-RU" dirty="0" smtClean="0"/>
              <a:t>]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ru-RU" dirty="0"/>
              <a:t>68, 46</a:t>
            </a:r>
            <a:r>
              <a:rPr lang="ru-RU" dirty="0" smtClean="0"/>
              <a:t>,</a:t>
            </a:r>
            <a:r>
              <a:rPr lang="en-US" dirty="0" smtClean="0"/>
              <a:t> 17,</a:t>
            </a:r>
            <a:r>
              <a:rPr lang="ru-RU" dirty="0" smtClean="0"/>
              <a:t> </a:t>
            </a:r>
            <a:r>
              <a:rPr lang="en-US" dirty="0" smtClean="0"/>
              <a:t>… </a:t>
            </a:r>
            <a:r>
              <a:rPr lang="ru-RU" dirty="0" smtClean="0"/>
              <a:t>64</a:t>
            </a:r>
            <a:r>
              <a:rPr lang="ru-RU" dirty="0"/>
              <a:t>, 71</a:t>
            </a:r>
            <a:r>
              <a:rPr lang="en-US" dirty="0" smtClean="0"/>
              <a:t>]</a:t>
            </a:r>
            <a:endParaRPr lang="ru-RU" dirty="0"/>
          </a:p>
        </p:txBody>
      </p:sp>
      <p:sp>
        <p:nvSpPr>
          <p:cNvPr id="16" name="Стрелка вниз 15"/>
          <p:cNvSpPr/>
          <p:nvPr/>
        </p:nvSpPr>
        <p:spPr>
          <a:xfrm rot="16200000">
            <a:off x="5887808" y="4485312"/>
            <a:ext cx="86409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401" y="3657777"/>
            <a:ext cx="1943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7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запроса</a:t>
            </a:r>
            <a:endParaRPr lang="ru-RU" dirty="0">
              <a:solidFill>
                <a:srgbClr val="FF0000"/>
              </a:solidFill>
            </a:endParaRPr>
          </a:p>
        </p:txBody>
      </p:sp>
      <p:graphicFrame>
        <p:nvGraphicFramePr>
          <p:cNvPr id="6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321195"/>
              </p:ext>
            </p:extLst>
          </p:nvPr>
        </p:nvGraphicFramePr>
        <p:xfrm>
          <a:off x="282302" y="1469611"/>
          <a:ext cx="8640960" cy="1311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AF7B-33FA-4A46-A9AE-78C2C9B8A693}" type="slidenum">
              <a:rPr lang="ru-RU" smtClean="0"/>
              <a:t>6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004055"/>
            <a:ext cx="1047635" cy="142729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509590"/>
            <a:ext cx="1051280" cy="14922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562774"/>
            <a:ext cx="1250397" cy="1785050"/>
          </a:xfrm>
          <a:prstGeom prst="rect">
            <a:avLst/>
          </a:prstGeom>
        </p:spPr>
      </p:pic>
      <p:sp>
        <p:nvSpPr>
          <p:cNvPr id="10" name="Стрелка вниз 9"/>
          <p:cNvSpPr/>
          <p:nvPr/>
        </p:nvSpPr>
        <p:spPr>
          <a:xfrm rot="16200000">
            <a:off x="1686788" y="4311283"/>
            <a:ext cx="86409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406113" y="4031457"/>
            <a:ext cx="1954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[</a:t>
            </a:r>
            <a:r>
              <a:rPr lang="ru-RU" sz="1400" dirty="0" smtClean="0"/>
              <a:t>97, </a:t>
            </a:r>
            <a:r>
              <a:rPr lang="en-US" sz="1400" dirty="0" smtClean="0"/>
              <a:t> … </a:t>
            </a:r>
            <a:r>
              <a:rPr lang="ru-RU" sz="1400" dirty="0" smtClean="0"/>
              <a:t>92]</a:t>
            </a:r>
            <a:endParaRPr lang="en-US" sz="1400" dirty="0" smtClean="0"/>
          </a:p>
          <a:p>
            <a:r>
              <a:rPr lang="ru-RU" sz="1400" dirty="0"/>
              <a:t>[76, </a:t>
            </a:r>
            <a:r>
              <a:rPr lang="en-US" sz="1400" dirty="0" smtClean="0"/>
              <a:t>… </a:t>
            </a:r>
            <a:r>
              <a:rPr lang="ru-RU" sz="1400" dirty="0" smtClean="0"/>
              <a:t>99]</a:t>
            </a:r>
            <a:endParaRPr lang="en-US" sz="1400" dirty="0" smtClean="0"/>
          </a:p>
          <a:p>
            <a:r>
              <a:rPr lang="ru-RU" sz="1400" dirty="0"/>
              <a:t>[60, </a:t>
            </a:r>
            <a:r>
              <a:rPr lang="en-US" sz="1400" dirty="0" smtClean="0"/>
              <a:t>… </a:t>
            </a:r>
            <a:r>
              <a:rPr lang="ru-RU" sz="1400" dirty="0" smtClean="0"/>
              <a:t> 69]</a:t>
            </a:r>
            <a:endParaRPr lang="en-US" sz="1400" dirty="0" smtClean="0"/>
          </a:p>
          <a:p>
            <a:r>
              <a:rPr lang="en-US" sz="1400" dirty="0" smtClean="0"/>
              <a:t>[</a:t>
            </a:r>
            <a:r>
              <a:rPr lang="ru-RU" sz="1400" dirty="0"/>
              <a:t>68</a:t>
            </a:r>
            <a:r>
              <a:rPr lang="ru-RU" sz="1400" dirty="0" smtClean="0"/>
              <a:t>,</a:t>
            </a:r>
            <a:r>
              <a:rPr lang="en-US" sz="1400" dirty="0" smtClean="0"/>
              <a:t>,</a:t>
            </a:r>
            <a:r>
              <a:rPr lang="ru-RU" sz="1400" dirty="0" smtClean="0"/>
              <a:t> </a:t>
            </a:r>
            <a:r>
              <a:rPr lang="en-US" sz="1400" dirty="0" smtClean="0"/>
              <a:t>… </a:t>
            </a:r>
            <a:r>
              <a:rPr lang="ru-RU" sz="1400" dirty="0" smtClean="0"/>
              <a:t>71</a:t>
            </a:r>
            <a:r>
              <a:rPr lang="en-US" sz="1400" dirty="0" smtClean="0"/>
              <a:t>]</a:t>
            </a:r>
            <a:endParaRPr lang="ru-RU" sz="1400" dirty="0"/>
          </a:p>
        </p:txBody>
      </p:sp>
      <p:sp>
        <p:nvSpPr>
          <p:cNvPr id="13" name="Стрелка вниз 12"/>
          <p:cNvSpPr/>
          <p:nvPr/>
        </p:nvSpPr>
        <p:spPr>
          <a:xfrm rot="16200000">
            <a:off x="3219018" y="4311283"/>
            <a:ext cx="86409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16848">
            <a:off x="6046225" y="3284769"/>
            <a:ext cx="891657" cy="1214791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6817">
            <a:off x="5991481" y="4900296"/>
            <a:ext cx="703675" cy="998855"/>
          </a:xfrm>
          <a:prstGeom prst="rect">
            <a:avLst/>
          </a:prstGeom>
        </p:spPr>
      </p:pic>
      <p:sp>
        <p:nvSpPr>
          <p:cNvPr id="18" name="Стрелка вниз 17"/>
          <p:cNvSpPr/>
          <p:nvPr/>
        </p:nvSpPr>
        <p:spPr>
          <a:xfrm rot="16200000">
            <a:off x="4996537" y="4311284"/>
            <a:ext cx="86409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9" name="Стрелка вниз 18"/>
          <p:cNvSpPr/>
          <p:nvPr/>
        </p:nvSpPr>
        <p:spPr>
          <a:xfrm rot="16200000">
            <a:off x="6835442" y="4311284"/>
            <a:ext cx="86409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766121" y="4132133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«Жизнь других»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982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Запрос с точки зрения пользователя</a:t>
            </a:r>
            <a:endParaRPr lang="ru-RU" dirty="0"/>
          </a:p>
        </p:txBody>
      </p:sp>
      <p:graphicFrame>
        <p:nvGraphicFramePr>
          <p:cNvPr id="11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2970595"/>
              </p:ext>
            </p:extLst>
          </p:nvPr>
        </p:nvGraphicFramePr>
        <p:xfrm>
          <a:off x="1691680" y="1484784"/>
          <a:ext cx="5904655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AF7B-33FA-4A46-A9AE-78C2C9B8A693}" type="slidenum">
              <a:rPr lang="ru-RU" smtClean="0"/>
              <a:t>7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71" y="3241013"/>
            <a:ext cx="1883286" cy="2448272"/>
          </a:xfrm>
          <a:prstGeom prst="rect">
            <a:avLst/>
          </a:prstGeom>
        </p:spPr>
      </p:pic>
      <p:sp>
        <p:nvSpPr>
          <p:cNvPr id="15" name="Стрелка вниз 14"/>
          <p:cNvSpPr/>
          <p:nvPr/>
        </p:nvSpPr>
        <p:spPr>
          <a:xfrm rot="16200000">
            <a:off x="2256371" y="4321133"/>
            <a:ext cx="86409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443" y="3345771"/>
            <a:ext cx="3203848" cy="225592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866" y="3768884"/>
            <a:ext cx="21240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Стрелка вниз 11"/>
          <p:cNvSpPr/>
          <p:nvPr/>
        </p:nvSpPr>
        <p:spPr>
          <a:xfrm rot="16200000">
            <a:off x="6000787" y="4329719"/>
            <a:ext cx="864096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150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ru-RU" dirty="0" smtClean="0"/>
              <a:t>Надёжность</a:t>
            </a:r>
          </a:p>
          <a:p>
            <a:pPr lvl="1"/>
            <a:r>
              <a:rPr lang="ru-RU" dirty="0" smtClean="0"/>
              <a:t>Геометрические (перспективные) искажения</a:t>
            </a:r>
          </a:p>
          <a:p>
            <a:pPr lvl="1"/>
            <a:r>
              <a:rPr lang="ru-RU" dirty="0" smtClean="0"/>
              <a:t>Шум</a:t>
            </a:r>
          </a:p>
          <a:p>
            <a:r>
              <a:rPr lang="ru-RU" dirty="0" smtClean="0"/>
              <a:t>Скорость</a:t>
            </a:r>
          </a:p>
          <a:p>
            <a:pPr lvl="1"/>
            <a:r>
              <a:rPr lang="ru-RU" dirty="0"/>
              <a:t>Отсечение плохих кандидатов на ранней стадии</a:t>
            </a:r>
          </a:p>
          <a:p>
            <a:pPr lvl="1"/>
            <a:r>
              <a:rPr lang="ru-RU" dirty="0" smtClean="0"/>
              <a:t>Использование инвертированного индекса</a:t>
            </a:r>
          </a:p>
          <a:p>
            <a:r>
              <a:rPr lang="ru-RU" dirty="0" smtClean="0"/>
              <a:t>Интерфейс</a:t>
            </a:r>
          </a:p>
          <a:p>
            <a:pPr lvl="1"/>
            <a:r>
              <a:rPr lang="en-US" dirty="0" smtClean="0"/>
              <a:t>Telegram-</a:t>
            </a:r>
            <a:r>
              <a:rPr lang="ru-RU" dirty="0" smtClean="0"/>
              <a:t>бот</a:t>
            </a:r>
            <a:endParaRPr lang="ru-RU" dirty="0" smtClean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6AF7B-33FA-4A46-A9AE-78C2C9B8A69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06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536</TotalTime>
  <Words>312</Words>
  <Application>Microsoft Office PowerPoint</Application>
  <PresentationFormat>Экран (4:3)</PresentationFormat>
  <Paragraphs>88</Paragraphs>
  <Slides>12</Slides>
  <Notes>1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Calibri</vt:lpstr>
      <vt:lpstr>Тема Office</vt:lpstr>
      <vt:lpstr>Поиск по картинкам на примере распознавания афиш</vt:lpstr>
      <vt:lpstr>Цель работы</vt:lpstr>
      <vt:lpstr>Практическое применение</vt:lpstr>
      <vt:lpstr>Задачи работы</vt:lpstr>
      <vt:lpstr>Это работает!</vt:lpstr>
      <vt:lpstr>Построение базы</vt:lpstr>
      <vt:lpstr>Обработка запроса</vt:lpstr>
      <vt:lpstr>Запрос с точки зрения пользователя</vt:lpstr>
      <vt:lpstr>Достоинства</vt:lpstr>
      <vt:lpstr>Примеры непростых запросов</vt:lpstr>
      <vt:lpstr>Результаты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по картинкам на примере распознавания афиш</dc:title>
  <dc:creator>Горбачёв Вадим</dc:creator>
  <cp:lastModifiedBy>Денис Беляков</cp:lastModifiedBy>
  <cp:revision>49</cp:revision>
  <dcterms:created xsi:type="dcterms:W3CDTF">2016-06-10T11:44:00Z</dcterms:created>
  <dcterms:modified xsi:type="dcterms:W3CDTF">2016-06-15T16:45:06Z</dcterms:modified>
</cp:coreProperties>
</file>