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heme/theme3.xml" ContentType="application/vnd.openxmlformats-officedocument.theme+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notesSlides/notesSlide1.xml" ContentType="application/vnd.openxmlformats-officedocument.presentationml.notesSlide+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notesSlides/notesSlide2.xml" ContentType="application/vnd.openxmlformats-officedocument.presentationml.notesSlide+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notesSlides/notesSlide3.xml" ContentType="application/vnd.openxmlformats-officedocument.presentationml.notesSlide+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notesSlides/notesSlide4.xml" ContentType="application/vnd.openxmlformats-officedocument.presentationml.notesSlide+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notesSlides/notesSlide5.xml" ContentType="application/vnd.openxmlformats-officedocument.presentationml.notesSlide+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notesSlides/notesSlide6.xml" ContentType="application/vnd.openxmlformats-officedocument.presentationml.notesSlide+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notesSlides/notesSlide7.xml" ContentType="application/vnd.openxmlformats-officedocument.presentationml.notesSlide+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notesSlides/notesSlide8.xml" ContentType="application/vnd.openxmlformats-officedocument.presentationml.notesSlide+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notesSlides/notesSlide9.xml" ContentType="application/vnd.openxmlformats-officedocument.presentationml.notesSlide+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 id="2147483669" r:id="rId2"/>
  </p:sldMasterIdLst>
  <p:notesMasterIdLst>
    <p:notesMasterId r:id="rId21"/>
  </p:notesMasterIdLst>
  <p:sldIdLst>
    <p:sldId id="281" r:id="rId3"/>
    <p:sldId id="286" r:id="rId4"/>
    <p:sldId id="287" r:id="rId5"/>
    <p:sldId id="289" r:id="rId6"/>
    <p:sldId id="290" r:id="rId7"/>
    <p:sldId id="291" r:id="rId8"/>
    <p:sldId id="293" r:id="rId9"/>
    <p:sldId id="295" r:id="rId10"/>
    <p:sldId id="292" r:id="rId11"/>
    <p:sldId id="294" r:id="rId12"/>
    <p:sldId id="296" r:id="rId13"/>
    <p:sldId id="297" r:id="rId14"/>
    <p:sldId id="298" r:id="rId15"/>
    <p:sldId id="299" r:id="rId16"/>
    <p:sldId id="300" r:id="rId17"/>
    <p:sldId id="301" r:id="rId18"/>
    <p:sldId id="303" r:id="rId19"/>
    <p:sldId id="302" r:id="rId20"/>
  </p:sldIdLst>
  <p:sldSz cx="12192000" cy="6858000"/>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2"/>
  <p:cmAuthor id="6" name="符 悦泽" initials="符" lastIdx="1" clrIdx="3">
    <p:extLst>
      <p:ext uri="{19B8F6BF-5375-455C-9EA6-DF929625EA0E}">
        <p15:presenceInfo xmlns:p15="http://schemas.microsoft.com/office/powerpoint/2012/main" userId="549964412ded00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36" autoAdjust="0"/>
  </p:normalViewPr>
  <p:slideViewPr>
    <p:cSldViewPr snapToGrid="0">
      <p:cViewPr>
        <p:scale>
          <a:sx n="75" d="100"/>
          <a:sy n="75" d="100"/>
        </p:scale>
        <p:origin x="389"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507683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185736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4289154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064102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761678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694607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82480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182905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35829189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image" Target="../media/image2.png"/><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slideMaster" Target="../slideMasters/slideMaster1.xml"/><Relationship Id="rId5" Type="http://schemas.openxmlformats.org/officeDocument/2006/relationships/tags" Target="../tags/tag12.xml"/><Relationship Id="rId15" Type="http://schemas.openxmlformats.org/officeDocument/2006/relationships/image" Target="../media/image4.png"/><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6.png"/><Relationship Id="rId5" Type="http://schemas.openxmlformats.org/officeDocument/2006/relationships/tags" Target="../tags/tag86.xml"/><Relationship Id="rId10" Type="http://schemas.openxmlformats.org/officeDocument/2006/relationships/image" Target="../media/image5.png"/><Relationship Id="rId4" Type="http://schemas.openxmlformats.org/officeDocument/2006/relationships/tags" Target="../tags/tag85.xml"/><Relationship Id="rId9"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image" Target="../media/image12.png"/><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1.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slideMaster" Target="../slideMasters/slideMaster1.xml"/><Relationship Id="rId5" Type="http://schemas.openxmlformats.org/officeDocument/2006/relationships/tags" Target="../tags/tag93.xml"/><Relationship Id="rId10" Type="http://schemas.openxmlformats.org/officeDocument/2006/relationships/tags" Target="../tags/tag98.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1.xml"/><Relationship Id="rId7" Type="http://schemas.openxmlformats.org/officeDocument/2006/relationships/tags" Target="../tags/tag105.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image" Target="../media/image6.png"/><Relationship Id="rId5" Type="http://schemas.openxmlformats.org/officeDocument/2006/relationships/tags" Target="../tags/tag103.xml"/><Relationship Id="rId10" Type="http://schemas.openxmlformats.org/officeDocument/2006/relationships/image" Target="../media/image5.png"/><Relationship Id="rId4" Type="http://schemas.openxmlformats.org/officeDocument/2006/relationships/tags" Target="../tags/tag102.xml"/><Relationship Id="rId9"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image" Target="../media/image6.png"/><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image" Target="../media/image5.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image" Target="../media/image1.png"/><Relationship Id="rId5" Type="http://schemas.openxmlformats.org/officeDocument/2006/relationships/tags" Target="../tags/tag110.xml"/><Relationship Id="rId10" Type="http://schemas.openxmlformats.org/officeDocument/2006/relationships/slideMaster" Target="../slideMasters/slideMaster1.xml"/><Relationship Id="rId4" Type="http://schemas.openxmlformats.org/officeDocument/2006/relationships/tags" Target="../tags/tag109.xml"/><Relationship Id="rId9" Type="http://schemas.openxmlformats.org/officeDocument/2006/relationships/tags" Target="../tags/tag114.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22.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image" Target="../media/image6.png"/><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image" Target="../media/image1.png"/><Relationship Id="rId5" Type="http://schemas.openxmlformats.org/officeDocument/2006/relationships/tags" Target="../tags/tag119.xml"/><Relationship Id="rId10" Type="http://schemas.openxmlformats.org/officeDocument/2006/relationships/slideMaster" Target="../slideMasters/slideMaster1.xml"/><Relationship Id="rId4" Type="http://schemas.openxmlformats.org/officeDocument/2006/relationships/tags" Target="../tags/tag118.xml"/><Relationship Id="rId9" Type="http://schemas.openxmlformats.org/officeDocument/2006/relationships/tags" Target="../tags/tag123.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31.xml"/><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image" Target="../media/image6.png"/><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image" Target="../media/image1.png"/><Relationship Id="rId5" Type="http://schemas.openxmlformats.org/officeDocument/2006/relationships/tags" Target="../tags/tag128.xml"/><Relationship Id="rId10" Type="http://schemas.openxmlformats.org/officeDocument/2006/relationships/slideMaster" Target="../slideMasters/slideMaster1.xml"/><Relationship Id="rId4" Type="http://schemas.openxmlformats.org/officeDocument/2006/relationships/tags" Target="../tags/tag127.xml"/><Relationship Id="rId9" Type="http://schemas.openxmlformats.org/officeDocument/2006/relationships/tags" Target="../tags/tag132.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40.xml"/><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image" Target="../media/image5.png"/><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image" Target="../media/image1.png"/><Relationship Id="rId5" Type="http://schemas.openxmlformats.org/officeDocument/2006/relationships/tags" Target="../tags/tag137.xml"/><Relationship Id="rId10" Type="http://schemas.openxmlformats.org/officeDocument/2006/relationships/slideMaster" Target="../slideMasters/slideMaster1.xml"/><Relationship Id="rId4" Type="http://schemas.openxmlformats.org/officeDocument/2006/relationships/tags" Target="../tags/tag136.xml"/><Relationship Id="rId9" Type="http://schemas.openxmlformats.org/officeDocument/2006/relationships/tags" Target="../tags/tag14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image" Target="../media/image1.png"/><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slideMaster" Target="../slideMasters/slideMaster1.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tags" Target="../tags/tag152.xml"/><Relationship Id="rId5" Type="http://schemas.openxmlformats.org/officeDocument/2006/relationships/tags" Target="../tags/tag146.xml"/><Relationship Id="rId10" Type="http://schemas.openxmlformats.org/officeDocument/2006/relationships/tags" Target="../tags/tag151.xml"/><Relationship Id="rId4" Type="http://schemas.openxmlformats.org/officeDocument/2006/relationships/tags" Target="../tags/tag145.xml"/><Relationship Id="rId9" Type="http://schemas.openxmlformats.org/officeDocument/2006/relationships/tags" Target="../tags/tag150.xml"/><Relationship Id="rId1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60.xml"/><Relationship Id="rId13" Type="http://schemas.openxmlformats.org/officeDocument/2006/relationships/image" Target="../media/image6.png"/><Relationship Id="rId3" Type="http://schemas.openxmlformats.org/officeDocument/2006/relationships/tags" Target="../tags/tag155.xml"/><Relationship Id="rId7" Type="http://schemas.openxmlformats.org/officeDocument/2006/relationships/tags" Target="../tags/tag159.xml"/><Relationship Id="rId12" Type="http://schemas.openxmlformats.org/officeDocument/2006/relationships/image" Target="../media/image5.png"/><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11" Type="http://schemas.openxmlformats.org/officeDocument/2006/relationships/image" Target="../media/image1.png"/><Relationship Id="rId5" Type="http://schemas.openxmlformats.org/officeDocument/2006/relationships/tags" Target="../tags/tag157.xml"/><Relationship Id="rId10" Type="http://schemas.openxmlformats.org/officeDocument/2006/relationships/slideMaster" Target="../slideMasters/slideMaster1.xml"/><Relationship Id="rId4" Type="http://schemas.openxmlformats.org/officeDocument/2006/relationships/tags" Target="../tags/tag156.xml"/><Relationship Id="rId9" Type="http://schemas.openxmlformats.org/officeDocument/2006/relationships/tags" Target="../tags/tag161.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75.xml"/><Relationship Id="rId13" Type="http://schemas.openxmlformats.org/officeDocument/2006/relationships/image" Target="../media/image2.png"/><Relationship Id="rId3" Type="http://schemas.openxmlformats.org/officeDocument/2006/relationships/tags" Target="../tags/tag170.xml"/><Relationship Id="rId7" Type="http://schemas.openxmlformats.org/officeDocument/2006/relationships/tags" Target="../tags/tag174.xml"/><Relationship Id="rId12" Type="http://schemas.openxmlformats.org/officeDocument/2006/relationships/image" Target="../media/image1.png"/><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slideMaster" Target="../slideMasters/slideMaster2.xml"/><Relationship Id="rId5" Type="http://schemas.openxmlformats.org/officeDocument/2006/relationships/tags" Target="../tags/tag172.xml"/><Relationship Id="rId15" Type="http://schemas.openxmlformats.org/officeDocument/2006/relationships/image" Target="../media/image4.png"/><Relationship Id="rId10" Type="http://schemas.openxmlformats.org/officeDocument/2006/relationships/tags" Target="../tags/tag177.xml"/><Relationship Id="rId4" Type="http://schemas.openxmlformats.org/officeDocument/2006/relationships/tags" Target="../tags/tag171.xml"/><Relationship Id="rId9" Type="http://schemas.openxmlformats.org/officeDocument/2006/relationships/tags" Target="../tags/tag176.xml"/><Relationship Id="rId1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image" Target="../media/image6.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image" Target="../media/image5.png"/><Relationship Id="rId5" Type="http://schemas.openxmlformats.org/officeDocument/2006/relationships/tags" Target="../tags/tag22.xml"/><Relationship Id="rId10" Type="http://schemas.openxmlformats.org/officeDocument/2006/relationships/image" Target="../media/image1.png"/><Relationship Id="rId4" Type="http://schemas.openxmlformats.org/officeDocument/2006/relationships/tags" Target="../tags/tag21.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85.xml"/><Relationship Id="rId3" Type="http://schemas.openxmlformats.org/officeDocument/2006/relationships/tags" Target="../tags/tag180.xml"/><Relationship Id="rId7" Type="http://schemas.openxmlformats.org/officeDocument/2006/relationships/tags" Target="../tags/tag184.xml"/><Relationship Id="rId12" Type="http://schemas.openxmlformats.org/officeDocument/2006/relationships/image" Target="../media/image6.png"/><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image" Target="../media/image5.png"/><Relationship Id="rId5" Type="http://schemas.openxmlformats.org/officeDocument/2006/relationships/tags" Target="../tags/tag182.xml"/><Relationship Id="rId10" Type="http://schemas.openxmlformats.org/officeDocument/2006/relationships/image" Target="../media/image1.png"/><Relationship Id="rId4" Type="http://schemas.openxmlformats.org/officeDocument/2006/relationships/tags" Target="../tags/tag181.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93.xml"/><Relationship Id="rId3" Type="http://schemas.openxmlformats.org/officeDocument/2006/relationships/tags" Target="../tags/tag188.xml"/><Relationship Id="rId7" Type="http://schemas.openxmlformats.org/officeDocument/2006/relationships/tags" Target="../tags/tag192.xml"/><Relationship Id="rId12" Type="http://schemas.openxmlformats.org/officeDocument/2006/relationships/image" Target="../media/image8.png"/><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11" Type="http://schemas.openxmlformats.org/officeDocument/2006/relationships/image" Target="../media/image7.png"/><Relationship Id="rId5" Type="http://schemas.openxmlformats.org/officeDocument/2006/relationships/tags" Target="../tags/tag190.xml"/><Relationship Id="rId10" Type="http://schemas.openxmlformats.org/officeDocument/2006/relationships/image" Target="../media/image1.png"/><Relationship Id="rId4" Type="http://schemas.openxmlformats.org/officeDocument/2006/relationships/tags" Target="../tags/tag189.xml"/><Relationship Id="rId9"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01.xml"/><Relationship Id="rId13" Type="http://schemas.openxmlformats.org/officeDocument/2006/relationships/image" Target="../media/image6.png"/><Relationship Id="rId3" Type="http://schemas.openxmlformats.org/officeDocument/2006/relationships/tags" Target="../tags/tag196.xml"/><Relationship Id="rId7" Type="http://schemas.openxmlformats.org/officeDocument/2006/relationships/tags" Target="../tags/tag200.xml"/><Relationship Id="rId12" Type="http://schemas.openxmlformats.org/officeDocument/2006/relationships/image" Target="../media/image5.png"/><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11" Type="http://schemas.openxmlformats.org/officeDocument/2006/relationships/image" Target="../media/image1.png"/><Relationship Id="rId5" Type="http://schemas.openxmlformats.org/officeDocument/2006/relationships/tags" Target="../tags/tag198.xml"/><Relationship Id="rId10" Type="http://schemas.openxmlformats.org/officeDocument/2006/relationships/slideMaster" Target="../slideMasters/slideMaster2.xml"/><Relationship Id="rId4" Type="http://schemas.openxmlformats.org/officeDocument/2006/relationships/tags" Target="../tags/tag197.xml"/><Relationship Id="rId9" Type="http://schemas.openxmlformats.org/officeDocument/2006/relationships/tags" Target="../tags/tag20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image" Target="../media/image1.png"/><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slideMaster" Target="../slideMasters/slideMaster2.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tags" Target="../tags/tag213.xml"/><Relationship Id="rId5" Type="http://schemas.openxmlformats.org/officeDocument/2006/relationships/tags" Target="../tags/tag207.xml"/><Relationship Id="rId15" Type="http://schemas.openxmlformats.org/officeDocument/2006/relationships/image" Target="../media/image6.png"/><Relationship Id="rId10" Type="http://schemas.openxmlformats.org/officeDocument/2006/relationships/tags" Target="../tags/tag212.xml"/><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21.xml"/><Relationship Id="rId13" Type="http://schemas.openxmlformats.org/officeDocument/2006/relationships/image" Target="../media/image11.png"/><Relationship Id="rId3" Type="http://schemas.openxmlformats.org/officeDocument/2006/relationships/tags" Target="../tags/tag216.xml"/><Relationship Id="rId7" Type="http://schemas.openxmlformats.org/officeDocument/2006/relationships/tags" Target="../tags/tag220.xml"/><Relationship Id="rId12" Type="http://schemas.openxmlformats.org/officeDocument/2006/relationships/image" Target="../media/image10.png"/><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tags" Target="../tags/tag219.xml"/><Relationship Id="rId11" Type="http://schemas.openxmlformats.org/officeDocument/2006/relationships/image" Target="../media/image9.png"/><Relationship Id="rId5" Type="http://schemas.openxmlformats.org/officeDocument/2006/relationships/tags" Target="../tags/tag218.xml"/><Relationship Id="rId10" Type="http://schemas.openxmlformats.org/officeDocument/2006/relationships/image" Target="../media/image1.png"/><Relationship Id="rId4" Type="http://schemas.openxmlformats.org/officeDocument/2006/relationships/tags" Target="../tags/tag217.xml"/><Relationship Id="rId9"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 Id="rId4"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32.xml"/><Relationship Id="rId13" Type="http://schemas.openxmlformats.org/officeDocument/2006/relationships/image" Target="../media/image6.png"/><Relationship Id="rId3" Type="http://schemas.openxmlformats.org/officeDocument/2006/relationships/tags" Target="../tags/tag227.xml"/><Relationship Id="rId7" Type="http://schemas.openxmlformats.org/officeDocument/2006/relationships/tags" Target="../tags/tag231.xml"/><Relationship Id="rId12" Type="http://schemas.openxmlformats.org/officeDocument/2006/relationships/image" Target="../media/image5.png"/><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tags" Target="../tags/tag230.xml"/><Relationship Id="rId11" Type="http://schemas.openxmlformats.org/officeDocument/2006/relationships/image" Target="../media/image1.png"/><Relationship Id="rId5" Type="http://schemas.openxmlformats.org/officeDocument/2006/relationships/tags" Target="../tags/tag229.xml"/><Relationship Id="rId10" Type="http://schemas.openxmlformats.org/officeDocument/2006/relationships/slideMaster" Target="../slideMasters/slideMaster2.xml"/><Relationship Id="rId4" Type="http://schemas.openxmlformats.org/officeDocument/2006/relationships/tags" Target="../tags/tag228.xml"/><Relationship Id="rId9" Type="http://schemas.openxmlformats.org/officeDocument/2006/relationships/tags" Target="../tags/tag233.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41.xml"/><Relationship Id="rId3" Type="http://schemas.openxmlformats.org/officeDocument/2006/relationships/tags" Target="../tags/tag236.xml"/><Relationship Id="rId7" Type="http://schemas.openxmlformats.org/officeDocument/2006/relationships/tags" Target="../tags/tag240.xml"/><Relationship Id="rId12" Type="http://schemas.openxmlformats.org/officeDocument/2006/relationships/image" Target="../media/image6.png"/><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11" Type="http://schemas.openxmlformats.org/officeDocument/2006/relationships/image" Target="../media/image5.png"/><Relationship Id="rId5" Type="http://schemas.openxmlformats.org/officeDocument/2006/relationships/tags" Target="../tags/tag238.xml"/><Relationship Id="rId10" Type="http://schemas.openxmlformats.org/officeDocument/2006/relationships/image" Target="../media/image1.png"/><Relationship Id="rId4" Type="http://schemas.openxmlformats.org/officeDocument/2006/relationships/tags" Target="../tags/tag237.xml"/><Relationship Id="rId9"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44.xml"/><Relationship Id="rId7" Type="http://schemas.openxmlformats.org/officeDocument/2006/relationships/tags" Target="../tags/tag248.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tags" Target="../tags/tag247.xml"/><Relationship Id="rId11" Type="http://schemas.openxmlformats.org/officeDocument/2006/relationships/image" Target="../media/image6.png"/><Relationship Id="rId5" Type="http://schemas.openxmlformats.org/officeDocument/2006/relationships/tags" Target="../tags/tag246.xml"/><Relationship Id="rId10" Type="http://schemas.openxmlformats.org/officeDocument/2006/relationships/image" Target="../media/image5.png"/><Relationship Id="rId4" Type="http://schemas.openxmlformats.org/officeDocument/2006/relationships/tags" Target="../tags/tag245.xml"/><Relationship Id="rId9"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56.xml"/><Relationship Id="rId13" Type="http://schemas.openxmlformats.org/officeDocument/2006/relationships/image" Target="../media/image12.png"/><Relationship Id="rId3" Type="http://schemas.openxmlformats.org/officeDocument/2006/relationships/tags" Target="../tags/tag251.xml"/><Relationship Id="rId7" Type="http://schemas.openxmlformats.org/officeDocument/2006/relationships/tags" Target="../tags/tag255.xml"/><Relationship Id="rId12" Type="http://schemas.openxmlformats.org/officeDocument/2006/relationships/image" Target="../media/image1.png"/><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11" Type="http://schemas.openxmlformats.org/officeDocument/2006/relationships/slideMaster" Target="../slideMasters/slideMaster2.xml"/><Relationship Id="rId5" Type="http://schemas.openxmlformats.org/officeDocument/2006/relationships/tags" Target="../tags/tag253.xml"/><Relationship Id="rId10" Type="http://schemas.openxmlformats.org/officeDocument/2006/relationships/tags" Target="../tags/tag258.xml"/><Relationship Id="rId4" Type="http://schemas.openxmlformats.org/officeDocument/2006/relationships/tags" Target="../tags/tag252.xml"/><Relationship Id="rId9" Type="http://schemas.openxmlformats.org/officeDocument/2006/relationships/tags" Target="../tags/tag257.xml"/><Relationship Id="rId1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8.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image" Target="../media/image7.png"/><Relationship Id="rId5" Type="http://schemas.openxmlformats.org/officeDocument/2006/relationships/tags" Target="../tags/tag30.xml"/><Relationship Id="rId10" Type="http://schemas.openxmlformats.org/officeDocument/2006/relationships/image" Target="../media/image1.png"/><Relationship Id="rId4" Type="http://schemas.openxmlformats.org/officeDocument/2006/relationships/tags" Target="../tags/tag29.xml"/><Relationship Id="rId9"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61.xml"/><Relationship Id="rId7" Type="http://schemas.openxmlformats.org/officeDocument/2006/relationships/tags" Target="../tags/tag265.xml"/><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tags" Target="../tags/tag264.xml"/><Relationship Id="rId11" Type="http://schemas.openxmlformats.org/officeDocument/2006/relationships/image" Target="../media/image6.png"/><Relationship Id="rId5" Type="http://schemas.openxmlformats.org/officeDocument/2006/relationships/tags" Target="../tags/tag263.xml"/><Relationship Id="rId10" Type="http://schemas.openxmlformats.org/officeDocument/2006/relationships/image" Target="../media/image5.png"/><Relationship Id="rId4" Type="http://schemas.openxmlformats.org/officeDocument/2006/relationships/tags" Target="../tags/tag262.xml"/><Relationship Id="rId9"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73.xml"/><Relationship Id="rId13" Type="http://schemas.openxmlformats.org/officeDocument/2006/relationships/image" Target="../media/image6.png"/><Relationship Id="rId3" Type="http://schemas.openxmlformats.org/officeDocument/2006/relationships/tags" Target="../tags/tag268.xml"/><Relationship Id="rId7" Type="http://schemas.openxmlformats.org/officeDocument/2006/relationships/tags" Target="../tags/tag272.xml"/><Relationship Id="rId12" Type="http://schemas.openxmlformats.org/officeDocument/2006/relationships/image" Target="../media/image5.png"/><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tags" Target="../tags/tag271.xml"/><Relationship Id="rId11" Type="http://schemas.openxmlformats.org/officeDocument/2006/relationships/image" Target="../media/image1.png"/><Relationship Id="rId5" Type="http://schemas.openxmlformats.org/officeDocument/2006/relationships/tags" Target="../tags/tag270.xml"/><Relationship Id="rId10" Type="http://schemas.openxmlformats.org/officeDocument/2006/relationships/slideMaster" Target="../slideMasters/slideMaster2.xml"/><Relationship Id="rId4" Type="http://schemas.openxmlformats.org/officeDocument/2006/relationships/tags" Target="../tags/tag269.xml"/><Relationship Id="rId9" Type="http://schemas.openxmlformats.org/officeDocument/2006/relationships/tags" Target="../tags/tag274.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82.xml"/><Relationship Id="rId3" Type="http://schemas.openxmlformats.org/officeDocument/2006/relationships/tags" Target="../tags/tag277.xml"/><Relationship Id="rId7" Type="http://schemas.openxmlformats.org/officeDocument/2006/relationships/tags" Target="../tags/tag281.xml"/><Relationship Id="rId12" Type="http://schemas.openxmlformats.org/officeDocument/2006/relationships/image" Target="../media/image6.png"/><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tags" Target="../tags/tag280.xml"/><Relationship Id="rId11" Type="http://schemas.openxmlformats.org/officeDocument/2006/relationships/image" Target="../media/image1.png"/><Relationship Id="rId5" Type="http://schemas.openxmlformats.org/officeDocument/2006/relationships/tags" Target="../tags/tag279.xml"/><Relationship Id="rId10" Type="http://schemas.openxmlformats.org/officeDocument/2006/relationships/slideMaster" Target="../slideMasters/slideMaster2.xml"/><Relationship Id="rId4" Type="http://schemas.openxmlformats.org/officeDocument/2006/relationships/tags" Target="../tags/tag278.xml"/><Relationship Id="rId9" Type="http://schemas.openxmlformats.org/officeDocument/2006/relationships/tags" Target="../tags/tag283.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91.xml"/><Relationship Id="rId3" Type="http://schemas.openxmlformats.org/officeDocument/2006/relationships/tags" Target="../tags/tag286.xml"/><Relationship Id="rId7" Type="http://schemas.openxmlformats.org/officeDocument/2006/relationships/tags" Target="../tags/tag290.xml"/><Relationship Id="rId12" Type="http://schemas.openxmlformats.org/officeDocument/2006/relationships/image" Target="../media/image6.png"/><Relationship Id="rId2" Type="http://schemas.openxmlformats.org/officeDocument/2006/relationships/tags" Target="../tags/tag285.xml"/><Relationship Id="rId1" Type="http://schemas.openxmlformats.org/officeDocument/2006/relationships/tags" Target="../tags/tag284.xml"/><Relationship Id="rId6" Type="http://schemas.openxmlformats.org/officeDocument/2006/relationships/tags" Target="../tags/tag289.xml"/><Relationship Id="rId11" Type="http://schemas.openxmlformats.org/officeDocument/2006/relationships/image" Target="../media/image1.png"/><Relationship Id="rId5" Type="http://schemas.openxmlformats.org/officeDocument/2006/relationships/tags" Target="../tags/tag288.xml"/><Relationship Id="rId10" Type="http://schemas.openxmlformats.org/officeDocument/2006/relationships/slideMaster" Target="../slideMasters/slideMaster2.xml"/><Relationship Id="rId4" Type="http://schemas.openxmlformats.org/officeDocument/2006/relationships/tags" Target="../tags/tag287.xml"/><Relationship Id="rId9" Type="http://schemas.openxmlformats.org/officeDocument/2006/relationships/tags" Target="../tags/tag292.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300.xml"/><Relationship Id="rId3" Type="http://schemas.openxmlformats.org/officeDocument/2006/relationships/tags" Target="../tags/tag295.xml"/><Relationship Id="rId7" Type="http://schemas.openxmlformats.org/officeDocument/2006/relationships/tags" Target="../tags/tag299.xml"/><Relationship Id="rId12" Type="http://schemas.openxmlformats.org/officeDocument/2006/relationships/image" Target="../media/image5.png"/><Relationship Id="rId2" Type="http://schemas.openxmlformats.org/officeDocument/2006/relationships/tags" Target="../tags/tag294.xml"/><Relationship Id="rId1" Type="http://schemas.openxmlformats.org/officeDocument/2006/relationships/tags" Target="../tags/tag293.xml"/><Relationship Id="rId6" Type="http://schemas.openxmlformats.org/officeDocument/2006/relationships/tags" Target="../tags/tag298.xml"/><Relationship Id="rId11" Type="http://schemas.openxmlformats.org/officeDocument/2006/relationships/image" Target="../media/image1.png"/><Relationship Id="rId5" Type="http://schemas.openxmlformats.org/officeDocument/2006/relationships/tags" Target="../tags/tag297.xml"/><Relationship Id="rId10" Type="http://schemas.openxmlformats.org/officeDocument/2006/relationships/slideMaster" Target="../slideMasters/slideMaster2.xml"/><Relationship Id="rId4" Type="http://schemas.openxmlformats.org/officeDocument/2006/relationships/tags" Target="../tags/tag296.xml"/><Relationship Id="rId9" Type="http://schemas.openxmlformats.org/officeDocument/2006/relationships/tags" Target="../tags/tag301.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309.xml"/><Relationship Id="rId13" Type="http://schemas.openxmlformats.org/officeDocument/2006/relationships/image" Target="../media/image1.png"/><Relationship Id="rId3" Type="http://schemas.openxmlformats.org/officeDocument/2006/relationships/tags" Target="../tags/tag304.xml"/><Relationship Id="rId7" Type="http://schemas.openxmlformats.org/officeDocument/2006/relationships/tags" Target="../tags/tag308.xml"/><Relationship Id="rId12" Type="http://schemas.openxmlformats.org/officeDocument/2006/relationships/slideMaster" Target="../slideMasters/slideMaster2.xml"/><Relationship Id="rId2" Type="http://schemas.openxmlformats.org/officeDocument/2006/relationships/tags" Target="../tags/tag303.xml"/><Relationship Id="rId1" Type="http://schemas.openxmlformats.org/officeDocument/2006/relationships/tags" Target="../tags/tag302.xml"/><Relationship Id="rId6" Type="http://schemas.openxmlformats.org/officeDocument/2006/relationships/tags" Target="../tags/tag307.xml"/><Relationship Id="rId11" Type="http://schemas.openxmlformats.org/officeDocument/2006/relationships/tags" Target="../tags/tag312.xml"/><Relationship Id="rId5" Type="http://schemas.openxmlformats.org/officeDocument/2006/relationships/tags" Target="../tags/tag306.xml"/><Relationship Id="rId10" Type="http://schemas.openxmlformats.org/officeDocument/2006/relationships/tags" Target="../tags/tag311.xml"/><Relationship Id="rId4" Type="http://schemas.openxmlformats.org/officeDocument/2006/relationships/tags" Target="../tags/tag305.xml"/><Relationship Id="rId9" Type="http://schemas.openxmlformats.org/officeDocument/2006/relationships/tags" Target="../tags/tag310.xml"/><Relationship Id="rId14"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320.xml"/><Relationship Id="rId13" Type="http://schemas.openxmlformats.org/officeDocument/2006/relationships/image" Target="../media/image6.png"/><Relationship Id="rId3" Type="http://schemas.openxmlformats.org/officeDocument/2006/relationships/tags" Target="../tags/tag315.xml"/><Relationship Id="rId7" Type="http://schemas.openxmlformats.org/officeDocument/2006/relationships/tags" Target="../tags/tag319.xml"/><Relationship Id="rId12" Type="http://schemas.openxmlformats.org/officeDocument/2006/relationships/image" Target="../media/image5.png"/><Relationship Id="rId2" Type="http://schemas.openxmlformats.org/officeDocument/2006/relationships/tags" Target="../tags/tag314.xml"/><Relationship Id="rId1" Type="http://schemas.openxmlformats.org/officeDocument/2006/relationships/tags" Target="../tags/tag313.xml"/><Relationship Id="rId6" Type="http://schemas.openxmlformats.org/officeDocument/2006/relationships/tags" Target="../tags/tag318.xml"/><Relationship Id="rId11" Type="http://schemas.openxmlformats.org/officeDocument/2006/relationships/image" Target="../media/image1.png"/><Relationship Id="rId5" Type="http://schemas.openxmlformats.org/officeDocument/2006/relationships/tags" Target="../tags/tag317.xml"/><Relationship Id="rId10" Type="http://schemas.openxmlformats.org/officeDocument/2006/relationships/slideMaster" Target="../slideMasters/slideMaster2.xml"/><Relationship Id="rId4" Type="http://schemas.openxmlformats.org/officeDocument/2006/relationships/tags" Target="../tags/tag316.xml"/><Relationship Id="rId9" Type="http://schemas.openxmlformats.org/officeDocument/2006/relationships/tags" Target="../tags/tag32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image" Target="../media/image6.png"/><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image" Target="../media/image5.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image" Target="../media/image1.png"/><Relationship Id="rId5" Type="http://schemas.openxmlformats.org/officeDocument/2006/relationships/tags" Target="../tags/tag38.xml"/><Relationship Id="rId10" Type="http://schemas.openxmlformats.org/officeDocument/2006/relationships/slideMaster" Target="../slideMasters/slideMaster1.xml"/><Relationship Id="rId4" Type="http://schemas.openxmlformats.org/officeDocument/2006/relationships/tags" Target="../tags/tag37.xml"/><Relationship Id="rId9" Type="http://schemas.openxmlformats.org/officeDocument/2006/relationships/tags" Target="../tags/tag42.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image" Target="../media/image1.png"/><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image" Target="../media/image6.png"/><Relationship Id="rId10" Type="http://schemas.openxmlformats.org/officeDocument/2006/relationships/tags" Target="../tags/tag52.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image" Target="../media/image11.png"/><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image" Target="../media/image10.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image" Target="../media/image9.png"/><Relationship Id="rId5" Type="http://schemas.openxmlformats.org/officeDocument/2006/relationships/tags" Target="../tags/tag58.xml"/><Relationship Id="rId10" Type="http://schemas.openxmlformats.org/officeDocument/2006/relationships/image" Target="../media/image1.png"/><Relationship Id="rId4" Type="http://schemas.openxmlformats.org/officeDocument/2006/relationships/tags" Target="../tags/tag57.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image" Target="../media/image6.png"/><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5.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image" Target="../media/image1.png"/><Relationship Id="rId5" Type="http://schemas.openxmlformats.org/officeDocument/2006/relationships/tags" Target="../tags/tag69.xml"/><Relationship Id="rId10" Type="http://schemas.openxmlformats.org/officeDocument/2006/relationships/slideMaster" Target="../slideMasters/slideMaster1.xml"/><Relationship Id="rId4" Type="http://schemas.openxmlformats.org/officeDocument/2006/relationships/tags" Target="../tags/tag68.xml"/><Relationship Id="rId9" Type="http://schemas.openxmlformats.org/officeDocument/2006/relationships/tags" Target="../tags/tag73.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image" Target="../media/image6.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5.png"/><Relationship Id="rId5" Type="http://schemas.openxmlformats.org/officeDocument/2006/relationships/tags" Target="../tags/tag78.xml"/><Relationship Id="rId10" Type="http://schemas.openxmlformats.org/officeDocument/2006/relationships/image" Target="../media/image1.png"/><Relationship Id="rId4" Type="http://schemas.openxmlformats.org/officeDocument/2006/relationships/tags" Target="../tags/tag77.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片 2" descr="No20-5_封面页背景 副本"/>
          <p:cNvPicPr>
            <a:picLocks noChangeAspect="1"/>
          </p:cNvPicPr>
          <p:nvPr>
            <p:custDataLst>
              <p:tags r:id="rId1"/>
            </p:custDataLst>
          </p:nvPr>
        </p:nvPicPr>
        <p:blipFill>
          <a:blip r:embed="rId12"/>
          <a:stretch>
            <a:fillRect/>
          </a:stretch>
        </p:blipFill>
        <p:spPr>
          <a:xfrm>
            <a:off x="13812" y="-318"/>
            <a:ext cx="12192000" cy="6858318"/>
          </a:xfrm>
          <a:prstGeom prst="rect">
            <a:avLst/>
          </a:prstGeom>
        </p:spPr>
      </p:pic>
      <p:pic>
        <p:nvPicPr>
          <p:cNvPr id="2" name="图片 1" descr="No20-5_封面页装饰1"/>
          <p:cNvPicPr>
            <a:picLocks noChangeAspect="1"/>
          </p:cNvPicPr>
          <p:nvPr>
            <p:custDataLst>
              <p:tags r:id="rId2"/>
            </p:custDataLst>
          </p:nvPr>
        </p:nvPicPr>
        <p:blipFill>
          <a:blip r:embed="rId13"/>
          <a:stretch>
            <a:fillRect/>
          </a:stretch>
        </p:blipFill>
        <p:spPr>
          <a:xfrm>
            <a:off x="13811" y="-1"/>
            <a:ext cx="2236828" cy="2058034"/>
          </a:xfrm>
          <a:prstGeom prst="rect">
            <a:avLst/>
          </a:prstGeom>
        </p:spPr>
      </p:pic>
      <p:pic>
        <p:nvPicPr>
          <p:cNvPr id="4" name="图片 3" descr="No20-5_封面页装饰2"/>
          <p:cNvPicPr>
            <a:picLocks noChangeAspect="1"/>
          </p:cNvPicPr>
          <p:nvPr>
            <p:custDataLst>
              <p:tags r:id="rId3"/>
            </p:custDataLst>
          </p:nvPr>
        </p:nvPicPr>
        <p:blipFill>
          <a:blip r:embed="rId14"/>
          <a:stretch>
            <a:fillRect/>
          </a:stretch>
        </p:blipFill>
        <p:spPr>
          <a:xfrm>
            <a:off x="13812" y="4980761"/>
            <a:ext cx="1683385" cy="1882319"/>
          </a:xfrm>
          <a:prstGeom prst="rect">
            <a:avLst/>
          </a:prstGeom>
        </p:spPr>
      </p:pic>
      <p:pic>
        <p:nvPicPr>
          <p:cNvPr id="5" name="图片 4" descr="No20-5_封面页装饰3"/>
          <p:cNvPicPr>
            <a:picLocks noChangeAspect="1"/>
          </p:cNvPicPr>
          <p:nvPr>
            <p:custDataLst>
              <p:tags r:id="rId4"/>
            </p:custDataLst>
          </p:nvPr>
        </p:nvPicPr>
        <p:blipFill>
          <a:blip r:embed="rId15"/>
          <a:stretch>
            <a:fillRect/>
          </a:stretch>
        </p:blipFill>
        <p:spPr>
          <a:xfrm>
            <a:off x="9659144" y="-7043"/>
            <a:ext cx="2533650" cy="6851132"/>
          </a:xfrm>
          <a:prstGeom prst="rect">
            <a:avLst/>
          </a:prstGeom>
        </p:spPr>
      </p:pic>
      <p:sp>
        <p:nvSpPr>
          <p:cNvPr id="16" name="日期占位符 15"/>
          <p:cNvSpPr>
            <a:spLocks noGrp="1"/>
          </p:cNvSpPr>
          <p:nvPr>
            <p:ph type="dt" sz="half" idx="10"/>
            <p:custDataLst>
              <p:tags r:id="rId5"/>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17" name="页脚占位符 16"/>
          <p:cNvSpPr>
            <a:spLocks noGrp="1"/>
          </p:cNvSpPr>
          <p:nvPr>
            <p:ph type="ftr" sz="quarter" idx="11"/>
            <p:custDataLst>
              <p:tags r:id="rId6"/>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dirty="0"/>
          </a:p>
        </p:txBody>
      </p:sp>
      <p:sp>
        <p:nvSpPr>
          <p:cNvPr id="6" name="标题 1"/>
          <p:cNvSpPr>
            <a:spLocks noGrp="1"/>
          </p:cNvSpPr>
          <p:nvPr>
            <p:ph type="ctrTitle" idx="1" hasCustomPrompt="1"/>
            <p:custDataLst>
              <p:tags r:id="rId8"/>
            </p:custDataLst>
          </p:nvPr>
        </p:nvSpPr>
        <p:spPr>
          <a:xfrm>
            <a:off x="661035" y="2930263"/>
            <a:ext cx="7485380" cy="1229995"/>
          </a:xfrm>
          <a:noFill/>
        </p:spPr>
        <p:txBody>
          <a:bodyPr vert="horz" wrap="square" lIns="101600" tIns="38100" rIns="76200" bIns="38100" rtlCol="0" anchor="t" anchorCtr="0">
            <a:normAutofit/>
          </a:bodyPr>
          <a:lstStyle>
            <a:lvl1pPr marL="0" marR="0" algn="l" defTabSz="914400" rtl="0" eaLnBrk="1" fontAlgn="auto" latinLnBrk="0" hangingPunct="1">
              <a:lnSpc>
                <a:spcPct val="100000"/>
              </a:lnSpc>
              <a:spcBef>
                <a:spcPct val="0"/>
              </a:spcBef>
              <a:buClrTx/>
              <a:buSzTx/>
              <a:buFontTx/>
              <a:buNone/>
              <a:defRPr kumimoji="0" lang="zh-CN" altLang="en-US" sz="7200" b="0" i="0" u="none" strike="noStrike" kern="1200" cap="none" spc="300" normalizeH="0" baseline="0" noProof="1" dirty="0">
                <a:solidFill>
                  <a:schemeClr val="dk1">
                    <a:lumMod val="85000"/>
                    <a:lumOff val="15000"/>
                  </a:schemeClr>
                </a:solidFill>
                <a:uFillTx/>
                <a:latin typeface="Arial" panose="020B0604020202020204" pitchFamily="34" charset="0"/>
                <a:ea typeface="汉仪大黑简" panose="02010600000101010101" charset="-122"/>
                <a:cs typeface="+mn-cs"/>
              </a:defRPr>
            </a:lvl1pPr>
          </a:lstStyle>
          <a:p>
            <a:pPr lvl="0"/>
            <a:r>
              <a:rPr>
                <a:sym typeface="+mn-ea"/>
              </a:rPr>
              <a:t>编辑标题</a:t>
            </a:r>
          </a:p>
        </p:txBody>
      </p:sp>
      <p:sp>
        <p:nvSpPr>
          <p:cNvPr id="7" name="文本占位符 2"/>
          <p:cNvSpPr>
            <a:spLocks noGrp="1"/>
          </p:cNvSpPr>
          <p:nvPr>
            <p:ph type="body" idx="2" hasCustomPrompt="1"/>
            <p:custDataLst>
              <p:tags r:id="rId9"/>
            </p:custDataLst>
          </p:nvPr>
        </p:nvSpPr>
        <p:spPr>
          <a:xfrm>
            <a:off x="661035" y="4186928"/>
            <a:ext cx="7485380" cy="1209302"/>
          </a:xfrm>
          <a:noFill/>
        </p:spPr>
        <p:txBody>
          <a:bodyPr vert="horz" wrap="square" lIns="101600" tIns="0" rIns="82550" bIns="0" rtlCol="0">
            <a:normAutofit/>
          </a:bodyPr>
          <a:lstStyle>
            <a:lvl1pPr marL="0" marR="0" indent="-228600" algn="l" defTabSz="914400" rtl="0" eaLnBrk="1" fontAlgn="auto" latinLnBrk="0" hangingPunct="1">
              <a:lnSpc>
                <a:spcPct val="150000"/>
              </a:lnSpc>
              <a:spcBef>
                <a:spcPts val="0"/>
              </a:spcBef>
              <a:spcAft>
                <a:spcPts val="1000"/>
              </a:spcAft>
              <a:buClrTx/>
              <a:buSzTx/>
              <a:buFontTx/>
              <a:buNone/>
              <a:defRPr kumimoji="0" lang="zh-CN" altLang="en-US" sz="1800" b="0" i="0" u="none" strike="noStrike" kern="1200" cap="none" spc="0" normalizeH="0" baseline="0" noProof="1" dirty="0">
                <a:solidFill>
                  <a:schemeClr val="dk1">
                    <a:lumMod val="85000"/>
                    <a:lumOff val="15000"/>
                  </a:schemeClr>
                </a:solidFill>
                <a:uFillTx/>
                <a:latin typeface="Arial" panose="020B0604020202020204" pitchFamily="34" charset="0"/>
                <a:ea typeface="汉仪中黑 简" panose="00020600040101010101" charset="-122"/>
                <a:cs typeface="汉仪中简黑简" panose="00020600040101010101" charset="-122"/>
                <a:sym typeface="+mn-ea"/>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p>
        </p:txBody>
      </p:sp>
      <p:sp>
        <p:nvSpPr>
          <p:cNvPr id="8" name="文本占位符 3"/>
          <p:cNvSpPr>
            <a:spLocks noGrp="1"/>
          </p:cNvSpPr>
          <p:nvPr>
            <p:ph type="body" idx="3" hasCustomPrompt="1"/>
            <p:custDataLst>
              <p:tags r:id="rId10"/>
            </p:custDataLst>
          </p:nvPr>
        </p:nvSpPr>
        <p:spPr>
          <a:xfrm>
            <a:off x="661035" y="1995393"/>
            <a:ext cx="3421380" cy="908200"/>
          </a:xfrm>
          <a:noFill/>
        </p:spPr>
        <p:txBody>
          <a:bodyPr vert="horz" wrap="square" lIns="101600" tIns="0" rIns="82550" bIns="0" rtlCol="0" anchor="b" anchorCtr="0">
            <a:normAutofit/>
          </a:bodyPr>
          <a:lstStyle>
            <a:lvl1pPr marL="0" marR="0" indent="-228600" algn="l" defTabSz="914400" rtl="0" eaLnBrk="1" fontAlgn="auto" latinLnBrk="0" hangingPunct="1">
              <a:lnSpc>
                <a:spcPct val="100000"/>
              </a:lnSpc>
              <a:spcBef>
                <a:spcPts val="0"/>
              </a:spcBef>
              <a:spcAft>
                <a:spcPts val="1000"/>
              </a:spcAft>
              <a:buClrTx/>
              <a:buSzTx/>
              <a:buFontTx/>
              <a:buNone/>
              <a:defRPr kumimoji="0" lang="zh-CN" altLang="en-US" sz="4400" b="0" i="0" u="none" strike="noStrike" kern="1200" cap="none" spc="300" normalizeH="0" baseline="0" noProof="1" dirty="0" err="1">
                <a:solidFill>
                  <a:schemeClr val="dk1">
                    <a:lumMod val="85000"/>
                    <a:lumOff val="15000"/>
                  </a:schemeClr>
                </a:solidFill>
                <a:uFillTx/>
                <a:latin typeface="Arial" panose="020B0604020202020204" pitchFamily="34" charset="0"/>
                <a:ea typeface="汉仪中黑 简" panose="00020600040101010101" charset="-122"/>
                <a:cs typeface="汉仪中黑 简" panose="00020600040101010101" charset="-122"/>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descr="No20-5_封面页背景 副本"/>
          <p:cNvPicPr>
            <a:picLocks noChangeAspect="1"/>
          </p:cNvPicPr>
          <p:nvPr>
            <p:custDataLst>
              <p:tags r:id="rId1"/>
            </p:custDataLst>
          </p:nvPr>
        </p:nvPicPr>
        <p:blipFill>
          <a:blip r:embed="rId9"/>
          <a:stretch>
            <a:fillRect/>
          </a:stretch>
        </p:blipFill>
        <p:spPr>
          <a:xfrm>
            <a:off x="0" y="-318"/>
            <a:ext cx="12192000" cy="6858000"/>
          </a:xfrm>
          <a:prstGeom prst="rect">
            <a:avLst/>
          </a:prstGeom>
        </p:spPr>
      </p:pic>
      <p:pic>
        <p:nvPicPr>
          <p:cNvPr id="6" name="图片 5" descr="No20-5_正文页装饰1"/>
          <p:cNvPicPr>
            <a:picLocks noChangeAspect="1"/>
          </p:cNvPicPr>
          <p:nvPr>
            <p:custDataLst>
              <p:tags r:id="rId2"/>
            </p:custDataLst>
          </p:nvPr>
        </p:nvPicPr>
        <p:blipFill>
          <a:blip r:embed="rId10"/>
          <a:stretch>
            <a:fillRect/>
          </a:stretch>
        </p:blipFill>
        <p:spPr>
          <a:xfrm>
            <a:off x="2540" y="0"/>
            <a:ext cx="2200275" cy="2008561"/>
          </a:xfrm>
          <a:prstGeom prst="rect">
            <a:avLst/>
          </a:prstGeom>
        </p:spPr>
      </p:pic>
      <p:pic>
        <p:nvPicPr>
          <p:cNvPr id="2" name="图片 1" descr="No20-5_正文页装饰2"/>
          <p:cNvPicPr>
            <a:picLocks noChangeAspect="1"/>
          </p:cNvPicPr>
          <p:nvPr>
            <p:custDataLst>
              <p:tags r:id="rId3"/>
            </p:custDataLst>
          </p:nvPr>
        </p:nvPicPr>
        <p:blipFill>
          <a:blip r:embed="rId11"/>
          <a:stretch>
            <a:fillRect/>
          </a:stretch>
        </p:blipFill>
        <p:spPr>
          <a:xfrm>
            <a:off x="9980295" y="4863264"/>
            <a:ext cx="2214245" cy="1994724"/>
          </a:xfrm>
          <a:prstGeom prst="rect">
            <a:avLst/>
          </a:prstGeom>
        </p:spPr>
      </p:pic>
      <p:sp>
        <p:nvSpPr>
          <p:cNvPr id="3" name="日期占位符 2"/>
          <p:cNvSpPr>
            <a:spLocks noGrp="1"/>
          </p:cNvSpPr>
          <p:nvPr>
            <p:ph type="dt" sz="half" idx="10"/>
            <p:custDataLst>
              <p:tags r:id="rId4"/>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a:solidFill>
                  <a:schemeClr val="tx1"/>
                </a:solidFill>
                <a:latin typeface="Arial" panose="020B0604020202020204" pitchFamily="34" charset="0"/>
                <a:ea typeface="汉仪中黑 简" panose="00020600040101010101" charset="-122"/>
              </a:defRPr>
            </a:lvl1pPr>
            <a:lvl2pPr>
              <a:defRPr>
                <a:solidFill>
                  <a:schemeClr val="tx1"/>
                </a:solidFill>
                <a:latin typeface="Arial" panose="020B0604020202020204" pitchFamily="34" charset="0"/>
                <a:ea typeface="汉仪中黑 简" panose="00020600040101010101" charset="-122"/>
              </a:defRPr>
            </a:lvl2pPr>
            <a:lvl3pPr>
              <a:defRPr>
                <a:solidFill>
                  <a:schemeClr val="tx1"/>
                </a:solidFill>
                <a:latin typeface="Arial" panose="020B0604020202020204" pitchFamily="34" charset="0"/>
                <a:ea typeface="汉仪中黑 简" panose="00020600040101010101" charset="-122"/>
              </a:defRPr>
            </a:lvl3pPr>
            <a:lvl4pPr>
              <a:defRPr>
                <a:solidFill>
                  <a:schemeClr val="tx1"/>
                </a:solidFill>
                <a:latin typeface="Arial" panose="020B0604020202020204" pitchFamily="34" charset="0"/>
                <a:ea typeface="汉仪中黑 简" panose="00020600040101010101" charset="-122"/>
              </a:defRPr>
            </a:lvl4pPr>
            <a:lvl5pPr>
              <a:defRPr>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descr="No20-5_封面页背景 副本"/>
          <p:cNvPicPr>
            <a:picLocks noChangeAspect="1"/>
          </p:cNvPicPr>
          <p:nvPr>
            <p:custDataLst>
              <p:tags r:id="rId1"/>
            </p:custDataLst>
          </p:nvPr>
        </p:nvPicPr>
        <p:blipFill>
          <a:blip r:embed="rId12"/>
          <a:stretch>
            <a:fillRect/>
          </a:stretch>
        </p:blipFill>
        <p:spPr>
          <a:xfrm>
            <a:off x="0" y="-318"/>
            <a:ext cx="12192000" cy="6858635"/>
          </a:xfrm>
          <a:prstGeom prst="rect">
            <a:avLst/>
          </a:prstGeom>
        </p:spPr>
      </p:pic>
      <p:pic>
        <p:nvPicPr>
          <p:cNvPr id="2" name="图片 1" descr="No20-5_结束页装饰2"/>
          <p:cNvPicPr>
            <a:picLocks noChangeAspect="1"/>
          </p:cNvPicPr>
          <p:nvPr>
            <p:custDataLst>
              <p:tags r:id="rId2"/>
            </p:custDataLst>
          </p:nvPr>
        </p:nvPicPr>
        <p:blipFill>
          <a:blip r:embed="rId13"/>
          <a:stretch>
            <a:fillRect/>
          </a:stretch>
        </p:blipFill>
        <p:spPr>
          <a:xfrm>
            <a:off x="0" y="3572269"/>
            <a:ext cx="5019040" cy="3285730"/>
          </a:xfrm>
          <a:prstGeom prst="rect">
            <a:avLst/>
          </a:prstGeom>
        </p:spPr>
      </p:pic>
      <p:pic>
        <p:nvPicPr>
          <p:cNvPr id="7" name="图片 6" descr="No20-5_结束页装饰1"/>
          <p:cNvPicPr>
            <a:picLocks noChangeAspect="1"/>
          </p:cNvPicPr>
          <p:nvPr>
            <p:custDataLst>
              <p:tags r:id="rId3"/>
            </p:custDataLst>
          </p:nvPr>
        </p:nvPicPr>
        <p:blipFill>
          <a:blip r:embed="rId14"/>
          <a:stretch>
            <a:fillRect/>
          </a:stretch>
        </p:blipFill>
        <p:spPr>
          <a:xfrm>
            <a:off x="8750935" y="0"/>
            <a:ext cx="3441065" cy="3048997"/>
          </a:xfrm>
          <a:prstGeom prst="rect">
            <a:avLst/>
          </a:prstGeom>
        </p:spPr>
      </p:pic>
      <p:sp>
        <p:nvSpPr>
          <p:cNvPr id="3" name="日期占位符 2"/>
          <p:cNvSpPr>
            <a:spLocks noGrp="1"/>
          </p:cNvSpPr>
          <p:nvPr>
            <p:ph type="dt" sz="half" idx="10"/>
            <p:custDataLst>
              <p:tags r:id="rId4"/>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a:p>
        </p:txBody>
      </p:sp>
      <p:sp>
        <p:nvSpPr>
          <p:cNvPr id="8" name="标题 1"/>
          <p:cNvSpPr>
            <a:spLocks noGrp="1"/>
          </p:cNvSpPr>
          <p:nvPr>
            <p:ph type="title" idx="2" hasCustomPrompt="1"/>
            <p:custDataLst>
              <p:tags r:id="rId7"/>
            </p:custDataLst>
          </p:nvPr>
        </p:nvSpPr>
        <p:spPr>
          <a:xfrm>
            <a:off x="2153285" y="2421277"/>
            <a:ext cx="7885430" cy="953135"/>
          </a:xfrm>
          <a:noFill/>
          <a:ln>
            <a:noFill/>
          </a:ln>
        </p:spPr>
        <p:txBody>
          <a:bodyPr vert="horz" wrap="square" lIns="101600" tIns="38100" rIns="63500" bIns="38100" rtlCol="0" anchor="ctr" anchorCtr="0">
            <a:normAutofit/>
          </a:bodyPr>
          <a:lstStyle>
            <a:lvl1pPr marL="0" marR="0" algn="l" defTabSz="914400" rtl="0" eaLnBrk="1" fontAlgn="auto" latinLnBrk="0" hangingPunct="0">
              <a:lnSpc>
                <a:spcPct val="100000"/>
              </a:lnSpc>
              <a:spcBef>
                <a:spcPts val="0"/>
              </a:spcBef>
              <a:spcAft>
                <a:spcPts val="0"/>
              </a:spcAft>
              <a:buClrTx/>
              <a:buSzTx/>
              <a:buFontTx/>
              <a:buNone/>
              <a:defRPr kumimoji="0" lang="zh-CN" altLang="en-US" sz="5500" b="0" i="0" u="none" strike="noStrike" kern="0" cap="none" spc="500" normalizeH="0" baseline="0" noProof="1" dirty="0">
                <a:ln>
                  <a:noFill/>
                </a:ln>
                <a:solidFill>
                  <a:schemeClr val="dk1">
                    <a:lumMod val="85000"/>
                    <a:lumOff val="15000"/>
                  </a:schemeClr>
                </a:solidFill>
                <a:effectLst/>
                <a:uFillTx/>
                <a:latin typeface="Arial" panose="020B0604020202020204" pitchFamily="34" charset="0"/>
                <a:ea typeface="汉仪大黑简" panose="02010600000101010101" charset="-122"/>
                <a:cs typeface="+mj-cs"/>
              </a:defRPr>
            </a:lvl1pPr>
          </a:lstStyle>
          <a:p>
            <a:pPr lvl="0"/>
            <a:r>
              <a:rPr>
                <a:sym typeface="+mn-ea"/>
              </a:rPr>
              <a:t>编辑标题</a:t>
            </a:r>
          </a:p>
        </p:txBody>
      </p:sp>
      <p:sp>
        <p:nvSpPr>
          <p:cNvPr id="9" name="副标题 2"/>
          <p:cNvSpPr>
            <a:spLocks noGrp="1"/>
          </p:cNvSpPr>
          <p:nvPr>
            <p:ph type="subTitle" idx="3" hasCustomPrompt="1"/>
            <p:custDataLst>
              <p:tags r:id="rId8"/>
            </p:custDataLst>
          </p:nvPr>
        </p:nvSpPr>
        <p:spPr>
          <a:xfrm>
            <a:off x="2153311" y="3507302"/>
            <a:ext cx="7364875" cy="687448"/>
          </a:xfrm>
          <a:noFill/>
          <a:ln>
            <a:noFill/>
          </a:ln>
        </p:spPr>
        <p:txBody>
          <a:bodyPr vert="horz" wrap="square" lIns="101600" tIns="38100" rIns="63500" bIns="38100" rtlCol="0" anchor="ctr" anchorCtr="0">
            <a:normAutofit/>
          </a:bodyPr>
          <a:lstStyle>
            <a:lvl1pPr marL="0" marR="0" indent="-228600" algn="l" defTabSz="914400" rtl="0" eaLnBrk="1" fontAlgn="auto" latinLnBrk="0" hangingPunct="0">
              <a:lnSpc>
                <a:spcPct val="100000"/>
              </a:lnSpc>
              <a:spcBef>
                <a:spcPts val="0"/>
              </a:spcBef>
              <a:spcAft>
                <a:spcPts val="0"/>
              </a:spcAft>
              <a:buClrTx/>
              <a:buSzTx/>
              <a:buFontTx/>
              <a:buNone/>
              <a:defRPr kumimoji="0" lang="zh-CN" altLang="en-US" sz="2400" b="0" i="0" u="none" strike="noStrike" kern="0" cap="none" spc="400" normalizeH="0" baseline="0" noProof="1" dirty="0">
                <a:ln>
                  <a:noFill/>
                </a:ln>
                <a:solidFill>
                  <a:schemeClr val="dk1">
                    <a:lumMod val="85000"/>
                    <a:lumOff val="15000"/>
                  </a:schemeClr>
                </a:solidFill>
                <a:effectLst/>
                <a:uFillTx/>
                <a:latin typeface="Arial" panose="020B0604020202020204" pitchFamily="34" charset="0"/>
                <a:ea typeface="汉仪中黑 简" panose="00020600040101010101" charset="-122"/>
                <a:cs typeface="+mj-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p>
        </p:txBody>
      </p:sp>
      <p:sp>
        <p:nvSpPr>
          <p:cNvPr id="10" name="文本占位符 3"/>
          <p:cNvSpPr>
            <a:spLocks noGrp="1"/>
          </p:cNvSpPr>
          <p:nvPr>
            <p:ph type="body" idx="4" hasCustomPrompt="1"/>
            <p:custDataLst>
              <p:tags r:id="rId9"/>
            </p:custDataLst>
          </p:nvPr>
        </p:nvSpPr>
        <p:spPr>
          <a:xfrm>
            <a:off x="2153311" y="4338893"/>
            <a:ext cx="5152273" cy="456942"/>
          </a:xfrm>
          <a:noFill/>
          <a:ln>
            <a:noFill/>
          </a:ln>
        </p:spPr>
        <p:txBody>
          <a:bodyPr vert="horz" wrap="square" lIns="101600" tIns="38100" rIns="63500" bIns="38100" rtlCol="0" anchor="ctr" anchorCtr="0">
            <a:normAutofit/>
          </a:bodyPr>
          <a:lstStyle>
            <a:lvl1pPr marL="0" marR="0" indent="-228600" algn="l" defTabSz="914400" rtl="0" eaLnBrk="1" fontAlgn="auto" latinLnBrk="0" hangingPunct="0">
              <a:lnSpc>
                <a:spcPct val="100000"/>
              </a:lnSpc>
              <a:spcBef>
                <a:spcPts val="0"/>
              </a:spcBef>
              <a:spcAft>
                <a:spcPts val="0"/>
              </a:spcAft>
              <a:buClrTx/>
              <a:buSzTx/>
              <a:buFontTx/>
              <a:buNone/>
              <a:defRPr kumimoji="0" lang="zh-CN" altLang="en-US" sz="1600" b="0" i="0" u="none" strike="noStrike" kern="0" cap="none" spc="1000" normalizeH="0" baseline="0" noProof="1" dirty="0">
                <a:ln>
                  <a:noFill/>
                </a:ln>
                <a:solidFill>
                  <a:schemeClr val="dk1">
                    <a:lumMod val="85000"/>
                    <a:lumOff val="15000"/>
                  </a:schemeClr>
                </a:solidFill>
                <a:effectLst/>
                <a:uFillTx/>
                <a:latin typeface="Arial" panose="020B0604020202020204" pitchFamily="34" charset="0"/>
                <a:ea typeface="汉仪中黑 简" panose="00020600040101010101" charset="-122"/>
                <a:cs typeface="汉仪中黑 简" panose="00020600040101010101" charset="-122"/>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p>
        </p:txBody>
      </p:sp>
      <p:sp>
        <p:nvSpPr>
          <p:cNvPr id="11" name="文本占位符 4"/>
          <p:cNvSpPr>
            <a:spLocks noGrp="1"/>
          </p:cNvSpPr>
          <p:nvPr>
            <p:ph type="body" idx="5" hasCustomPrompt="1"/>
            <p:custDataLst>
              <p:tags r:id="rId10"/>
            </p:custDataLst>
          </p:nvPr>
        </p:nvSpPr>
        <p:spPr>
          <a:xfrm>
            <a:off x="2153285" y="1701565"/>
            <a:ext cx="7364730" cy="702568"/>
          </a:xfrm>
          <a:noFill/>
          <a:ln>
            <a:noFill/>
          </a:ln>
        </p:spPr>
        <p:txBody>
          <a:bodyPr vert="horz" wrap="square" lIns="101600" tIns="38100" rIns="63500" bIns="0" rtlCol="0" anchor="b" anchorCtr="0">
            <a:normAutofit/>
          </a:bodyPr>
          <a:lstStyle>
            <a:lvl1pPr marL="0" marR="0" indent="-228600" algn="l" defTabSz="914400" rtl="0" eaLnBrk="1" fontAlgn="auto" latinLnBrk="0" hangingPunct="0">
              <a:lnSpc>
                <a:spcPct val="20000"/>
              </a:lnSpc>
              <a:spcBef>
                <a:spcPts val="0"/>
              </a:spcBef>
              <a:spcAft>
                <a:spcPts val="0"/>
              </a:spcAft>
              <a:buClrTx/>
              <a:buSzTx/>
              <a:buFontTx/>
              <a:buNone/>
              <a:defRPr kumimoji="0" lang="zh-CN" altLang="en-US" sz="1400" b="0" i="0" u="none" strike="noStrike" kern="0" cap="none" spc="0" normalizeH="0" baseline="0" noProof="1" dirty="0">
                <a:ln>
                  <a:noFill/>
                </a:ln>
                <a:solidFill>
                  <a:schemeClr val="dk1">
                    <a:lumMod val="85000"/>
                    <a:lumOff val="15000"/>
                  </a:schemeClr>
                </a:solidFill>
                <a:effectLst/>
                <a:uFillTx/>
                <a:latin typeface="Arial" panose="020B0604020202020204" pitchFamily="34" charset="0"/>
                <a:ea typeface="汉仪中黑 简" panose="00020600040101010101" charset="-122"/>
                <a:cs typeface="汉仪中黑 简" panose="00020600040101010101" charset="-122"/>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8" name="图片 7" descr="No20-5_封面页背景 副本"/>
          <p:cNvPicPr>
            <a:picLocks noChangeAspect="1"/>
          </p:cNvPicPr>
          <p:nvPr>
            <p:custDataLst>
              <p:tags r:id="rId1"/>
            </p:custDataLst>
          </p:nvPr>
        </p:nvPicPr>
        <p:blipFill>
          <a:blip r:embed="rId9"/>
          <a:stretch>
            <a:fillRect/>
          </a:stretch>
        </p:blipFill>
        <p:spPr>
          <a:xfrm>
            <a:off x="0" y="-318"/>
            <a:ext cx="12192000" cy="6858000"/>
          </a:xfrm>
          <a:prstGeom prst="rect">
            <a:avLst/>
          </a:prstGeom>
        </p:spPr>
      </p:pic>
      <p:pic>
        <p:nvPicPr>
          <p:cNvPr id="6" name="图片 5" descr="No20-5_正文页装饰1"/>
          <p:cNvPicPr>
            <a:picLocks noChangeAspect="1"/>
          </p:cNvPicPr>
          <p:nvPr>
            <p:custDataLst>
              <p:tags r:id="rId2"/>
            </p:custDataLst>
          </p:nvPr>
        </p:nvPicPr>
        <p:blipFill>
          <a:blip r:embed="rId10"/>
          <a:stretch>
            <a:fillRect/>
          </a:stretch>
        </p:blipFill>
        <p:spPr>
          <a:xfrm>
            <a:off x="2540" y="0"/>
            <a:ext cx="2200275" cy="2008561"/>
          </a:xfrm>
          <a:prstGeom prst="rect">
            <a:avLst/>
          </a:prstGeom>
        </p:spPr>
      </p:pic>
      <p:pic>
        <p:nvPicPr>
          <p:cNvPr id="7" name="图片 6" descr="No20-5_正文页装饰2"/>
          <p:cNvPicPr>
            <a:picLocks noChangeAspect="1"/>
          </p:cNvPicPr>
          <p:nvPr>
            <p:custDataLst>
              <p:tags r:id="rId3"/>
            </p:custDataLst>
          </p:nvPr>
        </p:nvPicPr>
        <p:blipFill>
          <a:blip r:embed="rId11"/>
          <a:stretch>
            <a:fillRect/>
          </a:stretch>
        </p:blipFill>
        <p:spPr>
          <a:xfrm>
            <a:off x="9980295" y="4863264"/>
            <a:ext cx="2214245" cy="1994724"/>
          </a:xfrm>
          <a:prstGeom prst="rect">
            <a:avLst/>
          </a:prstGeom>
        </p:spPr>
      </p:pic>
      <p:sp>
        <p:nvSpPr>
          <p:cNvPr id="2" name="标题 1"/>
          <p:cNvSpPr>
            <a:spLocks noGrp="1"/>
          </p:cNvSpPr>
          <p:nvPr>
            <p:ph type="title"/>
            <p:custDataLst>
              <p:tags r:id="rId4"/>
            </p:custDataLst>
          </p:nvPr>
        </p:nvSpPr>
        <p:spPr/>
        <p:txBody>
          <a:bodyPr/>
          <a:lstStyle>
            <a:lvl1pPr>
              <a:defRPr baseline="0">
                <a:solidFill>
                  <a:schemeClr val="tx1"/>
                </a:solidFill>
                <a:latin typeface="Arial" panose="020B0604020202020204" pitchFamily="34" charset="0"/>
                <a:ea typeface="汉仪中黑 简" panose="00020600040101010101"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10" name="图片 9" descr="No20-5_封面页背景 副本"/>
          <p:cNvPicPr>
            <a:picLocks noChangeAspect="1"/>
          </p:cNvPicPr>
          <p:nvPr>
            <p:custDataLst>
              <p:tags r:id="rId1"/>
            </p:custDataLst>
          </p:nvPr>
        </p:nvPicPr>
        <p:blipFill>
          <a:blip r:embed="rId11"/>
          <a:stretch>
            <a:fillRect/>
          </a:stretch>
        </p:blipFill>
        <p:spPr>
          <a:xfrm>
            <a:off x="0" y="317"/>
            <a:ext cx="12192000" cy="6858000"/>
          </a:xfrm>
          <a:prstGeom prst="rect">
            <a:avLst/>
          </a:prstGeom>
        </p:spPr>
      </p:pic>
      <p:pic>
        <p:nvPicPr>
          <p:cNvPr id="9" name="图片 8" descr="No20-5_正文页装饰1"/>
          <p:cNvPicPr>
            <a:picLocks noChangeAspect="1"/>
          </p:cNvPicPr>
          <p:nvPr>
            <p:custDataLst>
              <p:tags r:id="rId2"/>
            </p:custDataLst>
          </p:nvPr>
        </p:nvPicPr>
        <p:blipFill>
          <a:blip r:embed="rId12"/>
          <a:stretch>
            <a:fillRect/>
          </a:stretch>
        </p:blipFill>
        <p:spPr>
          <a:xfrm>
            <a:off x="2540" y="0"/>
            <a:ext cx="2200275" cy="2008561"/>
          </a:xfrm>
          <a:prstGeom prst="rect">
            <a:avLst/>
          </a:prstGeom>
        </p:spPr>
      </p:pic>
      <p:pic>
        <p:nvPicPr>
          <p:cNvPr id="8" name="图片 7" descr="No20-5_正文页装饰2"/>
          <p:cNvPicPr>
            <a:picLocks noChangeAspect="1"/>
          </p:cNvPicPr>
          <p:nvPr>
            <p:custDataLst>
              <p:tags r:id="rId3"/>
            </p:custDataLst>
          </p:nvPr>
        </p:nvPicPr>
        <p:blipFill>
          <a:blip r:embed="rId13"/>
          <a:stretch>
            <a:fillRect/>
          </a:stretch>
        </p:blipFill>
        <p:spPr>
          <a:xfrm>
            <a:off x="9980295" y="4863264"/>
            <a:ext cx="2214245" cy="1994724"/>
          </a:xfrm>
          <a:prstGeom prst="rect">
            <a:avLst/>
          </a:prstGeom>
        </p:spPr>
      </p:pic>
      <p:sp>
        <p:nvSpPr>
          <p:cNvPr id="6" name="矩形 5"/>
          <p:cNvSpPr/>
          <p:nvPr>
            <p:custDataLst>
              <p:tags r:id="rId4"/>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 name="标题 1"/>
          <p:cNvSpPr>
            <a:spLocks noGrp="1"/>
          </p:cNvSpPr>
          <p:nvPr>
            <p:ph type="title" hasCustomPrompt="1"/>
            <p:custDataLst>
              <p:tags r:id="rId5"/>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汉仪中黑 简" panose="00020600040101010101" charset="-122"/>
              </a:defRPr>
            </a:lvl1pPr>
          </a:lstStyle>
          <a:p>
            <a:r>
              <a:rPr lang="zh-CN" altLang="en-US" dirty="0"/>
              <a:t>单击此处编辑标题</a:t>
            </a:r>
          </a:p>
        </p:txBody>
      </p:sp>
      <p:sp>
        <p:nvSpPr>
          <p:cNvPr id="7" name="内容占位符 6"/>
          <p:cNvSpPr>
            <a:spLocks noGrp="1"/>
          </p:cNvSpPr>
          <p:nvPr>
            <p:ph sz="quarter" idx="13"/>
            <p:custDataLst>
              <p:tags r:id="rId6"/>
            </p:custDataLst>
          </p:nvPr>
        </p:nvSpPr>
        <p:spPr>
          <a:xfrm>
            <a:off x="1281113" y="2163600"/>
            <a:ext cx="9626600" cy="34452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10" name="图片 9" descr="No20-5_封面页背景 副本"/>
          <p:cNvPicPr>
            <a:picLocks noChangeAspect="1"/>
          </p:cNvPicPr>
          <p:nvPr>
            <p:custDataLst>
              <p:tags r:id="rId1"/>
            </p:custDataLst>
          </p:nvPr>
        </p:nvPicPr>
        <p:blipFill>
          <a:blip r:embed="rId11"/>
          <a:stretch>
            <a:fillRect/>
          </a:stretch>
        </p:blipFill>
        <p:spPr>
          <a:xfrm>
            <a:off x="0" y="317"/>
            <a:ext cx="12192000" cy="6858000"/>
          </a:xfrm>
          <a:prstGeom prst="rect">
            <a:avLst/>
          </a:prstGeom>
        </p:spPr>
      </p:pic>
      <p:sp>
        <p:nvSpPr>
          <p:cNvPr id="8" name="矩形 7"/>
          <p:cNvSpPr/>
          <p:nvPr>
            <p:custDataLst>
              <p:tags r:id="rId2"/>
            </p:custDataLst>
          </p:nvPr>
        </p:nvSpPr>
        <p:spPr>
          <a:xfrm>
            <a:off x="0" y="-8255"/>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lt1"/>
              </a:solidFill>
              <a:sym typeface="+mn-ea"/>
            </a:endParaRPr>
          </a:p>
        </p:txBody>
      </p:sp>
      <p:pic>
        <p:nvPicPr>
          <p:cNvPr id="6" name="图片 5" descr="No20-5_正文页装饰2"/>
          <p:cNvPicPr>
            <a:picLocks noChangeAspect="1"/>
          </p:cNvPicPr>
          <p:nvPr>
            <p:custDataLst>
              <p:tags r:id="rId3"/>
            </p:custDataLst>
          </p:nvPr>
        </p:nvPicPr>
        <p:blipFill>
          <a:blip r:embed="rId12"/>
          <a:stretch>
            <a:fillRect/>
          </a:stretch>
        </p:blipFill>
        <p:spPr>
          <a:xfrm>
            <a:off x="10322560" y="5171612"/>
            <a:ext cx="1871967" cy="168638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汉仪中黑 简" panose="00020600040101010101"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10" name="图片 9" descr="No20-5_封面页背景 副本"/>
          <p:cNvPicPr>
            <a:picLocks noChangeAspect="1"/>
          </p:cNvPicPr>
          <p:nvPr>
            <p:custDataLst>
              <p:tags r:id="rId1"/>
            </p:custDataLst>
          </p:nvPr>
        </p:nvPicPr>
        <p:blipFill>
          <a:blip r:embed="rId11"/>
          <a:stretch>
            <a:fillRect/>
          </a:stretch>
        </p:blipFill>
        <p:spPr>
          <a:xfrm>
            <a:off x="0" y="317"/>
            <a:ext cx="12192000" cy="6858000"/>
          </a:xfrm>
          <a:prstGeom prst="rect">
            <a:avLst/>
          </a:prstGeom>
        </p:spPr>
      </p:pic>
      <p:sp>
        <p:nvSpPr>
          <p:cNvPr id="8" name="矩形 7"/>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sym typeface="+mn-ea"/>
            </a:endParaRPr>
          </a:p>
        </p:txBody>
      </p:sp>
      <p:pic>
        <p:nvPicPr>
          <p:cNvPr id="6" name="图片 5" descr="No20-5_正文页装饰2"/>
          <p:cNvPicPr>
            <a:picLocks noChangeAspect="1"/>
          </p:cNvPicPr>
          <p:nvPr>
            <p:custDataLst>
              <p:tags r:id="rId3"/>
            </p:custDataLst>
          </p:nvPr>
        </p:nvPicPr>
        <p:blipFill>
          <a:blip r:embed="rId12"/>
          <a:stretch>
            <a:fillRect/>
          </a:stretch>
        </p:blipFill>
        <p:spPr>
          <a:xfrm>
            <a:off x="10617200" y="5437045"/>
            <a:ext cx="1577327" cy="142095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汉仪中黑 简" panose="00020600040101010101"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汉仪中黑 简" panose="00020600040101010101"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10" name="图片 9" descr="No20-5_封面页背景 副本"/>
          <p:cNvPicPr>
            <a:picLocks noChangeAspect="1"/>
          </p:cNvPicPr>
          <p:nvPr>
            <p:custDataLst>
              <p:tags r:id="rId1"/>
            </p:custDataLst>
          </p:nvPr>
        </p:nvPicPr>
        <p:blipFill>
          <a:blip r:embed="rId11"/>
          <a:stretch>
            <a:fillRect/>
          </a:stretch>
        </p:blipFill>
        <p:spPr>
          <a:xfrm>
            <a:off x="0" y="317"/>
            <a:ext cx="12192000" cy="6858000"/>
          </a:xfrm>
          <a:prstGeom prst="rect">
            <a:avLst/>
          </a:prstGeom>
        </p:spPr>
      </p:pic>
      <p:sp>
        <p:nvSpPr>
          <p:cNvPr id="8" name="矩形 7"/>
          <p:cNvSpPr/>
          <p:nvPr>
            <p:custDataLst>
              <p:tags r:id="rId2"/>
            </p:custDataLst>
          </p:nvPr>
        </p:nvSpPr>
        <p:spPr>
          <a:xfrm>
            <a:off x="0" y="5029836"/>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sym typeface="+mn-ea"/>
            </a:endParaRPr>
          </a:p>
        </p:txBody>
      </p:sp>
      <p:pic>
        <p:nvPicPr>
          <p:cNvPr id="6" name="图片 5" descr="No20-5_正文页装饰1"/>
          <p:cNvPicPr>
            <a:picLocks noChangeAspect="1"/>
          </p:cNvPicPr>
          <p:nvPr>
            <p:custDataLst>
              <p:tags r:id="rId3"/>
            </p:custDataLst>
          </p:nvPr>
        </p:nvPicPr>
        <p:blipFill>
          <a:blip r:embed="rId12"/>
          <a:stretch>
            <a:fillRect/>
          </a:stretch>
        </p:blipFill>
        <p:spPr>
          <a:xfrm>
            <a:off x="2540" y="0"/>
            <a:ext cx="2200275" cy="2008561"/>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汉仪中黑 简" panose="00020600040101010101"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汉仪中黑 简" panose="00020600040101010101"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10" name="图片 9" descr="No20-5_封面页背景 副本"/>
          <p:cNvPicPr>
            <a:picLocks noChangeAspect="1"/>
          </p:cNvPicPr>
          <p:nvPr>
            <p:custDataLst>
              <p:tags r:id="rId1"/>
            </p:custDataLst>
          </p:nvPr>
        </p:nvPicPr>
        <p:blipFill>
          <a:blip r:embed="rId13"/>
          <a:stretch>
            <a:fillRect/>
          </a:stretch>
        </p:blipFill>
        <p:spPr>
          <a:xfrm>
            <a:off x="0" y="317"/>
            <a:ext cx="12192000" cy="6858000"/>
          </a:xfrm>
          <a:prstGeom prst="rect">
            <a:avLst/>
          </a:prstGeom>
        </p:spPr>
      </p:pic>
      <p:sp>
        <p:nvSpPr>
          <p:cNvPr id="8" name="矩形 7"/>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sym typeface="+mn-ea"/>
            </a:endParaRPr>
          </a:p>
        </p:txBody>
      </p:sp>
      <p:pic>
        <p:nvPicPr>
          <p:cNvPr id="6" name="图片 5" descr="No20-5_正文页装饰2"/>
          <p:cNvPicPr>
            <a:picLocks noChangeAspect="1"/>
          </p:cNvPicPr>
          <p:nvPr>
            <p:custDataLst>
              <p:tags r:id="rId3"/>
            </p:custDataLst>
          </p:nvPr>
        </p:nvPicPr>
        <p:blipFill>
          <a:blip r:embed="rId14"/>
          <a:stretch>
            <a:fillRect/>
          </a:stretch>
        </p:blipFill>
        <p:spPr>
          <a:xfrm>
            <a:off x="10495280" y="5327201"/>
            <a:ext cx="1699260" cy="1530795"/>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汉仪中黑 简" panose="00020600040101010101"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汉仪中黑 简" panose="00020600040101010101"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汉仪中黑 简" panose="00020600040101010101"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10" name="图片 9" descr="No20-5_封面页背景 副本"/>
          <p:cNvPicPr>
            <a:picLocks noChangeAspect="1"/>
          </p:cNvPicPr>
          <p:nvPr>
            <p:custDataLst>
              <p:tags r:id="rId1"/>
            </p:custDataLst>
          </p:nvPr>
        </p:nvPicPr>
        <p:blipFill>
          <a:blip r:embed="rId11"/>
          <a:stretch>
            <a:fillRect/>
          </a:stretch>
        </p:blipFill>
        <p:spPr>
          <a:xfrm>
            <a:off x="0" y="-318"/>
            <a:ext cx="12192000" cy="6858000"/>
          </a:xfrm>
          <a:prstGeom prst="rect">
            <a:avLst/>
          </a:prstGeom>
        </p:spPr>
      </p:pic>
      <p:sp>
        <p:nvSpPr>
          <p:cNvPr id="9" name="矩形 8"/>
          <p:cNvSpPr/>
          <p:nvPr>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sym typeface="+mn-ea"/>
            </a:endParaRPr>
          </a:p>
        </p:txBody>
      </p:sp>
      <p:pic>
        <p:nvPicPr>
          <p:cNvPr id="6" name="图片 5" descr="No20-5_正文页装饰1"/>
          <p:cNvPicPr>
            <a:picLocks noChangeAspect="1"/>
          </p:cNvPicPr>
          <p:nvPr>
            <p:custDataLst>
              <p:tags r:id="rId3"/>
            </p:custDataLst>
          </p:nvPr>
        </p:nvPicPr>
        <p:blipFill>
          <a:blip r:embed="rId12"/>
          <a:stretch>
            <a:fillRect/>
          </a:stretch>
        </p:blipFill>
        <p:spPr>
          <a:xfrm>
            <a:off x="2541" y="0"/>
            <a:ext cx="1579969" cy="1442303"/>
          </a:xfrm>
          <a:prstGeom prst="rect">
            <a:avLst/>
          </a:prstGeom>
        </p:spPr>
      </p:pic>
      <p:pic>
        <p:nvPicPr>
          <p:cNvPr id="8" name="图片 7" descr="No20-5_正文页装饰2"/>
          <p:cNvPicPr>
            <a:picLocks noChangeAspect="1"/>
          </p:cNvPicPr>
          <p:nvPr>
            <p:custDataLst>
              <p:tags r:id="rId4"/>
            </p:custDataLst>
          </p:nvPr>
        </p:nvPicPr>
        <p:blipFill>
          <a:blip r:embed="rId13"/>
          <a:stretch>
            <a:fillRect/>
          </a:stretch>
        </p:blipFill>
        <p:spPr>
          <a:xfrm>
            <a:off x="10535920" y="5363815"/>
            <a:ext cx="1658620" cy="1494184"/>
          </a:xfrm>
          <a:prstGeom prst="rect">
            <a:avLst/>
          </a:prstGeom>
        </p:spPr>
      </p:pic>
      <p:sp>
        <p:nvSpPr>
          <p:cNvPr id="2" name="标题 1"/>
          <p:cNvSpPr>
            <a:spLocks noGrp="1"/>
          </p:cNvSpPr>
          <p:nvPr>
            <p:ph type="title" hasCustomPrompt="1"/>
            <p:custDataLst>
              <p:tags r:id="rId5"/>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汉仪中黑 简" panose="00020600040101010101" charset="-122"/>
              </a:defRPr>
            </a:lvl1pPr>
          </a:lstStyle>
          <a:p>
            <a:r>
              <a:rPr lang="zh-CN" altLang="en-US" dirty="0"/>
              <a:t>单击此处编辑标题</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9"/>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汉仪中黑 简" panose="00020600040101010101" charset="-122"/>
              </a:defRPr>
            </a:lvl1pPr>
          </a:lstStyle>
          <a:p>
            <a:pPr lvl="0"/>
            <a:r>
              <a:rPr lang="zh-CN" altLang="en-US" dirty="0"/>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片 2" descr="No20-5_封面页背景 副本"/>
          <p:cNvPicPr>
            <a:picLocks noChangeAspect="1"/>
          </p:cNvPicPr>
          <p:nvPr>
            <p:custDataLst>
              <p:tags r:id="rId1"/>
            </p:custDataLst>
          </p:nvPr>
        </p:nvPicPr>
        <p:blipFill>
          <a:blip r:embed="rId12"/>
          <a:stretch>
            <a:fillRect/>
          </a:stretch>
        </p:blipFill>
        <p:spPr>
          <a:xfrm>
            <a:off x="13812" y="-318"/>
            <a:ext cx="12192000" cy="6858318"/>
          </a:xfrm>
          <a:prstGeom prst="rect">
            <a:avLst/>
          </a:prstGeom>
        </p:spPr>
      </p:pic>
      <p:pic>
        <p:nvPicPr>
          <p:cNvPr id="2" name="图片 1" descr="No20-5_封面页装饰1"/>
          <p:cNvPicPr>
            <a:picLocks noChangeAspect="1"/>
          </p:cNvPicPr>
          <p:nvPr>
            <p:custDataLst>
              <p:tags r:id="rId2"/>
            </p:custDataLst>
          </p:nvPr>
        </p:nvPicPr>
        <p:blipFill>
          <a:blip r:embed="rId13"/>
          <a:stretch>
            <a:fillRect/>
          </a:stretch>
        </p:blipFill>
        <p:spPr>
          <a:xfrm>
            <a:off x="13811" y="-1"/>
            <a:ext cx="2236828" cy="2058034"/>
          </a:xfrm>
          <a:prstGeom prst="rect">
            <a:avLst/>
          </a:prstGeom>
        </p:spPr>
      </p:pic>
      <p:pic>
        <p:nvPicPr>
          <p:cNvPr id="4" name="图片 3" descr="No20-5_封面页装饰2"/>
          <p:cNvPicPr>
            <a:picLocks noChangeAspect="1"/>
          </p:cNvPicPr>
          <p:nvPr>
            <p:custDataLst>
              <p:tags r:id="rId3"/>
            </p:custDataLst>
          </p:nvPr>
        </p:nvPicPr>
        <p:blipFill>
          <a:blip r:embed="rId14"/>
          <a:stretch>
            <a:fillRect/>
          </a:stretch>
        </p:blipFill>
        <p:spPr>
          <a:xfrm>
            <a:off x="13812" y="4980761"/>
            <a:ext cx="1683385" cy="1882319"/>
          </a:xfrm>
          <a:prstGeom prst="rect">
            <a:avLst/>
          </a:prstGeom>
        </p:spPr>
      </p:pic>
      <p:pic>
        <p:nvPicPr>
          <p:cNvPr id="5" name="图片 4" descr="No20-5_封面页装饰3"/>
          <p:cNvPicPr>
            <a:picLocks noChangeAspect="1"/>
          </p:cNvPicPr>
          <p:nvPr>
            <p:custDataLst>
              <p:tags r:id="rId4"/>
            </p:custDataLst>
          </p:nvPr>
        </p:nvPicPr>
        <p:blipFill>
          <a:blip r:embed="rId15"/>
          <a:stretch>
            <a:fillRect/>
          </a:stretch>
        </p:blipFill>
        <p:spPr>
          <a:xfrm>
            <a:off x="9659144" y="-7043"/>
            <a:ext cx="2533650" cy="6851132"/>
          </a:xfrm>
          <a:prstGeom prst="rect">
            <a:avLst/>
          </a:prstGeom>
        </p:spPr>
      </p:pic>
      <p:sp>
        <p:nvSpPr>
          <p:cNvPr id="16" name="日期占位符 15"/>
          <p:cNvSpPr>
            <a:spLocks noGrp="1"/>
          </p:cNvSpPr>
          <p:nvPr>
            <p:ph type="dt" sz="half" idx="10"/>
            <p:custDataLst>
              <p:tags r:id="rId5"/>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17" name="页脚占位符 16"/>
          <p:cNvSpPr>
            <a:spLocks noGrp="1"/>
          </p:cNvSpPr>
          <p:nvPr>
            <p:ph type="ftr" sz="quarter" idx="11"/>
            <p:custDataLst>
              <p:tags r:id="rId6"/>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dirty="0"/>
          </a:p>
        </p:txBody>
      </p:sp>
      <p:sp>
        <p:nvSpPr>
          <p:cNvPr id="6" name="标题 1"/>
          <p:cNvSpPr>
            <a:spLocks noGrp="1"/>
          </p:cNvSpPr>
          <p:nvPr>
            <p:ph type="ctrTitle" idx="1" hasCustomPrompt="1"/>
            <p:custDataLst>
              <p:tags r:id="rId8"/>
            </p:custDataLst>
          </p:nvPr>
        </p:nvSpPr>
        <p:spPr>
          <a:xfrm>
            <a:off x="661035" y="2930263"/>
            <a:ext cx="7485380" cy="1229995"/>
          </a:xfrm>
          <a:noFill/>
        </p:spPr>
        <p:txBody>
          <a:bodyPr vert="horz" wrap="square" lIns="101600" tIns="38100" rIns="76200" bIns="38100" rtlCol="0" anchor="t" anchorCtr="0">
            <a:normAutofit/>
          </a:bodyPr>
          <a:lstStyle>
            <a:lvl1pPr marL="0" marR="0" algn="l" defTabSz="914400" rtl="0" eaLnBrk="1" fontAlgn="auto" latinLnBrk="0" hangingPunct="1">
              <a:lnSpc>
                <a:spcPct val="100000"/>
              </a:lnSpc>
              <a:spcBef>
                <a:spcPct val="0"/>
              </a:spcBef>
              <a:buClrTx/>
              <a:buSzTx/>
              <a:buFontTx/>
              <a:buNone/>
              <a:defRPr kumimoji="0" lang="zh-CN" altLang="en-US" sz="7200" b="0" i="0" u="none" strike="noStrike" kern="1200" cap="none" spc="300" normalizeH="0" baseline="0" noProof="1" dirty="0">
                <a:solidFill>
                  <a:schemeClr val="dk1">
                    <a:lumMod val="85000"/>
                    <a:lumOff val="15000"/>
                  </a:schemeClr>
                </a:solidFill>
                <a:uFillTx/>
                <a:latin typeface="Arial" panose="020B0604020202020204" pitchFamily="34" charset="0"/>
                <a:ea typeface="汉仪大黑简" panose="02010600000101010101" charset="-122"/>
                <a:cs typeface="+mn-cs"/>
              </a:defRPr>
            </a:lvl1pPr>
          </a:lstStyle>
          <a:p>
            <a:pPr lvl="0"/>
            <a:r>
              <a:rPr>
                <a:sym typeface="+mn-ea"/>
              </a:rPr>
              <a:t>编辑标题</a:t>
            </a:r>
          </a:p>
        </p:txBody>
      </p:sp>
      <p:sp>
        <p:nvSpPr>
          <p:cNvPr id="7" name="文本占位符 2"/>
          <p:cNvSpPr>
            <a:spLocks noGrp="1"/>
          </p:cNvSpPr>
          <p:nvPr>
            <p:ph type="body" idx="2" hasCustomPrompt="1"/>
            <p:custDataLst>
              <p:tags r:id="rId9"/>
            </p:custDataLst>
          </p:nvPr>
        </p:nvSpPr>
        <p:spPr>
          <a:xfrm>
            <a:off x="661035" y="4186928"/>
            <a:ext cx="7485380" cy="1209302"/>
          </a:xfrm>
          <a:noFill/>
        </p:spPr>
        <p:txBody>
          <a:bodyPr vert="horz" wrap="square" lIns="101600" tIns="0" rIns="82550" bIns="0" rtlCol="0">
            <a:normAutofit/>
          </a:bodyPr>
          <a:lstStyle>
            <a:lvl1pPr marL="0" marR="0" indent="-228600" algn="l" defTabSz="914400" rtl="0" eaLnBrk="1" fontAlgn="auto" latinLnBrk="0" hangingPunct="1">
              <a:lnSpc>
                <a:spcPct val="150000"/>
              </a:lnSpc>
              <a:spcBef>
                <a:spcPts val="0"/>
              </a:spcBef>
              <a:spcAft>
                <a:spcPts val="1000"/>
              </a:spcAft>
              <a:buClrTx/>
              <a:buSzTx/>
              <a:buFontTx/>
              <a:buNone/>
              <a:defRPr kumimoji="0" lang="zh-CN" altLang="en-US" sz="1800" b="0" i="0" u="none" strike="noStrike" kern="1200" cap="none" spc="0" normalizeH="0" baseline="0" noProof="1" dirty="0">
                <a:solidFill>
                  <a:schemeClr val="dk1">
                    <a:lumMod val="85000"/>
                    <a:lumOff val="15000"/>
                  </a:schemeClr>
                </a:solidFill>
                <a:uFillTx/>
                <a:latin typeface="Arial" panose="020B0604020202020204" pitchFamily="34" charset="0"/>
                <a:ea typeface="汉仪中黑 简" panose="00020600040101010101" charset="-122"/>
                <a:cs typeface="汉仪中简黑简" panose="00020600040101010101" charset="-122"/>
                <a:sym typeface="+mn-ea"/>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p>
        </p:txBody>
      </p:sp>
      <p:sp>
        <p:nvSpPr>
          <p:cNvPr id="8" name="文本占位符 3"/>
          <p:cNvSpPr>
            <a:spLocks noGrp="1"/>
          </p:cNvSpPr>
          <p:nvPr>
            <p:ph type="body" idx="3" hasCustomPrompt="1"/>
            <p:custDataLst>
              <p:tags r:id="rId10"/>
            </p:custDataLst>
          </p:nvPr>
        </p:nvSpPr>
        <p:spPr>
          <a:xfrm>
            <a:off x="661035" y="1995393"/>
            <a:ext cx="3421380" cy="908200"/>
          </a:xfrm>
          <a:noFill/>
        </p:spPr>
        <p:txBody>
          <a:bodyPr vert="horz" wrap="square" lIns="101600" tIns="0" rIns="82550" bIns="0" rtlCol="0" anchor="b" anchorCtr="0">
            <a:normAutofit/>
          </a:bodyPr>
          <a:lstStyle>
            <a:lvl1pPr marL="0" marR="0" indent="-228600" algn="l" defTabSz="914400" rtl="0" eaLnBrk="1" fontAlgn="auto" latinLnBrk="0" hangingPunct="1">
              <a:lnSpc>
                <a:spcPct val="100000"/>
              </a:lnSpc>
              <a:spcBef>
                <a:spcPts val="0"/>
              </a:spcBef>
              <a:spcAft>
                <a:spcPts val="1000"/>
              </a:spcAft>
              <a:buClrTx/>
              <a:buSzTx/>
              <a:buFontTx/>
              <a:buNone/>
              <a:defRPr kumimoji="0" lang="zh-CN" altLang="en-US" sz="4400" b="0" i="0" u="none" strike="noStrike" kern="1200" cap="none" spc="300" normalizeH="0" baseline="0" noProof="1" dirty="0" err="1">
                <a:solidFill>
                  <a:schemeClr val="dk1">
                    <a:lumMod val="85000"/>
                    <a:lumOff val="15000"/>
                  </a:schemeClr>
                </a:solidFill>
                <a:uFillTx/>
                <a:latin typeface="Arial" panose="020B0604020202020204" pitchFamily="34" charset="0"/>
                <a:ea typeface="汉仪中黑 简" panose="00020600040101010101" charset="-122"/>
                <a:cs typeface="汉仪中黑 简" panose="00020600040101010101" charset="-122"/>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9" name="图片 8" descr="No20-5_封面页背景 副本"/>
          <p:cNvPicPr>
            <a:picLocks noChangeAspect="1"/>
          </p:cNvPicPr>
          <p:nvPr>
            <p:custDataLst>
              <p:tags r:id="rId1"/>
            </p:custDataLst>
          </p:nvPr>
        </p:nvPicPr>
        <p:blipFill>
          <a:blip r:embed="rId10"/>
          <a:stretch>
            <a:fillRect/>
          </a:stretch>
        </p:blipFill>
        <p:spPr>
          <a:xfrm>
            <a:off x="0" y="-318"/>
            <a:ext cx="12192000" cy="6858000"/>
          </a:xfrm>
          <a:prstGeom prst="rect">
            <a:avLst/>
          </a:prstGeom>
        </p:spPr>
      </p:pic>
      <p:pic>
        <p:nvPicPr>
          <p:cNvPr id="8" name="图片 7" descr="No20-5_正文页装饰1"/>
          <p:cNvPicPr>
            <a:picLocks noChangeAspect="1"/>
          </p:cNvPicPr>
          <p:nvPr>
            <p:custDataLst>
              <p:tags r:id="rId2"/>
            </p:custDataLst>
          </p:nvPr>
        </p:nvPicPr>
        <p:blipFill>
          <a:blip r:embed="rId11"/>
          <a:stretch>
            <a:fillRect/>
          </a:stretch>
        </p:blipFill>
        <p:spPr>
          <a:xfrm>
            <a:off x="2540" y="0"/>
            <a:ext cx="2200275" cy="2008561"/>
          </a:xfrm>
          <a:prstGeom prst="rect">
            <a:avLst/>
          </a:prstGeom>
        </p:spPr>
      </p:pic>
      <p:pic>
        <p:nvPicPr>
          <p:cNvPr id="7" name="图片 6" descr="No20-5_正文页装饰2"/>
          <p:cNvPicPr>
            <a:picLocks noChangeAspect="1"/>
          </p:cNvPicPr>
          <p:nvPr>
            <p:custDataLst>
              <p:tags r:id="rId3"/>
            </p:custDataLst>
          </p:nvPr>
        </p:nvPicPr>
        <p:blipFill>
          <a:blip r:embed="rId12"/>
          <a:stretch>
            <a:fillRect/>
          </a:stretch>
        </p:blipFill>
        <p:spPr>
          <a:xfrm>
            <a:off x="9980295" y="4863264"/>
            <a:ext cx="2214245" cy="1994724"/>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5"/>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6"/>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5" name="页脚占位符 4"/>
          <p:cNvSpPr>
            <a:spLocks noGrp="1"/>
          </p:cNvSpPr>
          <p:nvPr>
            <p:ph type="ftr" sz="quarter" idx="11"/>
            <p:custDataLst>
              <p:tags r:id="rId7"/>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9" name="图片 8" descr="No20-5_封面页背景 副本"/>
          <p:cNvPicPr>
            <a:picLocks noChangeAspect="1"/>
          </p:cNvPicPr>
          <p:nvPr>
            <p:custDataLst>
              <p:tags r:id="rId1"/>
            </p:custDataLst>
          </p:nvPr>
        </p:nvPicPr>
        <p:blipFill>
          <a:blip r:embed="rId10"/>
          <a:stretch>
            <a:fillRect/>
          </a:stretch>
        </p:blipFill>
        <p:spPr>
          <a:xfrm>
            <a:off x="0" y="-318"/>
            <a:ext cx="12192000" cy="6858000"/>
          </a:xfrm>
          <a:prstGeom prst="rect">
            <a:avLst/>
          </a:prstGeom>
        </p:spPr>
      </p:pic>
      <p:pic>
        <p:nvPicPr>
          <p:cNvPr id="8" name="图片 7" descr="No20-5_正文页装饰1"/>
          <p:cNvPicPr>
            <a:picLocks noChangeAspect="1"/>
          </p:cNvPicPr>
          <p:nvPr>
            <p:custDataLst>
              <p:tags r:id="rId2"/>
            </p:custDataLst>
          </p:nvPr>
        </p:nvPicPr>
        <p:blipFill>
          <a:blip r:embed="rId11"/>
          <a:stretch>
            <a:fillRect/>
          </a:stretch>
        </p:blipFill>
        <p:spPr>
          <a:xfrm>
            <a:off x="2540" y="0"/>
            <a:ext cx="2200275" cy="2008561"/>
          </a:xfrm>
          <a:prstGeom prst="rect">
            <a:avLst/>
          </a:prstGeom>
        </p:spPr>
      </p:pic>
      <p:pic>
        <p:nvPicPr>
          <p:cNvPr id="7" name="图片 6" descr="No20-5_正文页装饰2"/>
          <p:cNvPicPr>
            <a:picLocks noChangeAspect="1"/>
          </p:cNvPicPr>
          <p:nvPr>
            <p:custDataLst>
              <p:tags r:id="rId3"/>
            </p:custDataLst>
          </p:nvPr>
        </p:nvPicPr>
        <p:blipFill>
          <a:blip r:embed="rId12"/>
          <a:stretch>
            <a:fillRect/>
          </a:stretch>
        </p:blipFill>
        <p:spPr>
          <a:xfrm>
            <a:off x="9980295" y="4863264"/>
            <a:ext cx="2214245" cy="1994724"/>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5"/>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6"/>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5" name="页脚占位符 4"/>
          <p:cNvSpPr>
            <a:spLocks noGrp="1"/>
          </p:cNvSpPr>
          <p:nvPr>
            <p:ph type="ftr" sz="quarter" idx="11"/>
            <p:custDataLst>
              <p:tags r:id="rId7"/>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No20-5_封面页背景 副本"/>
          <p:cNvPicPr>
            <a:picLocks noChangeAspect="1"/>
          </p:cNvPicPr>
          <p:nvPr>
            <p:custDataLst>
              <p:tags r:id="rId1"/>
            </p:custDataLst>
          </p:nvPr>
        </p:nvPicPr>
        <p:blipFill>
          <a:blip r:embed="rId10"/>
          <a:stretch>
            <a:fillRect/>
          </a:stretch>
        </p:blipFill>
        <p:spPr>
          <a:xfrm>
            <a:off x="0" y="-318"/>
            <a:ext cx="12192000" cy="6858635"/>
          </a:xfrm>
          <a:prstGeom prst="rect">
            <a:avLst/>
          </a:prstGeom>
        </p:spPr>
      </p:pic>
      <p:pic>
        <p:nvPicPr>
          <p:cNvPr id="3" name="图片 2" descr="No20-5-23"/>
          <p:cNvPicPr>
            <a:picLocks noChangeAspect="1"/>
          </p:cNvPicPr>
          <p:nvPr>
            <p:custDataLst>
              <p:tags r:id="rId2"/>
            </p:custDataLst>
          </p:nvPr>
        </p:nvPicPr>
        <p:blipFill>
          <a:blip r:embed="rId11"/>
          <a:stretch>
            <a:fillRect/>
          </a:stretch>
        </p:blipFill>
        <p:spPr>
          <a:xfrm>
            <a:off x="0" y="5388868"/>
            <a:ext cx="2132952" cy="1469132"/>
          </a:xfrm>
          <a:prstGeom prst="rect">
            <a:avLst/>
          </a:prstGeom>
        </p:spPr>
      </p:pic>
      <p:pic>
        <p:nvPicPr>
          <p:cNvPr id="2" name="图片 1" descr="No20-5-22"/>
          <p:cNvPicPr>
            <a:picLocks noChangeAspect="1"/>
          </p:cNvPicPr>
          <p:nvPr>
            <p:custDataLst>
              <p:tags r:id="rId3"/>
            </p:custDataLst>
          </p:nvPr>
        </p:nvPicPr>
        <p:blipFill>
          <a:blip r:embed="rId12"/>
          <a:stretch>
            <a:fillRect/>
          </a:stretch>
        </p:blipFill>
        <p:spPr>
          <a:xfrm>
            <a:off x="7445375" y="0"/>
            <a:ext cx="4746625" cy="4411480"/>
          </a:xfrm>
          <a:prstGeom prst="rect">
            <a:avLst/>
          </a:prstGeom>
        </p:spPr>
      </p:pic>
      <p:sp>
        <p:nvSpPr>
          <p:cNvPr id="4" name="日期占位符 3"/>
          <p:cNvSpPr>
            <a:spLocks noGrp="1"/>
          </p:cNvSpPr>
          <p:nvPr>
            <p:ph type="dt" sz="half" idx="10"/>
            <p:custDataLst>
              <p:tags r:id="rId4"/>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a:p>
        </p:txBody>
      </p:sp>
      <p:sp>
        <p:nvSpPr>
          <p:cNvPr id="8" name="标题 2"/>
          <p:cNvSpPr>
            <a:spLocks noGrp="1" noChangeArrowheads="1"/>
          </p:cNvSpPr>
          <p:nvPr>
            <p:ph type="ctrTitle" idx="1" hasCustomPrompt="1"/>
            <p:custDataLst>
              <p:tags r:id="rId7"/>
            </p:custDataLst>
          </p:nvPr>
        </p:nvSpPr>
        <p:spPr>
          <a:xfrm>
            <a:off x="1798955" y="1590675"/>
            <a:ext cx="5339080" cy="1291590"/>
          </a:xfrm>
          <a:noFill/>
          <a:ln>
            <a:noFill/>
          </a:ln>
        </p:spPr>
        <p:txBody>
          <a:bodyPr vert="horz" wrap="square" lIns="101600" tIns="38100" rIns="76200" bIns="38100" rtlCol="0" anchor="t" anchorCtr="0">
            <a:normAutofit/>
          </a:bodyPr>
          <a:lstStyle>
            <a:lvl1pPr marL="0" marR="0" lvl="0" algn="r" defTabSz="914400" rtl="0" eaLnBrk="1" fontAlgn="auto" latinLnBrk="0" hangingPunct="1">
              <a:lnSpc>
                <a:spcPct val="100000"/>
              </a:lnSpc>
              <a:spcBef>
                <a:spcPts val="0"/>
              </a:spcBef>
              <a:spcAft>
                <a:spcPts val="0"/>
              </a:spcAft>
              <a:buClrTx/>
              <a:buSzTx/>
              <a:buFontTx/>
              <a:buNone/>
              <a:defRPr kumimoji="0" lang="zh-CN" altLang="en-US" sz="7200" b="0" i="0" u="none" strike="noStrike" kern="0" cap="none" spc="0" normalizeH="0" baseline="0" noProof="0" dirty="0">
                <a:ln>
                  <a:noFill/>
                </a:ln>
                <a:solidFill>
                  <a:schemeClr val="accent1"/>
                </a:solidFill>
                <a:effectLst/>
                <a:uLnTx/>
                <a:uFillTx/>
                <a:latin typeface="Arial" panose="020B0604020202020204" pitchFamily="34" charset="0"/>
                <a:ea typeface="汉仪大黑简" panose="02010600000101010101" charset="-122"/>
                <a:cs typeface="+mn-cs"/>
              </a:defRPr>
            </a:lvl1pPr>
          </a:lstStyle>
          <a:p>
            <a:pPr lvl="0"/>
            <a:r>
              <a:rPr>
                <a:sym typeface="+mn-ea"/>
              </a:rPr>
              <a:t>编辑标题</a:t>
            </a:r>
          </a:p>
        </p:txBody>
      </p:sp>
      <p:sp>
        <p:nvSpPr>
          <p:cNvPr id="9" name="文本占位符 5"/>
          <p:cNvSpPr>
            <a:spLocks noGrp="1"/>
          </p:cNvSpPr>
          <p:nvPr>
            <p:ph type="body" idx="2" hasCustomPrompt="1"/>
            <p:custDataLst>
              <p:tags r:id="rId8"/>
            </p:custDataLst>
          </p:nvPr>
        </p:nvSpPr>
        <p:spPr>
          <a:xfrm>
            <a:off x="1248410" y="2976245"/>
            <a:ext cx="5889625" cy="1442256"/>
          </a:xfrm>
          <a:noFill/>
          <a:ln w="9525">
            <a:noFill/>
          </a:ln>
        </p:spPr>
        <p:txBody>
          <a:bodyPr vert="horz" wrap="square" lIns="101600" tIns="0" rIns="82550" bIns="0" rtlCol="0">
            <a:normAutofit/>
          </a:bodyPr>
          <a:lstStyle>
            <a:lvl1pPr marL="0" marR="0" lvl="0" indent="-228600" algn="r" defTabSz="914400" rtl="0" eaLnBrk="1" fontAlgn="auto" latinLnBrk="0" hangingPunct="1">
              <a:lnSpc>
                <a:spcPct val="150000"/>
              </a:lnSpc>
              <a:spcBef>
                <a:spcPts val="0"/>
              </a:spcBef>
              <a:spcAft>
                <a:spcPts val="0"/>
              </a:spcAft>
              <a:buClrTx/>
              <a:buSzTx/>
              <a:buFontTx/>
              <a:buNone/>
              <a:defRPr kumimoji="0" lang="zh-CN" altLang="en-US" sz="1600" b="0" i="0" u="none" strike="noStrike" kern="0" cap="none" spc="0" normalizeH="0" baseline="0" noProof="1">
                <a:ln>
                  <a:noFill/>
                </a:ln>
                <a:solidFill>
                  <a:schemeClr val="accent1"/>
                </a:solidFill>
                <a:effectLst/>
                <a:uLnTx/>
                <a:uFillTx/>
                <a:latin typeface="Arial" panose="020B0604020202020204" pitchFamily="34" charset="0"/>
                <a:ea typeface="汉仪中黑 简" panose="00020600040101010101" charset="-122"/>
                <a:cs typeface="汉仪中黑 简" panose="00020600040101010101" charset="-122"/>
                <a:sym typeface="Arial" panose="020B0604020202020204" pitchFamily="34" charset="0"/>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图片 9" descr="No20-5_封面页背景 副本"/>
          <p:cNvPicPr>
            <a:picLocks noChangeAspect="1"/>
          </p:cNvPicPr>
          <p:nvPr>
            <p:custDataLst>
              <p:tags r:id="rId1"/>
            </p:custDataLst>
          </p:nvPr>
        </p:nvPicPr>
        <p:blipFill>
          <a:blip r:embed="rId11"/>
          <a:stretch>
            <a:fillRect/>
          </a:stretch>
        </p:blipFill>
        <p:spPr>
          <a:xfrm>
            <a:off x="0" y="-318"/>
            <a:ext cx="12192000" cy="6858000"/>
          </a:xfrm>
          <a:prstGeom prst="rect">
            <a:avLst/>
          </a:prstGeom>
        </p:spPr>
      </p:pic>
      <p:pic>
        <p:nvPicPr>
          <p:cNvPr id="9" name="图片 8" descr="No20-5_正文页装饰1"/>
          <p:cNvPicPr>
            <a:picLocks noChangeAspect="1"/>
          </p:cNvPicPr>
          <p:nvPr>
            <p:custDataLst>
              <p:tags r:id="rId2"/>
            </p:custDataLst>
          </p:nvPr>
        </p:nvPicPr>
        <p:blipFill>
          <a:blip r:embed="rId12"/>
          <a:stretch>
            <a:fillRect/>
          </a:stretch>
        </p:blipFill>
        <p:spPr>
          <a:xfrm>
            <a:off x="2540" y="0"/>
            <a:ext cx="2200275" cy="2008561"/>
          </a:xfrm>
          <a:prstGeom prst="rect">
            <a:avLst/>
          </a:prstGeom>
        </p:spPr>
      </p:pic>
      <p:pic>
        <p:nvPicPr>
          <p:cNvPr id="8" name="图片 7" descr="No20-5_正文页装饰2"/>
          <p:cNvPicPr>
            <a:picLocks noChangeAspect="1"/>
          </p:cNvPicPr>
          <p:nvPr>
            <p:custDataLst>
              <p:tags r:id="rId3"/>
            </p:custDataLst>
          </p:nvPr>
        </p:nvPicPr>
        <p:blipFill>
          <a:blip r:embed="rId13"/>
          <a:stretch>
            <a:fillRect/>
          </a:stretch>
        </p:blipFill>
        <p:spPr>
          <a:xfrm>
            <a:off x="9980295" y="4863264"/>
            <a:ext cx="2214245" cy="1994724"/>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5"/>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6"/>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汉仪中黑 简" panose="00020600040101010101" charset="-122"/>
              </a:defRPr>
            </a:lvl1pPr>
            <a:lvl2pPr eaLnBrk="1" fontAlgn="auto" latinLnBrk="0" hangingPunct="1">
              <a:defRPr sz="1600">
                <a:solidFill>
                  <a:schemeClr val="tx1"/>
                </a:solidFill>
                <a:latin typeface="Arial" panose="020B0604020202020204" pitchFamily="34" charset="0"/>
                <a:ea typeface="汉仪中黑 简" panose="00020600040101010101" charset="-122"/>
              </a:defRPr>
            </a:lvl2pPr>
            <a:lvl3pPr eaLnBrk="1" fontAlgn="auto" latinLnBrk="0" hangingPunct="1">
              <a:defRPr sz="1600">
                <a:solidFill>
                  <a:schemeClr val="tx1"/>
                </a:solidFill>
                <a:latin typeface="Arial" panose="020B0604020202020204" pitchFamily="34" charset="0"/>
                <a:ea typeface="汉仪中黑 简" panose="00020600040101010101" charset="-122"/>
              </a:defRPr>
            </a:lvl3pPr>
            <a:lvl4pPr eaLnBrk="1" fontAlgn="auto" latinLnBrk="0" hangingPunct="1">
              <a:defRPr sz="1600">
                <a:solidFill>
                  <a:schemeClr val="tx1"/>
                </a:solidFill>
                <a:latin typeface="Arial" panose="020B0604020202020204" pitchFamily="34" charset="0"/>
                <a:ea typeface="汉仪中黑 简" panose="00020600040101010101" charset="-122"/>
              </a:defRPr>
            </a:lvl4pPr>
            <a:lvl5pPr eaLnBrk="1" fontAlgn="auto" latinLnBrk="0" hangingPunct="1">
              <a:defRPr sz="160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7"/>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6" name="页脚占位符 5"/>
          <p:cNvSpPr>
            <a:spLocks noGrp="1"/>
          </p:cNvSpPr>
          <p:nvPr>
            <p:ph type="ftr" sz="quarter" idx="11"/>
            <p:custDataLst>
              <p:tags r:id="rId8"/>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a:p>
        </p:txBody>
      </p:sp>
      <p:sp>
        <p:nvSpPr>
          <p:cNvPr id="7" name="灯片编号占位符 6"/>
          <p:cNvSpPr>
            <a:spLocks noGrp="1"/>
          </p:cNvSpPr>
          <p:nvPr>
            <p:ph type="sldNum" sz="quarter" idx="12"/>
            <p:custDataLst>
              <p:tags r:id="rId9"/>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2" name="图片 11" descr="No20-5_封面页背景 副本"/>
          <p:cNvPicPr>
            <a:picLocks noChangeAspect="1"/>
          </p:cNvPicPr>
          <p:nvPr>
            <p:custDataLst>
              <p:tags r:id="rId1"/>
            </p:custDataLst>
          </p:nvPr>
        </p:nvPicPr>
        <p:blipFill>
          <a:blip r:embed="rId13"/>
          <a:stretch>
            <a:fillRect/>
          </a:stretch>
        </p:blipFill>
        <p:spPr>
          <a:xfrm>
            <a:off x="0" y="-318"/>
            <a:ext cx="12192000" cy="6858000"/>
          </a:xfrm>
          <a:prstGeom prst="rect">
            <a:avLst/>
          </a:prstGeom>
        </p:spPr>
      </p:pic>
      <p:pic>
        <p:nvPicPr>
          <p:cNvPr id="11" name="图片 10" descr="No20-5_正文页装饰1"/>
          <p:cNvPicPr>
            <a:picLocks noChangeAspect="1"/>
          </p:cNvPicPr>
          <p:nvPr>
            <p:custDataLst>
              <p:tags r:id="rId2"/>
            </p:custDataLst>
          </p:nvPr>
        </p:nvPicPr>
        <p:blipFill>
          <a:blip r:embed="rId14"/>
          <a:stretch>
            <a:fillRect/>
          </a:stretch>
        </p:blipFill>
        <p:spPr>
          <a:xfrm>
            <a:off x="2540" y="0"/>
            <a:ext cx="2200275" cy="2008561"/>
          </a:xfrm>
          <a:prstGeom prst="rect">
            <a:avLst/>
          </a:prstGeom>
        </p:spPr>
      </p:pic>
      <p:pic>
        <p:nvPicPr>
          <p:cNvPr id="10" name="图片 9" descr="No20-5_正文页装饰2"/>
          <p:cNvPicPr>
            <a:picLocks noChangeAspect="1"/>
          </p:cNvPicPr>
          <p:nvPr>
            <p:custDataLst>
              <p:tags r:id="rId3"/>
            </p:custDataLst>
          </p:nvPr>
        </p:nvPicPr>
        <p:blipFill>
          <a:blip r:embed="rId15"/>
          <a:stretch>
            <a:fillRect/>
          </a:stretch>
        </p:blipFill>
        <p:spPr>
          <a:xfrm>
            <a:off x="9980295" y="4863264"/>
            <a:ext cx="2214245" cy="1994724"/>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汉仪中黑 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6"/>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8"/>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9"/>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8" name="页脚占位符 7"/>
          <p:cNvSpPr>
            <a:spLocks noGrp="1"/>
          </p:cNvSpPr>
          <p:nvPr>
            <p:ph type="ftr" sz="quarter" idx="11"/>
            <p:custDataLst>
              <p:tags r:id="rId10"/>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a:p>
        </p:txBody>
      </p:sp>
      <p:sp>
        <p:nvSpPr>
          <p:cNvPr id="9" name="灯片编号占位符 8"/>
          <p:cNvSpPr>
            <a:spLocks noGrp="1"/>
          </p:cNvSpPr>
          <p:nvPr>
            <p:ph type="sldNum" sz="quarter" idx="12"/>
            <p:custDataLst>
              <p:tags r:id="rId11"/>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descr="No20-5_封面页背景 副本"/>
          <p:cNvPicPr>
            <a:picLocks noChangeAspect="1"/>
          </p:cNvPicPr>
          <p:nvPr>
            <p:custDataLst>
              <p:tags r:id="rId1"/>
            </p:custDataLst>
          </p:nvPr>
        </p:nvPicPr>
        <p:blipFill>
          <a:blip r:embed="rId10"/>
          <a:stretch>
            <a:fillRect/>
          </a:stretch>
        </p:blipFill>
        <p:spPr>
          <a:xfrm>
            <a:off x="0" y="-635"/>
            <a:ext cx="12192000" cy="6858318"/>
          </a:xfrm>
          <a:prstGeom prst="rect">
            <a:avLst/>
          </a:prstGeom>
        </p:spPr>
      </p:pic>
      <p:pic>
        <p:nvPicPr>
          <p:cNvPr id="6" name="图片 5" descr="No20-5_目录页装饰"/>
          <p:cNvPicPr>
            <a:picLocks noChangeAspect="1"/>
          </p:cNvPicPr>
          <p:nvPr>
            <p:custDataLst>
              <p:tags r:id="rId2"/>
            </p:custDataLst>
          </p:nvPr>
        </p:nvPicPr>
        <p:blipFill>
          <a:blip r:embed="rId11"/>
          <a:stretch>
            <a:fillRect/>
          </a:stretch>
        </p:blipFill>
        <p:spPr>
          <a:xfrm>
            <a:off x="0" y="1455"/>
            <a:ext cx="3683635" cy="6854455"/>
          </a:xfrm>
          <a:prstGeom prst="rect">
            <a:avLst/>
          </a:prstGeom>
        </p:spPr>
      </p:pic>
      <p:pic>
        <p:nvPicPr>
          <p:cNvPr id="8" name="图片 7" descr="No20-5_目录页装饰3"/>
          <p:cNvPicPr>
            <a:picLocks noChangeAspect="1"/>
          </p:cNvPicPr>
          <p:nvPr>
            <p:custDataLst>
              <p:tags r:id="rId3"/>
            </p:custDataLst>
          </p:nvPr>
        </p:nvPicPr>
        <p:blipFill>
          <a:blip r:embed="rId12"/>
          <a:stretch>
            <a:fillRect/>
          </a:stretch>
        </p:blipFill>
        <p:spPr>
          <a:xfrm>
            <a:off x="11430942" y="5816600"/>
            <a:ext cx="773758" cy="1054087"/>
          </a:xfrm>
          <a:prstGeom prst="rect">
            <a:avLst/>
          </a:prstGeom>
        </p:spPr>
      </p:pic>
      <p:pic>
        <p:nvPicPr>
          <p:cNvPr id="9" name="图片 8" descr="No20-5_目录页装饰2"/>
          <p:cNvPicPr>
            <a:picLocks noChangeAspect="1"/>
          </p:cNvPicPr>
          <p:nvPr>
            <p:custDataLst>
              <p:tags r:id="rId4"/>
            </p:custDataLst>
          </p:nvPr>
        </p:nvPicPr>
        <p:blipFill>
          <a:blip r:embed="rId13"/>
          <a:stretch>
            <a:fillRect/>
          </a:stretch>
        </p:blipFill>
        <p:spPr>
          <a:xfrm>
            <a:off x="2616200" y="626745"/>
            <a:ext cx="2185094" cy="2456802"/>
          </a:xfrm>
          <a:prstGeom prst="rect">
            <a:avLst/>
          </a:prstGeom>
        </p:spPr>
      </p:pic>
      <p:sp>
        <p:nvSpPr>
          <p:cNvPr id="2" name="标题 1"/>
          <p:cNvSpPr>
            <a:spLocks noGrp="1"/>
          </p:cNvSpPr>
          <p:nvPr>
            <p:ph type="title"/>
            <p:custDataLst>
              <p:tags r:id="rId5"/>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6"/>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3" name="页脚占位符 2"/>
          <p:cNvSpPr>
            <a:spLocks noGrp="1"/>
          </p:cNvSpPr>
          <p:nvPr>
            <p:ph type="ftr" sz="quarter" idx="11"/>
            <p:custDataLst>
              <p:tags r:id="rId2"/>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a:p>
        </p:txBody>
      </p:sp>
      <p:sp>
        <p:nvSpPr>
          <p:cNvPr id="4" name="灯片编号占位符 3"/>
          <p:cNvSpPr>
            <a:spLocks noGrp="1"/>
          </p:cNvSpPr>
          <p:nvPr>
            <p:ph type="sldNum" sz="quarter" idx="12"/>
            <p:custDataLst>
              <p:tags r:id="rId3"/>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10" name="图片 9" descr="No20-5_封面页背景 副本"/>
          <p:cNvPicPr>
            <a:picLocks noChangeAspect="1"/>
          </p:cNvPicPr>
          <p:nvPr>
            <p:custDataLst>
              <p:tags r:id="rId1"/>
            </p:custDataLst>
          </p:nvPr>
        </p:nvPicPr>
        <p:blipFill>
          <a:blip r:embed="rId11"/>
          <a:stretch>
            <a:fillRect/>
          </a:stretch>
        </p:blipFill>
        <p:spPr>
          <a:xfrm>
            <a:off x="0" y="-318"/>
            <a:ext cx="12192000" cy="6858000"/>
          </a:xfrm>
          <a:prstGeom prst="rect">
            <a:avLst/>
          </a:prstGeom>
        </p:spPr>
      </p:pic>
      <p:pic>
        <p:nvPicPr>
          <p:cNvPr id="9" name="图片 8" descr="No20-5_正文页装饰1"/>
          <p:cNvPicPr>
            <a:picLocks noChangeAspect="1"/>
          </p:cNvPicPr>
          <p:nvPr>
            <p:custDataLst>
              <p:tags r:id="rId2"/>
            </p:custDataLst>
          </p:nvPr>
        </p:nvPicPr>
        <p:blipFill>
          <a:blip r:embed="rId12"/>
          <a:stretch>
            <a:fillRect/>
          </a:stretch>
        </p:blipFill>
        <p:spPr>
          <a:xfrm>
            <a:off x="2540" y="0"/>
            <a:ext cx="2200275" cy="2008561"/>
          </a:xfrm>
          <a:prstGeom prst="rect">
            <a:avLst/>
          </a:prstGeom>
        </p:spPr>
      </p:pic>
      <p:pic>
        <p:nvPicPr>
          <p:cNvPr id="8" name="图片 7" descr="No20-5_正文页装饰2"/>
          <p:cNvPicPr>
            <a:picLocks noChangeAspect="1"/>
          </p:cNvPicPr>
          <p:nvPr>
            <p:custDataLst>
              <p:tags r:id="rId3"/>
            </p:custDataLst>
          </p:nvPr>
        </p:nvPicPr>
        <p:blipFill>
          <a:blip r:embed="rId13"/>
          <a:stretch>
            <a:fillRect/>
          </a:stretch>
        </p:blipFill>
        <p:spPr>
          <a:xfrm>
            <a:off x="9980295" y="4863264"/>
            <a:ext cx="2214245" cy="1994724"/>
          </a:xfrm>
          <a:prstGeom prst="rect">
            <a:avLst/>
          </a:prstGeom>
        </p:spPr>
      </p:pic>
      <p:sp>
        <p:nvSpPr>
          <p:cNvPr id="2" name="标题 1"/>
          <p:cNvSpPr>
            <a:spLocks noGrp="1"/>
          </p:cNvSpPr>
          <p:nvPr>
            <p:ph type="title"/>
            <p:custDataLst>
              <p:tags r:id="rId4"/>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5"/>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7"/>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9EFD9D74-47D9-4702-A33C-335B63B48DBF}" type="datetimeFigureOut">
              <a:rPr lang="zh-CN" altLang="en-US" smtClean="0"/>
              <a:t>2022/12/1</a:t>
            </a:fld>
            <a:endParaRPr lang="zh-CN" altLang="en-US" dirty="0"/>
          </a:p>
        </p:txBody>
      </p:sp>
      <p:sp>
        <p:nvSpPr>
          <p:cNvPr id="6" name="页脚占位符 5"/>
          <p:cNvSpPr>
            <a:spLocks noGrp="1"/>
          </p:cNvSpPr>
          <p:nvPr>
            <p:ph type="ftr" sz="quarter" idx="11"/>
            <p:custDataLst>
              <p:tags r:id="rId8"/>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图片 8" descr="No20-5_封面页背景 副本"/>
          <p:cNvPicPr>
            <a:picLocks noChangeAspect="1"/>
          </p:cNvPicPr>
          <p:nvPr>
            <p:custDataLst>
              <p:tags r:id="rId1"/>
            </p:custDataLst>
          </p:nvPr>
        </p:nvPicPr>
        <p:blipFill>
          <a:blip r:embed="rId10"/>
          <a:stretch>
            <a:fillRect/>
          </a:stretch>
        </p:blipFill>
        <p:spPr>
          <a:xfrm>
            <a:off x="0" y="-318"/>
            <a:ext cx="12192000" cy="6858000"/>
          </a:xfrm>
          <a:prstGeom prst="rect">
            <a:avLst/>
          </a:prstGeom>
        </p:spPr>
      </p:pic>
      <p:pic>
        <p:nvPicPr>
          <p:cNvPr id="8" name="图片 7" descr="No20-5_正文页装饰1"/>
          <p:cNvPicPr>
            <a:picLocks noChangeAspect="1"/>
          </p:cNvPicPr>
          <p:nvPr>
            <p:custDataLst>
              <p:tags r:id="rId2"/>
            </p:custDataLst>
          </p:nvPr>
        </p:nvPicPr>
        <p:blipFill>
          <a:blip r:embed="rId11"/>
          <a:stretch>
            <a:fillRect/>
          </a:stretch>
        </p:blipFill>
        <p:spPr>
          <a:xfrm>
            <a:off x="2540" y="0"/>
            <a:ext cx="2200275" cy="2008561"/>
          </a:xfrm>
          <a:prstGeom prst="rect">
            <a:avLst/>
          </a:prstGeom>
        </p:spPr>
      </p:pic>
      <p:pic>
        <p:nvPicPr>
          <p:cNvPr id="7" name="图片 6" descr="No20-5_正文页装饰2"/>
          <p:cNvPicPr>
            <a:picLocks noChangeAspect="1"/>
          </p:cNvPicPr>
          <p:nvPr>
            <p:custDataLst>
              <p:tags r:id="rId3"/>
            </p:custDataLst>
          </p:nvPr>
        </p:nvPicPr>
        <p:blipFill>
          <a:blip r:embed="rId12"/>
          <a:stretch>
            <a:fillRect/>
          </a:stretch>
        </p:blipFill>
        <p:spPr>
          <a:xfrm>
            <a:off x="9980295" y="4863264"/>
            <a:ext cx="2214245" cy="1994724"/>
          </a:xfrm>
          <a:prstGeom prst="rect">
            <a:avLst/>
          </a:prstGeom>
        </p:spPr>
      </p:pic>
      <p:sp>
        <p:nvSpPr>
          <p:cNvPr id="2" name="竖排标题 1"/>
          <p:cNvSpPr>
            <a:spLocks noGrp="1"/>
          </p:cNvSpPr>
          <p:nvPr>
            <p:ph type="title" orient="vert"/>
            <p:custDataLst>
              <p:tags r:id="rId4"/>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汉仪中黑 简" panose="00020600040101010101" charset="-122"/>
              </a:defRPr>
            </a:lvl1pPr>
            <a:lvl2pPr indent="0" eaLnBrk="1" fontAlgn="auto" latinLnBrk="0" hangingPunct="1">
              <a:defRPr>
                <a:solidFill>
                  <a:schemeClr val="tx1"/>
                </a:solidFill>
                <a:latin typeface="Arial" panose="020B0604020202020204" pitchFamily="34" charset="0"/>
                <a:ea typeface="汉仪中黑 简" panose="00020600040101010101" charset="-122"/>
              </a:defRPr>
            </a:lvl2pPr>
            <a:lvl3pPr indent="0" eaLnBrk="1" fontAlgn="auto" latinLnBrk="0" hangingPunct="1">
              <a:defRPr>
                <a:solidFill>
                  <a:schemeClr val="tx1"/>
                </a:solidFill>
                <a:latin typeface="Arial" panose="020B0604020202020204" pitchFamily="34" charset="0"/>
                <a:ea typeface="汉仪中黑 简" panose="00020600040101010101" charset="-122"/>
              </a:defRPr>
            </a:lvl3pPr>
            <a:lvl4pPr indent="0" eaLnBrk="1" fontAlgn="auto" latinLnBrk="0" hangingPunct="1">
              <a:defRPr>
                <a:solidFill>
                  <a:schemeClr val="tx1"/>
                </a:solidFill>
                <a:latin typeface="Arial" panose="020B0604020202020204" pitchFamily="34" charset="0"/>
                <a:ea typeface="汉仪中黑 简" panose="00020600040101010101" charset="-122"/>
              </a:defRPr>
            </a:lvl4pPr>
            <a:lvl5pPr indent="0" eaLnBrk="1" fontAlgn="auto" latinLnBrk="0" hangingPunct="1">
              <a:defRPr>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6"/>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5" name="页脚占位符 4"/>
          <p:cNvSpPr>
            <a:spLocks noGrp="1"/>
          </p:cNvSpPr>
          <p:nvPr>
            <p:ph type="ftr" sz="quarter" idx="11"/>
            <p:custDataLst>
              <p:tags r:id="rId7"/>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descr="No20-5_封面页背景 副本"/>
          <p:cNvPicPr>
            <a:picLocks noChangeAspect="1"/>
          </p:cNvPicPr>
          <p:nvPr>
            <p:custDataLst>
              <p:tags r:id="rId1"/>
            </p:custDataLst>
          </p:nvPr>
        </p:nvPicPr>
        <p:blipFill>
          <a:blip r:embed="rId9"/>
          <a:stretch>
            <a:fillRect/>
          </a:stretch>
        </p:blipFill>
        <p:spPr>
          <a:xfrm>
            <a:off x="0" y="-318"/>
            <a:ext cx="12192000" cy="6858000"/>
          </a:xfrm>
          <a:prstGeom prst="rect">
            <a:avLst/>
          </a:prstGeom>
        </p:spPr>
      </p:pic>
      <p:pic>
        <p:nvPicPr>
          <p:cNvPr id="6" name="图片 5" descr="No20-5_正文页装饰1"/>
          <p:cNvPicPr>
            <a:picLocks noChangeAspect="1"/>
          </p:cNvPicPr>
          <p:nvPr>
            <p:custDataLst>
              <p:tags r:id="rId2"/>
            </p:custDataLst>
          </p:nvPr>
        </p:nvPicPr>
        <p:blipFill>
          <a:blip r:embed="rId10"/>
          <a:stretch>
            <a:fillRect/>
          </a:stretch>
        </p:blipFill>
        <p:spPr>
          <a:xfrm>
            <a:off x="2540" y="0"/>
            <a:ext cx="2200275" cy="2008561"/>
          </a:xfrm>
          <a:prstGeom prst="rect">
            <a:avLst/>
          </a:prstGeom>
        </p:spPr>
      </p:pic>
      <p:pic>
        <p:nvPicPr>
          <p:cNvPr id="2" name="图片 1" descr="No20-5_正文页装饰2"/>
          <p:cNvPicPr>
            <a:picLocks noChangeAspect="1"/>
          </p:cNvPicPr>
          <p:nvPr>
            <p:custDataLst>
              <p:tags r:id="rId3"/>
            </p:custDataLst>
          </p:nvPr>
        </p:nvPicPr>
        <p:blipFill>
          <a:blip r:embed="rId11"/>
          <a:stretch>
            <a:fillRect/>
          </a:stretch>
        </p:blipFill>
        <p:spPr>
          <a:xfrm>
            <a:off x="9980295" y="4863264"/>
            <a:ext cx="2214245" cy="1994724"/>
          </a:xfrm>
          <a:prstGeom prst="rect">
            <a:avLst/>
          </a:prstGeom>
        </p:spPr>
      </p:pic>
      <p:sp>
        <p:nvSpPr>
          <p:cNvPr id="3" name="日期占位符 2"/>
          <p:cNvSpPr>
            <a:spLocks noGrp="1"/>
          </p:cNvSpPr>
          <p:nvPr>
            <p:ph type="dt" sz="half" idx="10"/>
            <p:custDataLst>
              <p:tags r:id="rId4"/>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a:solidFill>
                  <a:schemeClr val="tx1"/>
                </a:solidFill>
                <a:latin typeface="Arial" panose="020B0604020202020204" pitchFamily="34" charset="0"/>
                <a:ea typeface="汉仪中黑 简" panose="00020600040101010101" charset="-122"/>
              </a:defRPr>
            </a:lvl1pPr>
            <a:lvl2pPr>
              <a:defRPr>
                <a:solidFill>
                  <a:schemeClr val="tx1"/>
                </a:solidFill>
                <a:latin typeface="Arial" panose="020B0604020202020204" pitchFamily="34" charset="0"/>
                <a:ea typeface="汉仪中黑 简" panose="00020600040101010101" charset="-122"/>
              </a:defRPr>
            </a:lvl2pPr>
            <a:lvl3pPr>
              <a:defRPr>
                <a:solidFill>
                  <a:schemeClr val="tx1"/>
                </a:solidFill>
                <a:latin typeface="Arial" panose="020B0604020202020204" pitchFamily="34" charset="0"/>
                <a:ea typeface="汉仪中黑 简" panose="00020600040101010101" charset="-122"/>
              </a:defRPr>
            </a:lvl3pPr>
            <a:lvl4pPr>
              <a:defRPr>
                <a:solidFill>
                  <a:schemeClr val="tx1"/>
                </a:solidFill>
                <a:latin typeface="Arial" panose="020B0604020202020204" pitchFamily="34" charset="0"/>
                <a:ea typeface="汉仪中黑 简" panose="00020600040101010101" charset="-122"/>
              </a:defRPr>
            </a:lvl4pPr>
            <a:lvl5pPr>
              <a:defRPr>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descr="No20-5_封面页背景 副本"/>
          <p:cNvPicPr>
            <a:picLocks noChangeAspect="1"/>
          </p:cNvPicPr>
          <p:nvPr>
            <p:custDataLst>
              <p:tags r:id="rId1"/>
            </p:custDataLst>
          </p:nvPr>
        </p:nvPicPr>
        <p:blipFill>
          <a:blip r:embed="rId12"/>
          <a:stretch>
            <a:fillRect/>
          </a:stretch>
        </p:blipFill>
        <p:spPr>
          <a:xfrm>
            <a:off x="0" y="-318"/>
            <a:ext cx="12192000" cy="6858635"/>
          </a:xfrm>
          <a:prstGeom prst="rect">
            <a:avLst/>
          </a:prstGeom>
        </p:spPr>
      </p:pic>
      <p:pic>
        <p:nvPicPr>
          <p:cNvPr id="2" name="图片 1" descr="No20-5_结束页装饰2"/>
          <p:cNvPicPr>
            <a:picLocks noChangeAspect="1"/>
          </p:cNvPicPr>
          <p:nvPr>
            <p:custDataLst>
              <p:tags r:id="rId2"/>
            </p:custDataLst>
          </p:nvPr>
        </p:nvPicPr>
        <p:blipFill>
          <a:blip r:embed="rId13"/>
          <a:stretch>
            <a:fillRect/>
          </a:stretch>
        </p:blipFill>
        <p:spPr>
          <a:xfrm>
            <a:off x="0" y="3572269"/>
            <a:ext cx="5019040" cy="3285730"/>
          </a:xfrm>
          <a:prstGeom prst="rect">
            <a:avLst/>
          </a:prstGeom>
        </p:spPr>
      </p:pic>
      <p:pic>
        <p:nvPicPr>
          <p:cNvPr id="7" name="图片 6" descr="No20-5_结束页装饰1"/>
          <p:cNvPicPr>
            <a:picLocks noChangeAspect="1"/>
          </p:cNvPicPr>
          <p:nvPr>
            <p:custDataLst>
              <p:tags r:id="rId3"/>
            </p:custDataLst>
          </p:nvPr>
        </p:nvPicPr>
        <p:blipFill>
          <a:blip r:embed="rId14"/>
          <a:stretch>
            <a:fillRect/>
          </a:stretch>
        </p:blipFill>
        <p:spPr>
          <a:xfrm>
            <a:off x="8750935" y="0"/>
            <a:ext cx="3441065" cy="3048997"/>
          </a:xfrm>
          <a:prstGeom prst="rect">
            <a:avLst/>
          </a:prstGeom>
        </p:spPr>
      </p:pic>
      <p:sp>
        <p:nvSpPr>
          <p:cNvPr id="3" name="日期占位符 2"/>
          <p:cNvSpPr>
            <a:spLocks noGrp="1"/>
          </p:cNvSpPr>
          <p:nvPr>
            <p:ph type="dt" sz="half" idx="10"/>
            <p:custDataLst>
              <p:tags r:id="rId4"/>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a:p>
        </p:txBody>
      </p:sp>
      <p:sp>
        <p:nvSpPr>
          <p:cNvPr id="8" name="标题 1"/>
          <p:cNvSpPr>
            <a:spLocks noGrp="1"/>
          </p:cNvSpPr>
          <p:nvPr>
            <p:ph type="title" idx="2" hasCustomPrompt="1"/>
            <p:custDataLst>
              <p:tags r:id="rId7"/>
            </p:custDataLst>
          </p:nvPr>
        </p:nvSpPr>
        <p:spPr>
          <a:xfrm>
            <a:off x="2153285" y="2421277"/>
            <a:ext cx="7885430" cy="953135"/>
          </a:xfrm>
          <a:noFill/>
          <a:ln>
            <a:noFill/>
          </a:ln>
        </p:spPr>
        <p:txBody>
          <a:bodyPr vert="horz" wrap="square" lIns="101600" tIns="38100" rIns="63500" bIns="38100" rtlCol="0" anchor="ctr" anchorCtr="0">
            <a:normAutofit/>
          </a:bodyPr>
          <a:lstStyle>
            <a:lvl1pPr marL="0" marR="0" algn="l" defTabSz="914400" rtl="0" eaLnBrk="1" fontAlgn="auto" latinLnBrk="0" hangingPunct="0">
              <a:lnSpc>
                <a:spcPct val="100000"/>
              </a:lnSpc>
              <a:spcBef>
                <a:spcPts val="0"/>
              </a:spcBef>
              <a:spcAft>
                <a:spcPts val="0"/>
              </a:spcAft>
              <a:buClrTx/>
              <a:buSzTx/>
              <a:buFontTx/>
              <a:buNone/>
              <a:defRPr kumimoji="0" lang="zh-CN" altLang="en-US" sz="5500" b="0" i="0" u="none" strike="noStrike" kern="0" cap="none" spc="500" normalizeH="0" baseline="0" noProof="1" dirty="0">
                <a:ln>
                  <a:noFill/>
                </a:ln>
                <a:solidFill>
                  <a:schemeClr val="dk1">
                    <a:lumMod val="85000"/>
                    <a:lumOff val="15000"/>
                  </a:schemeClr>
                </a:solidFill>
                <a:effectLst/>
                <a:uFillTx/>
                <a:latin typeface="Arial" panose="020B0604020202020204" pitchFamily="34" charset="0"/>
                <a:ea typeface="汉仪大黑简" panose="02010600000101010101" charset="-122"/>
                <a:cs typeface="+mj-cs"/>
              </a:defRPr>
            </a:lvl1pPr>
          </a:lstStyle>
          <a:p>
            <a:pPr lvl="0"/>
            <a:r>
              <a:rPr>
                <a:sym typeface="+mn-ea"/>
              </a:rPr>
              <a:t>编辑标题</a:t>
            </a:r>
          </a:p>
        </p:txBody>
      </p:sp>
      <p:sp>
        <p:nvSpPr>
          <p:cNvPr id="9" name="副标题 2"/>
          <p:cNvSpPr>
            <a:spLocks noGrp="1"/>
          </p:cNvSpPr>
          <p:nvPr>
            <p:ph type="subTitle" idx="3" hasCustomPrompt="1"/>
            <p:custDataLst>
              <p:tags r:id="rId8"/>
            </p:custDataLst>
          </p:nvPr>
        </p:nvSpPr>
        <p:spPr>
          <a:xfrm>
            <a:off x="2153311" y="3507302"/>
            <a:ext cx="7364875" cy="687448"/>
          </a:xfrm>
          <a:noFill/>
          <a:ln>
            <a:noFill/>
          </a:ln>
        </p:spPr>
        <p:txBody>
          <a:bodyPr vert="horz" wrap="square" lIns="101600" tIns="38100" rIns="63500" bIns="38100" rtlCol="0" anchor="ctr" anchorCtr="0">
            <a:normAutofit/>
          </a:bodyPr>
          <a:lstStyle>
            <a:lvl1pPr marL="0" marR="0" indent="-228600" algn="l" defTabSz="914400" rtl="0" eaLnBrk="1" fontAlgn="auto" latinLnBrk="0" hangingPunct="0">
              <a:lnSpc>
                <a:spcPct val="100000"/>
              </a:lnSpc>
              <a:spcBef>
                <a:spcPts val="0"/>
              </a:spcBef>
              <a:spcAft>
                <a:spcPts val="0"/>
              </a:spcAft>
              <a:buClrTx/>
              <a:buSzTx/>
              <a:buFontTx/>
              <a:buNone/>
              <a:defRPr kumimoji="0" lang="zh-CN" altLang="en-US" sz="2400" b="0" i="0" u="none" strike="noStrike" kern="0" cap="none" spc="400" normalizeH="0" baseline="0" noProof="1" dirty="0">
                <a:ln>
                  <a:noFill/>
                </a:ln>
                <a:solidFill>
                  <a:schemeClr val="dk1">
                    <a:lumMod val="85000"/>
                    <a:lumOff val="15000"/>
                  </a:schemeClr>
                </a:solidFill>
                <a:effectLst/>
                <a:uFillTx/>
                <a:latin typeface="Arial" panose="020B0604020202020204" pitchFamily="34" charset="0"/>
                <a:ea typeface="汉仪中黑 简" panose="00020600040101010101" charset="-122"/>
                <a:cs typeface="+mj-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p>
        </p:txBody>
      </p:sp>
      <p:sp>
        <p:nvSpPr>
          <p:cNvPr id="10" name="文本占位符 3"/>
          <p:cNvSpPr>
            <a:spLocks noGrp="1"/>
          </p:cNvSpPr>
          <p:nvPr>
            <p:ph type="body" idx="4" hasCustomPrompt="1"/>
            <p:custDataLst>
              <p:tags r:id="rId9"/>
            </p:custDataLst>
          </p:nvPr>
        </p:nvSpPr>
        <p:spPr>
          <a:xfrm>
            <a:off x="2153311" y="4338893"/>
            <a:ext cx="5152273" cy="456942"/>
          </a:xfrm>
          <a:noFill/>
          <a:ln>
            <a:noFill/>
          </a:ln>
        </p:spPr>
        <p:txBody>
          <a:bodyPr vert="horz" wrap="square" lIns="101600" tIns="38100" rIns="63500" bIns="38100" rtlCol="0" anchor="ctr" anchorCtr="0">
            <a:normAutofit/>
          </a:bodyPr>
          <a:lstStyle>
            <a:lvl1pPr marL="0" marR="0" indent="-228600" algn="l" defTabSz="914400" rtl="0" eaLnBrk="1" fontAlgn="auto" latinLnBrk="0" hangingPunct="0">
              <a:lnSpc>
                <a:spcPct val="100000"/>
              </a:lnSpc>
              <a:spcBef>
                <a:spcPts val="0"/>
              </a:spcBef>
              <a:spcAft>
                <a:spcPts val="0"/>
              </a:spcAft>
              <a:buClrTx/>
              <a:buSzTx/>
              <a:buFontTx/>
              <a:buNone/>
              <a:defRPr kumimoji="0" lang="zh-CN" altLang="en-US" sz="1600" b="0" i="0" u="none" strike="noStrike" kern="0" cap="none" spc="1000" normalizeH="0" baseline="0" noProof="1" dirty="0">
                <a:ln>
                  <a:noFill/>
                </a:ln>
                <a:solidFill>
                  <a:schemeClr val="dk1">
                    <a:lumMod val="85000"/>
                    <a:lumOff val="15000"/>
                  </a:schemeClr>
                </a:solidFill>
                <a:effectLst/>
                <a:uFillTx/>
                <a:latin typeface="Arial" panose="020B0604020202020204" pitchFamily="34" charset="0"/>
                <a:ea typeface="汉仪中黑 简" panose="00020600040101010101" charset="-122"/>
                <a:cs typeface="汉仪中黑 简" panose="00020600040101010101" charset="-122"/>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p>
        </p:txBody>
      </p:sp>
      <p:sp>
        <p:nvSpPr>
          <p:cNvPr id="11" name="文本占位符 4"/>
          <p:cNvSpPr>
            <a:spLocks noGrp="1"/>
          </p:cNvSpPr>
          <p:nvPr>
            <p:ph type="body" idx="5" hasCustomPrompt="1"/>
            <p:custDataLst>
              <p:tags r:id="rId10"/>
            </p:custDataLst>
          </p:nvPr>
        </p:nvSpPr>
        <p:spPr>
          <a:xfrm>
            <a:off x="2153285" y="1701565"/>
            <a:ext cx="7364730" cy="702568"/>
          </a:xfrm>
          <a:noFill/>
          <a:ln>
            <a:noFill/>
          </a:ln>
        </p:spPr>
        <p:txBody>
          <a:bodyPr vert="horz" wrap="square" lIns="101600" tIns="38100" rIns="63500" bIns="0" rtlCol="0" anchor="b" anchorCtr="0">
            <a:normAutofit/>
          </a:bodyPr>
          <a:lstStyle>
            <a:lvl1pPr marL="0" marR="0" indent="-228600" algn="l" defTabSz="914400" rtl="0" eaLnBrk="1" fontAlgn="auto" latinLnBrk="0" hangingPunct="0">
              <a:lnSpc>
                <a:spcPct val="20000"/>
              </a:lnSpc>
              <a:spcBef>
                <a:spcPts val="0"/>
              </a:spcBef>
              <a:spcAft>
                <a:spcPts val="0"/>
              </a:spcAft>
              <a:buClrTx/>
              <a:buSzTx/>
              <a:buFontTx/>
              <a:buNone/>
              <a:defRPr kumimoji="0" lang="zh-CN" altLang="en-US" sz="1400" b="0" i="0" u="none" strike="noStrike" kern="0" cap="none" spc="0" normalizeH="0" baseline="0" noProof="1" dirty="0">
                <a:ln>
                  <a:noFill/>
                </a:ln>
                <a:solidFill>
                  <a:schemeClr val="dk1">
                    <a:lumMod val="85000"/>
                    <a:lumOff val="15000"/>
                  </a:schemeClr>
                </a:solidFill>
                <a:effectLst/>
                <a:uFillTx/>
                <a:latin typeface="Arial" panose="020B0604020202020204" pitchFamily="34" charset="0"/>
                <a:ea typeface="汉仪中黑 简" panose="00020600040101010101" charset="-122"/>
                <a:cs typeface="汉仪中黑 简" panose="00020600040101010101" charset="-122"/>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No20-5_封面页背景 副本"/>
          <p:cNvPicPr>
            <a:picLocks noChangeAspect="1"/>
          </p:cNvPicPr>
          <p:nvPr>
            <p:custDataLst>
              <p:tags r:id="rId1"/>
            </p:custDataLst>
          </p:nvPr>
        </p:nvPicPr>
        <p:blipFill>
          <a:blip r:embed="rId10"/>
          <a:stretch>
            <a:fillRect/>
          </a:stretch>
        </p:blipFill>
        <p:spPr>
          <a:xfrm>
            <a:off x="0" y="-318"/>
            <a:ext cx="12192000" cy="6858635"/>
          </a:xfrm>
          <a:prstGeom prst="rect">
            <a:avLst/>
          </a:prstGeom>
        </p:spPr>
      </p:pic>
      <p:pic>
        <p:nvPicPr>
          <p:cNvPr id="3" name="图片 2" descr="No20-5-23"/>
          <p:cNvPicPr>
            <a:picLocks noChangeAspect="1"/>
          </p:cNvPicPr>
          <p:nvPr>
            <p:custDataLst>
              <p:tags r:id="rId2"/>
            </p:custDataLst>
          </p:nvPr>
        </p:nvPicPr>
        <p:blipFill>
          <a:blip r:embed="rId11"/>
          <a:stretch>
            <a:fillRect/>
          </a:stretch>
        </p:blipFill>
        <p:spPr>
          <a:xfrm>
            <a:off x="0" y="5388868"/>
            <a:ext cx="2132952" cy="1469132"/>
          </a:xfrm>
          <a:prstGeom prst="rect">
            <a:avLst/>
          </a:prstGeom>
        </p:spPr>
      </p:pic>
      <p:pic>
        <p:nvPicPr>
          <p:cNvPr id="2" name="图片 1" descr="No20-5-22"/>
          <p:cNvPicPr>
            <a:picLocks noChangeAspect="1"/>
          </p:cNvPicPr>
          <p:nvPr>
            <p:custDataLst>
              <p:tags r:id="rId3"/>
            </p:custDataLst>
          </p:nvPr>
        </p:nvPicPr>
        <p:blipFill>
          <a:blip r:embed="rId12"/>
          <a:stretch>
            <a:fillRect/>
          </a:stretch>
        </p:blipFill>
        <p:spPr>
          <a:xfrm>
            <a:off x="7445375" y="0"/>
            <a:ext cx="4746625" cy="4411480"/>
          </a:xfrm>
          <a:prstGeom prst="rect">
            <a:avLst/>
          </a:prstGeom>
        </p:spPr>
      </p:pic>
      <p:sp>
        <p:nvSpPr>
          <p:cNvPr id="4" name="日期占位符 3"/>
          <p:cNvSpPr>
            <a:spLocks noGrp="1"/>
          </p:cNvSpPr>
          <p:nvPr>
            <p:ph type="dt" sz="half" idx="10"/>
            <p:custDataLst>
              <p:tags r:id="rId4"/>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a:p>
        </p:txBody>
      </p:sp>
      <p:sp>
        <p:nvSpPr>
          <p:cNvPr id="8" name="标题 2"/>
          <p:cNvSpPr>
            <a:spLocks noGrp="1" noChangeArrowheads="1"/>
          </p:cNvSpPr>
          <p:nvPr>
            <p:ph type="ctrTitle" idx="1" hasCustomPrompt="1"/>
            <p:custDataLst>
              <p:tags r:id="rId7"/>
            </p:custDataLst>
          </p:nvPr>
        </p:nvSpPr>
        <p:spPr>
          <a:xfrm>
            <a:off x="1798955" y="1590675"/>
            <a:ext cx="5339080" cy="1291590"/>
          </a:xfrm>
          <a:noFill/>
          <a:ln>
            <a:noFill/>
          </a:ln>
        </p:spPr>
        <p:txBody>
          <a:bodyPr vert="horz" wrap="square" lIns="101600" tIns="38100" rIns="76200" bIns="38100" rtlCol="0" anchor="t" anchorCtr="0">
            <a:normAutofit/>
          </a:bodyPr>
          <a:lstStyle>
            <a:lvl1pPr marL="0" marR="0" lvl="0" algn="r" defTabSz="914400" rtl="0" eaLnBrk="1" fontAlgn="auto" latinLnBrk="0" hangingPunct="1">
              <a:lnSpc>
                <a:spcPct val="100000"/>
              </a:lnSpc>
              <a:spcBef>
                <a:spcPts val="0"/>
              </a:spcBef>
              <a:spcAft>
                <a:spcPts val="0"/>
              </a:spcAft>
              <a:buClrTx/>
              <a:buSzTx/>
              <a:buFontTx/>
              <a:buNone/>
              <a:defRPr kumimoji="0" lang="zh-CN" altLang="en-US" sz="7200" b="0" i="0" u="none" strike="noStrike" kern="0" cap="none" spc="0" normalizeH="0" baseline="0" noProof="0" dirty="0">
                <a:ln>
                  <a:noFill/>
                </a:ln>
                <a:solidFill>
                  <a:schemeClr val="accent1"/>
                </a:solidFill>
                <a:effectLst/>
                <a:uLnTx/>
                <a:uFillTx/>
                <a:latin typeface="Arial" panose="020B0604020202020204" pitchFamily="34" charset="0"/>
                <a:ea typeface="汉仪大黑简" panose="02010600000101010101" charset="-122"/>
                <a:cs typeface="+mn-cs"/>
              </a:defRPr>
            </a:lvl1pPr>
          </a:lstStyle>
          <a:p>
            <a:pPr lvl="0"/>
            <a:r>
              <a:rPr>
                <a:sym typeface="+mn-ea"/>
              </a:rPr>
              <a:t>编辑标题</a:t>
            </a:r>
          </a:p>
        </p:txBody>
      </p:sp>
      <p:sp>
        <p:nvSpPr>
          <p:cNvPr id="9" name="文本占位符 5"/>
          <p:cNvSpPr>
            <a:spLocks noGrp="1"/>
          </p:cNvSpPr>
          <p:nvPr>
            <p:ph type="body" idx="2" hasCustomPrompt="1"/>
            <p:custDataLst>
              <p:tags r:id="rId8"/>
            </p:custDataLst>
          </p:nvPr>
        </p:nvSpPr>
        <p:spPr>
          <a:xfrm>
            <a:off x="1248410" y="2976245"/>
            <a:ext cx="5889625" cy="1442256"/>
          </a:xfrm>
          <a:noFill/>
          <a:ln w="9525">
            <a:noFill/>
          </a:ln>
        </p:spPr>
        <p:txBody>
          <a:bodyPr vert="horz" wrap="square" lIns="101600" tIns="0" rIns="82550" bIns="0" rtlCol="0">
            <a:normAutofit/>
          </a:bodyPr>
          <a:lstStyle>
            <a:lvl1pPr marL="0" marR="0" lvl="0" indent="-228600" algn="r" defTabSz="914400" rtl="0" eaLnBrk="1" fontAlgn="auto" latinLnBrk="0" hangingPunct="1">
              <a:lnSpc>
                <a:spcPct val="150000"/>
              </a:lnSpc>
              <a:spcBef>
                <a:spcPts val="0"/>
              </a:spcBef>
              <a:spcAft>
                <a:spcPts val="0"/>
              </a:spcAft>
              <a:buClrTx/>
              <a:buSzTx/>
              <a:buFontTx/>
              <a:buNone/>
              <a:defRPr kumimoji="0" lang="zh-CN" altLang="en-US" sz="1600" b="0" i="0" u="none" strike="noStrike" kern="0" cap="none" spc="0" normalizeH="0" baseline="0" noProof="1">
                <a:ln>
                  <a:noFill/>
                </a:ln>
                <a:solidFill>
                  <a:schemeClr val="accent1"/>
                </a:solidFill>
                <a:effectLst/>
                <a:uLnTx/>
                <a:uFillTx/>
                <a:latin typeface="Arial" panose="020B0604020202020204" pitchFamily="34" charset="0"/>
                <a:ea typeface="汉仪中黑 简" panose="00020600040101010101" charset="-122"/>
                <a:cs typeface="汉仪中黑 简" panose="00020600040101010101" charset="-122"/>
                <a:sym typeface="Arial" panose="020B0604020202020204" pitchFamily="34" charset="0"/>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8" name="图片 7" descr="No20-5_封面页背景 副本"/>
          <p:cNvPicPr>
            <a:picLocks noChangeAspect="1"/>
          </p:cNvPicPr>
          <p:nvPr>
            <p:custDataLst>
              <p:tags r:id="rId1"/>
            </p:custDataLst>
          </p:nvPr>
        </p:nvPicPr>
        <p:blipFill>
          <a:blip r:embed="rId9"/>
          <a:stretch>
            <a:fillRect/>
          </a:stretch>
        </p:blipFill>
        <p:spPr>
          <a:xfrm>
            <a:off x="0" y="-318"/>
            <a:ext cx="12192000" cy="6858000"/>
          </a:xfrm>
          <a:prstGeom prst="rect">
            <a:avLst/>
          </a:prstGeom>
        </p:spPr>
      </p:pic>
      <p:pic>
        <p:nvPicPr>
          <p:cNvPr id="6" name="图片 5" descr="No20-5_正文页装饰1"/>
          <p:cNvPicPr>
            <a:picLocks noChangeAspect="1"/>
          </p:cNvPicPr>
          <p:nvPr>
            <p:custDataLst>
              <p:tags r:id="rId2"/>
            </p:custDataLst>
          </p:nvPr>
        </p:nvPicPr>
        <p:blipFill>
          <a:blip r:embed="rId10"/>
          <a:stretch>
            <a:fillRect/>
          </a:stretch>
        </p:blipFill>
        <p:spPr>
          <a:xfrm>
            <a:off x="2540" y="0"/>
            <a:ext cx="2200275" cy="2008561"/>
          </a:xfrm>
          <a:prstGeom prst="rect">
            <a:avLst/>
          </a:prstGeom>
        </p:spPr>
      </p:pic>
      <p:pic>
        <p:nvPicPr>
          <p:cNvPr id="7" name="图片 6" descr="No20-5_正文页装饰2"/>
          <p:cNvPicPr>
            <a:picLocks noChangeAspect="1"/>
          </p:cNvPicPr>
          <p:nvPr>
            <p:custDataLst>
              <p:tags r:id="rId3"/>
            </p:custDataLst>
          </p:nvPr>
        </p:nvPicPr>
        <p:blipFill>
          <a:blip r:embed="rId11"/>
          <a:stretch>
            <a:fillRect/>
          </a:stretch>
        </p:blipFill>
        <p:spPr>
          <a:xfrm>
            <a:off x="9980295" y="4863264"/>
            <a:ext cx="2214245" cy="1994724"/>
          </a:xfrm>
          <a:prstGeom prst="rect">
            <a:avLst/>
          </a:prstGeom>
        </p:spPr>
      </p:pic>
      <p:sp>
        <p:nvSpPr>
          <p:cNvPr id="2" name="标题 1"/>
          <p:cNvSpPr>
            <a:spLocks noGrp="1"/>
          </p:cNvSpPr>
          <p:nvPr>
            <p:ph type="title"/>
            <p:custDataLst>
              <p:tags r:id="rId4"/>
            </p:custDataLst>
          </p:nvPr>
        </p:nvSpPr>
        <p:spPr/>
        <p:txBody>
          <a:bodyPr/>
          <a:lstStyle>
            <a:lvl1pPr>
              <a:defRPr baseline="0">
                <a:solidFill>
                  <a:schemeClr val="tx1"/>
                </a:solidFill>
                <a:latin typeface="Arial" panose="020B0604020202020204" pitchFamily="34" charset="0"/>
                <a:ea typeface="汉仪中黑 简" panose="00020600040101010101"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10" name="图片 9" descr="No20-5_封面页背景 副本"/>
          <p:cNvPicPr>
            <a:picLocks noChangeAspect="1"/>
          </p:cNvPicPr>
          <p:nvPr>
            <p:custDataLst>
              <p:tags r:id="rId1"/>
            </p:custDataLst>
          </p:nvPr>
        </p:nvPicPr>
        <p:blipFill>
          <a:blip r:embed="rId11"/>
          <a:stretch>
            <a:fillRect/>
          </a:stretch>
        </p:blipFill>
        <p:spPr>
          <a:xfrm>
            <a:off x="0" y="317"/>
            <a:ext cx="12192000" cy="6858000"/>
          </a:xfrm>
          <a:prstGeom prst="rect">
            <a:avLst/>
          </a:prstGeom>
        </p:spPr>
      </p:pic>
      <p:pic>
        <p:nvPicPr>
          <p:cNvPr id="9" name="图片 8" descr="No20-5_正文页装饰1"/>
          <p:cNvPicPr>
            <a:picLocks noChangeAspect="1"/>
          </p:cNvPicPr>
          <p:nvPr>
            <p:custDataLst>
              <p:tags r:id="rId2"/>
            </p:custDataLst>
          </p:nvPr>
        </p:nvPicPr>
        <p:blipFill>
          <a:blip r:embed="rId12"/>
          <a:stretch>
            <a:fillRect/>
          </a:stretch>
        </p:blipFill>
        <p:spPr>
          <a:xfrm>
            <a:off x="2540" y="0"/>
            <a:ext cx="2200275" cy="2008561"/>
          </a:xfrm>
          <a:prstGeom prst="rect">
            <a:avLst/>
          </a:prstGeom>
        </p:spPr>
      </p:pic>
      <p:pic>
        <p:nvPicPr>
          <p:cNvPr id="8" name="图片 7" descr="No20-5_正文页装饰2"/>
          <p:cNvPicPr>
            <a:picLocks noChangeAspect="1"/>
          </p:cNvPicPr>
          <p:nvPr>
            <p:custDataLst>
              <p:tags r:id="rId3"/>
            </p:custDataLst>
          </p:nvPr>
        </p:nvPicPr>
        <p:blipFill>
          <a:blip r:embed="rId13"/>
          <a:stretch>
            <a:fillRect/>
          </a:stretch>
        </p:blipFill>
        <p:spPr>
          <a:xfrm>
            <a:off x="9980295" y="4863264"/>
            <a:ext cx="2214245" cy="1994724"/>
          </a:xfrm>
          <a:prstGeom prst="rect">
            <a:avLst/>
          </a:prstGeom>
        </p:spPr>
      </p:pic>
      <p:sp>
        <p:nvSpPr>
          <p:cNvPr id="6" name="矩形 5"/>
          <p:cNvSpPr/>
          <p:nvPr>
            <p:custDataLst>
              <p:tags r:id="rId4"/>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 name="标题 1"/>
          <p:cNvSpPr>
            <a:spLocks noGrp="1"/>
          </p:cNvSpPr>
          <p:nvPr>
            <p:ph type="title" hasCustomPrompt="1"/>
            <p:custDataLst>
              <p:tags r:id="rId5"/>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汉仪中黑 简" panose="00020600040101010101" charset="-122"/>
              </a:defRPr>
            </a:lvl1pPr>
          </a:lstStyle>
          <a:p>
            <a:r>
              <a:rPr lang="zh-CN" altLang="en-US" dirty="0"/>
              <a:t>单击此处编辑标题</a:t>
            </a:r>
          </a:p>
        </p:txBody>
      </p:sp>
      <p:sp>
        <p:nvSpPr>
          <p:cNvPr id="7" name="内容占位符 6"/>
          <p:cNvSpPr>
            <a:spLocks noGrp="1"/>
          </p:cNvSpPr>
          <p:nvPr>
            <p:ph sz="quarter" idx="13"/>
            <p:custDataLst>
              <p:tags r:id="rId6"/>
            </p:custDataLst>
          </p:nvPr>
        </p:nvSpPr>
        <p:spPr>
          <a:xfrm>
            <a:off x="1281113" y="2163600"/>
            <a:ext cx="9626600" cy="34452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10" name="图片 9" descr="No20-5_封面页背景 副本"/>
          <p:cNvPicPr>
            <a:picLocks noChangeAspect="1"/>
          </p:cNvPicPr>
          <p:nvPr>
            <p:custDataLst>
              <p:tags r:id="rId1"/>
            </p:custDataLst>
          </p:nvPr>
        </p:nvPicPr>
        <p:blipFill>
          <a:blip r:embed="rId11"/>
          <a:stretch>
            <a:fillRect/>
          </a:stretch>
        </p:blipFill>
        <p:spPr>
          <a:xfrm>
            <a:off x="0" y="317"/>
            <a:ext cx="12192000" cy="6858000"/>
          </a:xfrm>
          <a:prstGeom prst="rect">
            <a:avLst/>
          </a:prstGeom>
        </p:spPr>
      </p:pic>
      <p:sp>
        <p:nvSpPr>
          <p:cNvPr id="8" name="矩形 7"/>
          <p:cNvSpPr/>
          <p:nvPr>
            <p:custDataLst>
              <p:tags r:id="rId2"/>
            </p:custDataLst>
          </p:nvPr>
        </p:nvSpPr>
        <p:spPr>
          <a:xfrm>
            <a:off x="0" y="-8255"/>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lt1"/>
              </a:solidFill>
              <a:sym typeface="+mn-ea"/>
            </a:endParaRPr>
          </a:p>
        </p:txBody>
      </p:sp>
      <p:pic>
        <p:nvPicPr>
          <p:cNvPr id="6" name="图片 5" descr="No20-5_正文页装饰2"/>
          <p:cNvPicPr>
            <a:picLocks noChangeAspect="1"/>
          </p:cNvPicPr>
          <p:nvPr>
            <p:custDataLst>
              <p:tags r:id="rId3"/>
            </p:custDataLst>
          </p:nvPr>
        </p:nvPicPr>
        <p:blipFill>
          <a:blip r:embed="rId12"/>
          <a:stretch>
            <a:fillRect/>
          </a:stretch>
        </p:blipFill>
        <p:spPr>
          <a:xfrm>
            <a:off x="10322560" y="5171612"/>
            <a:ext cx="1871967" cy="168638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汉仪中黑 简" panose="00020600040101010101"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10" name="图片 9" descr="No20-5_封面页背景 副本"/>
          <p:cNvPicPr>
            <a:picLocks noChangeAspect="1"/>
          </p:cNvPicPr>
          <p:nvPr>
            <p:custDataLst>
              <p:tags r:id="rId1"/>
            </p:custDataLst>
          </p:nvPr>
        </p:nvPicPr>
        <p:blipFill>
          <a:blip r:embed="rId11"/>
          <a:stretch>
            <a:fillRect/>
          </a:stretch>
        </p:blipFill>
        <p:spPr>
          <a:xfrm>
            <a:off x="0" y="317"/>
            <a:ext cx="12192000" cy="6858000"/>
          </a:xfrm>
          <a:prstGeom prst="rect">
            <a:avLst/>
          </a:prstGeom>
        </p:spPr>
      </p:pic>
      <p:sp>
        <p:nvSpPr>
          <p:cNvPr id="8" name="矩形 7"/>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sym typeface="+mn-ea"/>
            </a:endParaRPr>
          </a:p>
        </p:txBody>
      </p:sp>
      <p:pic>
        <p:nvPicPr>
          <p:cNvPr id="6" name="图片 5" descr="No20-5_正文页装饰2"/>
          <p:cNvPicPr>
            <a:picLocks noChangeAspect="1"/>
          </p:cNvPicPr>
          <p:nvPr>
            <p:custDataLst>
              <p:tags r:id="rId3"/>
            </p:custDataLst>
          </p:nvPr>
        </p:nvPicPr>
        <p:blipFill>
          <a:blip r:embed="rId12"/>
          <a:stretch>
            <a:fillRect/>
          </a:stretch>
        </p:blipFill>
        <p:spPr>
          <a:xfrm>
            <a:off x="10617200" y="5437045"/>
            <a:ext cx="1577327" cy="142095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汉仪中黑 简" panose="00020600040101010101"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汉仪中黑 简" panose="00020600040101010101"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10" name="图片 9" descr="No20-5_封面页背景 副本"/>
          <p:cNvPicPr>
            <a:picLocks noChangeAspect="1"/>
          </p:cNvPicPr>
          <p:nvPr>
            <p:custDataLst>
              <p:tags r:id="rId1"/>
            </p:custDataLst>
          </p:nvPr>
        </p:nvPicPr>
        <p:blipFill>
          <a:blip r:embed="rId11"/>
          <a:stretch>
            <a:fillRect/>
          </a:stretch>
        </p:blipFill>
        <p:spPr>
          <a:xfrm>
            <a:off x="0" y="317"/>
            <a:ext cx="12192000" cy="6858000"/>
          </a:xfrm>
          <a:prstGeom prst="rect">
            <a:avLst/>
          </a:prstGeom>
        </p:spPr>
      </p:pic>
      <p:sp>
        <p:nvSpPr>
          <p:cNvPr id="8" name="矩形 7"/>
          <p:cNvSpPr/>
          <p:nvPr>
            <p:custDataLst>
              <p:tags r:id="rId2"/>
            </p:custDataLst>
          </p:nvPr>
        </p:nvSpPr>
        <p:spPr>
          <a:xfrm>
            <a:off x="0" y="5029836"/>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sym typeface="+mn-ea"/>
            </a:endParaRPr>
          </a:p>
        </p:txBody>
      </p:sp>
      <p:pic>
        <p:nvPicPr>
          <p:cNvPr id="6" name="图片 5" descr="No20-5_正文页装饰1"/>
          <p:cNvPicPr>
            <a:picLocks noChangeAspect="1"/>
          </p:cNvPicPr>
          <p:nvPr>
            <p:custDataLst>
              <p:tags r:id="rId3"/>
            </p:custDataLst>
          </p:nvPr>
        </p:nvPicPr>
        <p:blipFill>
          <a:blip r:embed="rId12"/>
          <a:stretch>
            <a:fillRect/>
          </a:stretch>
        </p:blipFill>
        <p:spPr>
          <a:xfrm>
            <a:off x="2540" y="0"/>
            <a:ext cx="2200275" cy="2008561"/>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汉仪中黑 简" panose="00020600040101010101"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汉仪中黑 简" panose="00020600040101010101" charset="-122"/>
              </a:defRPr>
            </a:lvl1pPr>
          </a:lstStyle>
          <a:p>
            <a:pPr lvl="0"/>
            <a:r>
              <a:rPr lang="zh-CN" altLang="en-US" dirty="0"/>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10" name="图片 9" descr="No20-5_封面页背景 副本"/>
          <p:cNvPicPr>
            <a:picLocks noChangeAspect="1"/>
          </p:cNvPicPr>
          <p:nvPr>
            <p:custDataLst>
              <p:tags r:id="rId1"/>
            </p:custDataLst>
          </p:nvPr>
        </p:nvPicPr>
        <p:blipFill>
          <a:blip r:embed="rId13"/>
          <a:stretch>
            <a:fillRect/>
          </a:stretch>
        </p:blipFill>
        <p:spPr>
          <a:xfrm>
            <a:off x="0" y="317"/>
            <a:ext cx="12192000" cy="6858000"/>
          </a:xfrm>
          <a:prstGeom prst="rect">
            <a:avLst/>
          </a:prstGeom>
        </p:spPr>
      </p:pic>
      <p:sp>
        <p:nvSpPr>
          <p:cNvPr id="8" name="矩形 7"/>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sym typeface="+mn-ea"/>
            </a:endParaRPr>
          </a:p>
        </p:txBody>
      </p:sp>
      <p:pic>
        <p:nvPicPr>
          <p:cNvPr id="6" name="图片 5" descr="No20-5_正文页装饰2"/>
          <p:cNvPicPr>
            <a:picLocks noChangeAspect="1"/>
          </p:cNvPicPr>
          <p:nvPr>
            <p:custDataLst>
              <p:tags r:id="rId3"/>
            </p:custDataLst>
          </p:nvPr>
        </p:nvPicPr>
        <p:blipFill>
          <a:blip r:embed="rId14"/>
          <a:stretch>
            <a:fillRect/>
          </a:stretch>
        </p:blipFill>
        <p:spPr>
          <a:xfrm>
            <a:off x="10495280" y="5327201"/>
            <a:ext cx="1699260" cy="1530795"/>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汉仪中黑 简" panose="00020600040101010101"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汉仪中黑 简" panose="00020600040101010101"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汉仪中黑 简" panose="00020600040101010101" charset="-122"/>
              </a:defRPr>
            </a:lvl1pPr>
          </a:lstStyle>
          <a:p>
            <a:pPr lvl="0"/>
            <a:r>
              <a:rPr lang="zh-CN" altLang="en-US" dirty="0"/>
              <a:t>单击此处编辑母版文本样式</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10" name="图片 9" descr="No20-5_封面页背景 副本"/>
          <p:cNvPicPr>
            <a:picLocks noChangeAspect="1"/>
          </p:cNvPicPr>
          <p:nvPr>
            <p:custDataLst>
              <p:tags r:id="rId1"/>
            </p:custDataLst>
          </p:nvPr>
        </p:nvPicPr>
        <p:blipFill>
          <a:blip r:embed="rId11"/>
          <a:stretch>
            <a:fillRect/>
          </a:stretch>
        </p:blipFill>
        <p:spPr>
          <a:xfrm>
            <a:off x="0" y="-318"/>
            <a:ext cx="12192000" cy="6858000"/>
          </a:xfrm>
          <a:prstGeom prst="rect">
            <a:avLst/>
          </a:prstGeom>
        </p:spPr>
      </p:pic>
      <p:sp>
        <p:nvSpPr>
          <p:cNvPr id="9" name="矩形 8"/>
          <p:cNvSpPr/>
          <p:nvPr>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sym typeface="+mn-ea"/>
            </a:endParaRPr>
          </a:p>
        </p:txBody>
      </p:sp>
      <p:pic>
        <p:nvPicPr>
          <p:cNvPr id="6" name="图片 5" descr="No20-5_正文页装饰1"/>
          <p:cNvPicPr>
            <a:picLocks noChangeAspect="1"/>
          </p:cNvPicPr>
          <p:nvPr>
            <p:custDataLst>
              <p:tags r:id="rId3"/>
            </p:custDataLst>
          </p:nvPr>
        </p:nvPicPr>
        <p:blipFill>
          <a:blip r:embed="rId12"/>
          <a:stretch>
            <a:fillRect/>
          </a:stretch>
        </p:blipFill>
        <p:spPr>
          <a:xfrm>
            <a:off x="2541" y="0"/>
            <a:ext cx="1579969" cy="1442303"/>
          </a:xfrm>
          <a:prstGeom prst="rect">
            <a:avLst/>
          </a:prstGeom>
        </p:spPr>
      </p:pic>
      <p:pic>
        <p:nvPicPr>
          <p:cNvPr id="8" name="图片 7" descr="No20-5_正文页装饰2"/>
          <p:cNvPicPr>
            <a:picLocks noChangeAspect="1"/>
          </p:cNvPicPr>
          <p:nvPr>
            <p:custDataLst>
              <p:tags r:id="rId4"/>
            </p:custDataLst>
          </p:nvPr>
        </p:nvPicPr>
        <p:blipFill>
          <a:blip r:embed="rId13"/>
          <a:stretch>
            <a:fillRect/>
          </a:stretch>
        </p:blipFill>
        <p:spPr>
          <a:xfrm>
            <a:off x="10535920" y="5363815"/>
            <a:ext cx="1658620" cy="1494184"/>
          </a:xfrm>
          <a:prstGeom prst="rect">
            <a:avLst/>
          </a:prstGeom>
        </p:spPr>
      </p:pic>
      <p:sp>
        <p:nvSpPr>
          <p:cNvPr id="2" name="标题 1"/>
          <p:cNvSpPr>
            <a:spLocks noGrp="1"/>
          </p:cNvSpPr>
          <p:nvPr>
            <p:ph type="title" hasCustomPrompt="1"/>
            <p:custDataLst>
              <p:tags r:id="rId5"/>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汉仪中黑 简" panose="00020600040101010101" charset="-122"/>
              </a:defRPr>
            </a:lvl1pPr>
          </a:lstStyle>
          <a:p>
            <a:r>
              <a:rPr lang="zh-CN" altLang="en-US" dirty="0"/>
              <a:t>单击此处编辑标题</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9"/>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汉仪中黑 简" panose="00020600040101010101" charset="-122"/>
              </a:defRPr>
            </a:lvl1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图片 9" descr="No20-5_封面页背景 副本"/>
          <p:cNvPicPr>
            <a:picLocks noChangeAspect="1"/>
          </p:cNvPicPr>
          <p:nvPr>
            <p:custDataLst>
              <p:tags r:id="rId1"/>
            </p:custDataLst>
          </p:nvPr>
        </p:nvPicPr>
        <p:blipFill>
          <a:blip r:embed="rId11"/>
          <a:stretch>
            <a:fillRect/>
          </a:stretch>
        </p:blipFill>
        <p:spPr>
          <a:xfrm>
            <a:off x="0" y="-318"/>
            <a:ext cx="12192000" cy="6858000"/>
          </a:xfrm>
          <a:prstGeom prst="rect">
            <a:avLst/>
          </a:prstGeom>
        </p:spPr>
      </p:pic>
      <p:pic>
        <p:nvPicPr>
          <p:cNvPr id="9" name="图片 8" descr="No20-5_正文页装饰1"/>
          <p:cNvPicPr>
            <a:picLocks noChangeAspect="1"/>
          </p:cNvPicPr>
          <p:nvPr>
            <p:custDataLst>
              <p:tags r:id="rId2"/>
            </p:custDataLst>
          </p:nvPr>
        </p:nvPicPr>
        <p:blipFill>
          <a:blip r:embed="rId12"/>
          <a:stretch>
            <a:fillRect/>
          </a:stretch>
        </p:blipFill>
        <p:spPr>
          <a:xfrm>
            <a:off x="2540" y="0"/>
            <a:ext cx="2200275" cy="2008561"/>
          </a:xfrm>
          <a:prstGeom prst="rect">
            <a:avLst/>
          </a:prstGeom>
        </p:spPr>
      </p:pic>
      <p:pic>
        <p:nvPicPr>
          <p:cNvPr id="8" name="图片 7" descr="No20-5_正文页装饰2"/>
          <p:cNvPicPr>
            <a:picLocks noChangeAspect="1"/>
          </p:cNvPicPr>
          <p:nvPr>
            <p:custDataLst>
              <p:tags r:id="rId3"/>
            </p:custDataLst>
          </p:nvPr>
        </p:nvPicPr>
        <p:blipFill>
          <a:blip r:embed="rId13"/>
          <a:stretch>
            <a:fillRect/>
          </a:stretch>
        </p:blipFill>
        <p:spPr>
          <a:xfrm>
            <a:off x="9980295" y="4863264"/>
            <a:ext cx="2214245" cy="1994724"/>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5"/>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6"/>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汉仪中黑 简" panose="00020600040101010101" charset="-122"/>
              </a:defRPr>
            </a:lvl1pPr>
            <a:lvl2pPr eaLnBrk="1" fontAlgn="auto" latinLnBrk="0" hangingPunct="1">
              <a:defRPr sz="1600">
                <a:solidFill>
                  <a:schemeClr val="tx1"/>
                </a:solidFill>
                <a:latin typeface="Arial" panose="020B0604020202020204" pitchFamily="34" charset="0"/>
                <a:ea typeface="汉仪中黑 简" panose="00020600040101010101" charset="-122"/>
              </a:defRPr>
            </a:lvl2pPr>
            <a:lvl3pPr eaLnBrk="1" fontAlgn="auto" latinLnBrk="0" hangingPunct="1">
              <a:defRPr sz="1600">
                <a:solidFill>
                  <a:schemeClr val="tx1"/>
                </a:solidFill>
                <a:latin typeface="Arial" panose="020B0604020202020204" pitchFamily="34" charset="0"/>
                <a:ea typeface="汉仪中黑 简" panose="00020600040101010101" charset="-122"/>
              </a:defRPr>
            </a:lvl3pPr>
            <a:lvl4pPr eaLnBrk="1" fontAlgn="auto" latinLnBrk="0" hangingPunct="1">
              <a:defRPr sz="1600">
                <a:solidFill>
                  <a:schemeClr val="tx1"/>
                </a:solidFill>
                <a:latin typeface="Arial" panose="020B0604020202020204" pitchFamily="34" charset="0"/>
                <a:ea typeface="汉仪中黑 简" panose="00020600040101010101" charset="-122"/>
              </a:defRPr>
            </a:lvl4pPr>
            <a:lvl5pPr eaLnBrk="1" fontAlgn="auto" latinLnBrk="0" hangingPunct="1">
              <a:defRPr sz="160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7"/>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6" name="页脚占位符 5"/>
          <p:cNvSpPr>
            <a:spLocks noGrp="1"/>
          </p:cNvSpPr>
          <p:nvPr>
            <p:ph type="ftr" sz="quarter" idx="11"/>
            <p:custDataLst>
              <p:tags r:id="rId8"/>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a:p>
        </p:txBody>
      </p:sp>
      <p:sp>
        <p:nvSpPr>
          <p:cNvPr id="7" name="灯片编号占位符 6"/>
          <p:cNvSpPr>
            <a:spLocks noGrp="1"/>
          </p:cNvSpPr>
          <p:nvPr>
            <p:ph type="sldNum" sz="quarter" idx="12"/>
            <p:custDataLst>
              <p:tags r:id="rId9"/>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2" name="图片 11" descr="No20-5_封面页背景 副本"/>
          <p:cNvPicPr>
            <a:picLocks noChangeAspect="1"/>
          </p:cNvPicPr>
          <p:nvPr>
            <p:custDataLst>
              <p:tags r:id="rId1"/>
            </p:custDataLst>
          </p:nvPr>
        </p:nvPicPr>
        <p:blipFill>
          <a:blip r:embed="rId13"/>
          <a:stretch>
            <a:fillRect/>
          </a:stretch>
        </p:blipFill>
        <p:spPr>
          <a:xfrm>
            <a:off x="0" y="-318"/>
            <a:ext cx="12192000" cy="6858000"/>
          </a:xfrm>
          <a:prstGeom prst="rect">
            <a:avLst/>
          </a:prstGeom>
        </p:spPr>
      </p:pic>
      <p:pic>
        <p:nvPicPr>
          <p:cNvPr id="11" name="图片 10" descr="No20-5_正文页装饰1"/>
          <p:cNvPicPr>
            <a:picLocks noChangeAspect="1"/>
          </p:cNvPicPr>
          <p:nvPr>
            <p:custDataLst>
              <p:tags r:id="rId2"/>
            </p:custDataLst>
          </p:nvPr>
        </p:nvPicPr>
        <p:blipFill>
          <a:blip r:embed="rId14"/>
          <a:stretch>
            <a:fillRect/>
          </a:stretch>
        </p:blipFill>
        <p:spPr>
          <a:xfrm>
            <a:off x="2540" y="0"/>
            <a:ext cx="2200275" cy="2008561"/>
          </a:xfrm>
          <a:prstGeom prst="rect">
            <a:avLst/>
          </a:prstGeom>
        </p:spPr>
      </p:pic>
      <p:pic>
        <p:nvPicPr>
          <p:cNvPr id="10" name="图片 9" descr="No20-5_正文页装饰2"/>
          <p:cNvPicPr>
            <a:picLocks noChangeAspect="1"/>
          </p:cNvPicPr>
          <p:nvPr>
            <p:custDataLst>
              <p:tags r:id="rId3"/>
            </p:custDataLst>
          </p:nvPr>
        </p:nvPicPr>
        <p:blipFill>
          <a:blip r:embed="rId15"/>
          <a:stretch>
            <a:fillRect/>
          </a:stretch>
        </p:blipFill>
        <p:spPr>
          <a:xfrm>
            <a:off x="9980295" y="4863264"/>
            <a:ext cx="2214245" cy="1994724"/>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汉仪中黑 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6"/>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8"/>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9"/>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8" name="页脚占位符 7"/>
          <p:cNvSpPr>
            <a:spLocks noGrp="1"/>
          </p:cNvSpPr>
          <p:nvPr>
            <p:ph type="ftr" sz="quarter" idx="11"/>
            <p:custDataLst>
              <p:tags r:id="rId10"/>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a:p>
        </p:txBody>
      </p:sp>
      <p:sp>
        <p:nvSpPr>
          <p:cNvPr id="9" name="灯片编号占位符 8"/>
          <p:cNvSpPr>
            <a:spLocks noGrp="1"/>
          </p:cNvSpPr>
          <p:nvPr>
            <p:ph type="sldNum" sz="quarter" idx="12"/>
            <p:custDataLst>
              <p:tags r:id="rId11"/>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descr="No20-5_封面页背景 副本"/>
          <p:cNvPicPr>
            <a:picLocks noChangeAspect="1"/>
          </p:cNvPicPr>
          <p:nvPr>
            <p:custDataLst>
              <p:tags r:id="rId1"/>
            </p:custDataLst>
          </p:nvPr>
        </p:nvPicPr>
        <p:blipFill>
          <a:blip r:embed="rId10"/>
          <a:stretch>
            <a:fillRect/>
          </a:stretch>
        </p:blipFill>
        <p:spPr>
          <a:xfrm>
            <a:off x="0" y="-635"/>
            <a:ext cx="12192000" cy="6858318"/>
          </a:xfrm>
          <a:prstGeom prst="rect">
            <a:avLst/>
          </a:prstGeom>
        </p:spPr>
      </p:pic>
      <p:pic>
        <p:nvPicPr>
          <p:cNvPr id="6" name="图片 5" descr="No20-5_目录页装饰"/>
          <p:cNvPicPr>
            <a:picLocks noChangeAspect="1"/>
          </p:cNvPicPr>
          <p:nvPr>
            <p:custDataLst>
              <p:tags r:id="rId2"/>
            </p:custDataLst>
          </p:nvPr>
        </p:nvPicPr>
        <p:blipFill>
          <a:blip r:embed="rId11"/>
          <a:stretch>
            <a:fillRect/>
          </a:stretch>
        </p:blipFill>
        <p:spPr>
          <a:xfrm>
            <a:off x="0" y="1455"/>
            <a:ext cx="3683635" cy="6854455"/>
          </a:xfrm>
          <a:prstGeom prst="rect">
            <a:avLst/>
          </a:prstGeom>
        </p:spPr>
      </p:pic>
      <p:pic>
        <p:nvPicPr>
          <p:cNvPr id="8" name="图片 7" descr="No20-5_目录页装饰3"/>
          <p:cNvPicPr>
            <a:picLocks noChangeAspect="1"/>
          </p:cNvPicPr>
          <p:nvPr>
            <p:custDataLst>
              <p:tags r:id="rId3"/>
            </p:custDataLst>
          </p:nvPr>
        </p:nvPicPr>
        <p:blipFill>
          <a:blip r:embed="rId12"/>
          <a:stretch>
            <a:fillRect/>
          </a:stretch>
        </p:blipFill>
        <p:spPr>
          <a:xfrm>
            <a:off x="11430942" y="5816600"/>
            <a:ext cx="773758" cy="1054087"/>
          </a:xfrm>
          <a:prstGeom prst="rect">
            <a:avLst/>
          </a:prstGeom>
        </p:spPr>
      </p:pic>
      <p:pic>
        <p:nvPicPr>
          <p:cNvPr id="9" name="图片 8" descr="No20-5_目录页装饰2"/>
          <p:cNvPicPr>
            <a:picLocks noChangeAspect="1"/>
          </p:cNvPicPr>
          <p:nvPr>
            <p:custDataLst>
              <p:tags r:id="rId4"/>
            </p:custDataLst>
          </p:nvPr>
        </p:nvPicPr>
        <p:blipFill>
          <a:blip r:embed="rId13"/>
          <a:stretch>
            <a:fillRect/>
          </a:stretch>
        </p:blipFill>
        <p:spPr>
          <a:xfrm>
            <a:off x="2616200" y="626745"/>
            <a:ext cx="2185094" cy="2456802"/>
          </a:xfrm>
          <a:prstGeom prst="rect">
            <a:avLst/>
          </a:prstGeom>
        </p:spPr>
      </p:pic>
      <p:sp>
        <p:nvSpPr>
          <p:cNvPr id="2" name="标题 1"/>
          <p:cNvSpPr>
            <a:spLocks noGrp="1"/>
          </p:cNvSpPr>
          <p:nvPr>
            <p:ph type="title"/>
            <p:custDataLst>
              <p:tags r:id="rId5"/>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6"/>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3" name="页脚占位符 2"/>
          <p:cNvSpPr>
            <a:spLocks noGrp="1"/>
          </p:cNvSpPr>
          <p:nvPr>
            <p:ph type="ftr" sz="quarter" idx="11"/>
            <p:custDataLst>
              <p:tags r:id="rId2"/>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a:p>
        </p:txBody>
      </p:sp>
      <p:sp>
        <p:nvSpPr>
          <p:cNvPr id="4" name="灯片编号占位符 3"/>
          <p:cNvSpPr>
            <a:spLocks noGrp="1"/>
          </p:cNvSpPr>
          <p:nvPr>
            <p:ph type="sldNum" sz="quarter" idx="12"/>
            <p:custDataLst>
              <p:tags r:id="rId3"/>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10" name="图片 9" descr="No20-5_封面页背景 副本"/>
          <p:cNvPicPr>
            <a:picLocks noChangeAspect="1"/>
          </p:cNvPicPr>
          <p:nvPr>
            <p:custDataLst>
              <p:tags r:id="rId1"/>
            </p:custDataLst>
          </p:nvPr>
        </p:nvPicPr>
        <p:blipFill>
          <a:blip r:embed="rId11"/>
          <a:stretch>
            <a:fillRect/>
          </a:stretch>
        </p:blipFill>
        <p:spPr>
          <a:xfrm>
            <a:off x="0" y="-318"/>
            <a:ext cx="12192000" cy="6858000"/>
          </a:xfrm>
          <a:prstGeom prst="rect">
            <a:avLst/>
          </a:prstGeom>
        </p:spPr>
      </p:pic>
      <p:pic>
        <p:nvPicPr>
          <p:cNvPr id="9" name="图片 8" descr="No20-5_正文页装饰1"/>
          <p:cNvPicPr>
            <a:picLocks noChangeAspect="1"/>
          </p:cNvPicPr>
          <p:nvPr>
            <p:custDataLst>
              <p:tags r:id="rId2"/>
            </p:custDataLst>
          </p:nvPr>
        </p:nvPicPr>
        <p:blipFill>
          <a:blip r:embed="rId12"/>
          <a:stretch>
            <a:fillRect/>
          </a:stretch>
        </p:blipFill>
        <p:spPr>
          <a:xfrm>
            <a:off x="2540" y="0"/>
            <a:ext cx="2200275" cy="2008561"/>
          </a:xfrm>
          <a:prstGeom prst="rect">
            <a:avLst/>
          </a:prstGeom>
        </p:spPr>
      </p:pic>
      <p:pic>
        <p:nvPicPr>
          <p:cNvPr id="8" name="图片 7" descr="No20-5_正文页装饰2"/>
          <p:cNvPicPr>
            <a:picLocks noChangeAspect="1"/>
          </p:cNvPicPr>
          <p:nvPr>
            <p:custDataLst>
              <p:tags r:id="rId3"/>
            </p:custDataLst>
          </p:nvPr>
        </p:nvPicPr>
        <p:blipFill>
          <a:blip r:embed="rId13"/>
          <a:stretch>
            <a:fillRect/>
          </a:stretch>
        </p:blipFill>
        <p:spPr>
          <a:xfrm>
            <a:off x="9980295" y="4863264"/>
            <a:ext cx="2214245" cy="1994724"/>
          </a:xfrm>
          <a:prstGeom prst="rect">
            <a:avLst/>
          </a:prstGeom>
        </p:spPr>
      </p:pic>
      <p:sp>
        <p:nvSpPr>
          <p:cNvPr id="2" name="标题 1"/>
          <p:cNvSpPr>
            <a:spLocks noGrp="1"/>
          </p:cNvSpPr>
          <p:nvPr>
            <p:ph type="title"/>
            <p:custDataLst>
              <p:tags r:id="rId4"/>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5"/>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7"/>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9EFD9D74-47D9-4702-A33C-335B63B48DBF}" type="datetimeFigureOut">
              <a:rPr lang="zh-CN" altLang="en-US" smtClean="0"/>
              <a:t>2022/12/1</a:t>
            </a:fld>
            <a:endParaRPr lang="zh-CN" altLang="en-US" dirty="0"/>
          </a:p>
        </p:txBody>
      </p:sp>
      <p:sp>
        <p:nvSpPr>
          <p:cNvPr id="6" name="页脚占位符 5"/>
          <p:cNvSpPr>
            <a:spLocks noGrp="1"/>
          </p:cNvSpPr>
          <p:nvPr>
            <p:ph type="ftr" sz="quarter" idx="11"/>
            <p:custDataLst>
              <p:tags r:id="rId8"/>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图片 8" descr="No20-5_封面页背景 副本"/>
          <p:cNvPicPr>
            <a:picLocks noChangeAspect="1"/>
          </p:cNvPicPr>
          <p:nvPr>
            <p:custDataLst>
              <p:tags r:id="rId1"/>
            </p:custDataLst>
          </p:nvPr>
        </p:nvPicPr>
        <p:blipFill>
          <a:blip r:embed="rId10"/>
          <a:stretch>
            <a:fillRect/>
          </a:stretch>
        </p:blipFill>
        <p:spPr>
          <a:xfrm>
            <a:off x="0" y="-318"/>
            <a:ext cx="12192000" cy="6858000"/>
          </a:xfrm>
          <a:prstGeom prst="rect">
            <a:avLst/>
          </a:prstGeom>
        </p:spPr>
      </p:pic>
      <p:pic>
        <p:nvPicPr>
          <p:cNvPr id="8" name="图片 7" descr="No20-5_正文页装饰1"/>
          <p:cNvPicPr>
            <a:picLocks noChangeAspect="1"/>
          </p:cNvPicPr>
          <p:nvPr>
            <p:custDataLst>
              <p:tags r:id="rId2"/>
            </p:custDataLst>
          </p:nvPr>
        </p:nvPicPr>
        <p:blipFill>
          <a:blip r:embed="rId11"/>
          <a:stretch>
            <a:fillRect/>
          </a:stretch>
        </p:blipFill>
        <p:spPr>
          <a:xfrm>
            <a:off x="2540" y="0"/>
            <a:ext cx="2200275" cy="2008561"/>
          </a:xfrm>
          <a:prstGeom prst="rect">
            <a:avLst/>
          </a:prstGeom>
        </p:spPr>
      </p:pic>
      <p:pic>
        <p:nvPicPr>
          <p:cNvPr id="7" name="图片 6" descr="No20-5_正文页装饰2"/>
          <p:cNvPicPr>
            <a:picLocks noChangeAspect="1"/>
          </p:cNvPicPr>
          <p:nvPr>
            <p:custDataLst>
              <p:tags r:id="rId3"/>
            </p:custDataLst>
          </p:nvPr>
        </p:nvPicPr>
        <p:blipFill>
          <a:blip r:embed="rId12"/>
          <a:stretch>
            <a:fillRect/>
          </a:stretch>
        </p:blipFill>
        <p:spPr>
          <a:xfrm>
            <a:off x="9980295" y="4863264"/>
            <a:ext cx="2214245" cy="1994724"/>
          </a:xfrm>
          <a:prstGeom prst="rect">
            <a:avLst/>
          </a:prstGeom>
        </p:spPr>
      </p:pic>
      <p:sp>
        <p:nvSpPr>
          <p:cNvPr id="2" name="竖排标题 1"/>
          <p:cNvSpPr>
            <a:spLocks noGrp="1"/>
          </p:cNvSpPr>
          <p:nvPr>
            <p:ph type="title" orient="vert"/>
            <p:custDataLst>
              <p:tags r:id="rId4"/>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汉仪中黑 简" panose="00020600040101010101" charset="-122"/>
              </a:defRPr>
            </a:lvl1pPr>
            <a:lvl2pPr indent="0" eaLnBrk="1" fontAlgn="auto" latinLnBrk="0" hangingPunct="1">
              <a:defRPr>
                <a:solidFill>
                  <a:schemeClr val="tx1"/>
                </a:solidFill>
                <a:latin typeface="Arial" panose="020B0604020202020204" pitchFamily="34" charset="0"/>
                <a:ea typeface="汉仪中黑 简" panose="00020600040101010101" charset="-122"/>
              </a:defRPr>
            </a:lvl2pPr>
            <a:lvl3pPr indent="0" eaLnBrk="1" fontAlgn="auto" latinLnBrk="0" hangingPunct="1">
              <a:defRPr>
                <a:solidFill>
                  <a:schemeClr val="tx1"/>
                </a:solidFill>
                <a:latin typeface="Arial" panose="020B0604020202020204" pitchFamily="34" charset="0"/>
                <a:ea typeface="汉仪中黑 简" panose="00020600040101010101" charset="-122"/>
              </a:defRPr>
            </a:lvl3pPr>
            <a:lvl4pPr indent="0" eaLnBrk="1" fontAlgn="auto" latinLnBrk="0" hangingPunct="1">
              <a:defRPr>
                <a:solidFill>
                  <a:schemeClr val="tx1"/>
                </a:solidFill>
                <a:latin typeface="Arial" panose="020B0604020202020204" pitchFamily="34" charset="0"/>
                <a:ea typeface="汉仪中黑 简" panose="00020600040101010101" charset="-122"/>
              </a:defRPr>
            </a:lvl4pPr>
            <a:lvl5pPr indent="0" eaLnBrk="1" fontAlgn="auto" latinLnBrk="0" hangingPunct="1">
              <a:defRPr>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6"/>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5" name="页脚占位符 4"/>
          <p:cNvSpPr>
            <a:spLocks noGrp="1"/>
          </p:cNvSpPr>
          <p:nvPr>
            <p:ph type="ftr" sz="quarter" idx="11"/>
            <p:custDataLst>
              <p:tags r:id="rId7"/>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tags" Target="../tags/tag163.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tags" Target="../tags/tag167.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ags" Target="../tags/tag16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tags" Target="../tags/tag166.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tags" Target="../tags/tag165.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tags" Target="../tags/tag1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汉仪中黑 简" panose="00020600040101010101"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dirty="0"/>
          </a:p>
        </p:txBody>
      </p:sp>
      <p:sp>
        <p:nvSpPr>
          <p:cNvPr id="8"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汉仪中黑 简" panose="00020600040101010101"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中黑 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中黑 简" panose="00020600040101010101"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中黑 简" panose="00020600040101010101"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中黑 简" panose="00020600040101010101"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中黑 简" panose="0002060004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t>2022/12/1</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汉仪中黑 简" panose="00020600040101010101"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t>‹#›</a:t>
            </a:fld>
            <a:endParaRPr lang="zh-CN" altLang="en-US" dirty="0"/>
          </a:p>
        </p:txBody>
      </p:sp>
      <p:sp>
        <p:nvSpPr>
          <p:cNvPr id="8"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汉仪中黑 简" panose="00020600040101010101"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中黑 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中黑 简" panose="00020600040101010101"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中黑 简" panose="00020600040101010101"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中黑 简" panose="00020600040101010101"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中黑 简" panose="0002060004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tags" Target="../tags/tag322.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426.xml"/><Relationship Id="rId13" Type="http://schemas.openxmlformats.org/officeDocument/2006/relationships/image" Target="../media/image32.png"/><Relationship Id="rId3" Type="http://schemas.openxmlformats.org/officeDocument/2006/relationships/tags" Target="../tags/tag421.xml"/><Relationship Id="rId7" Type="http://schemas.openxmlformats.org/officeDocument/2006/relationships/tags" Target="../tags/tag425.xml"/><Relationship Id="rId12" Type="http://schemas.openxmlformats.org/officeDocument/2006/relationships/image" Target="../media/image6.png"/><Relationship Id="rId2" Type="http://schemas.openxmlformats.org/officeDocument/2006/relationships/tags" Target="../tags/tag420.xml"/><Relationship Id="rId1" Type="http://schemas.openxmlformats.org/officeDocument/2006/relationships/tags" Target="../tags/tag419.xml"/><Relationship Id="rId6" Type="http://schemas.openxmlformats.org/officeDocument/2006/relationships/tags" Target="../tags/tag424.xml"/><Relationship Id="rId11" Type="http://schemas.openxmlformats.org/officeDocument/2006/relationships/image" Target="../media/image5.png"/><Relationship Id="rId5" Type="http://schemas.openxmlformats.org/officeDocument/2006/relationships/tags" Target="../tags/tag423.xml"/><Relationship Id="rId10" Type="http://schemas.openxmlformats.org/officeDocument/2006/relationships/image" Target="../media/image1.png"/><Relationship Id="rId4" Type="http://schemas.openxmlformats.org/officeDocument/2006/relationships/tags" Target="../tags/tag422.xml"/><Relationship Id="rId9" Type="http://schemas.openxmlformats.org/officeDocument/2006/relationships/slideLayout" Target="../slideLayouts/slideLayout25.xml"/><Relationship Id="rId14"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tags" Target="../tags/tag434.xml"/><Relationship Id="rId13" Type="http://schemas.openxmlformats.org/officeDocument/2006/relationships/slideLayout" Target="../slideLayouts/slideLayout25.xml"/><Relationship Id="rId18" Type="http://schemas.openxmlformats.org/officeDocument/2006/relationships/image" Target="../media/image34.png"/><Relationship Id="rId3" Type="http://schemas.openxmlformats.org/officeDocument/2006/relationships/tags" Target="../tags/tag429.xml"/><Relationship Id="rId7" Type="http://schemas.openxmlformats.org/officeDocument/2006/relationships/tags" Target="../tags/tag433.xml"/><Relationship Id="rId12" Type="http://schemas.openxmlformats.org/officeDocument/2006/relationships/tags" Target="../tags/tag438.xml"/><Relationship Id="rId17" Type="http://schemas.openxmlformats.org/officeDocument/2006/relationships/image" Target="../media/image6.png"/><Relationship Id="rId2" Type="http://schemas.openxmlformats.org/officeDocument/2006/relationships/tags" Target="../tags/tag428.xml"/><Relationship Id="rId16" Type="http://schemas.openxmlformats.org/officeDocument/2006/relationships/image" Target="../media/image5.png"/><Relationship Id="rId1" Type="http://schemas.openxmlformats.org/officeDocument/2006/relationships/tags" Target="../tags/tag427.xml"/><Relationship Id="rId6" Type="http://schemas.openxmlformats.org/officeDocument/2006/relationships/tags" Target="../tags/tag432.xml"/><Relationship Id="rId11" Type="http://schemas.openxmlformats.org/officeDocument/2006/relationships/tags" Target="../tags/tag437.xml"/><Relationship Id="rId5" Type="http://schemas.openxmlformats.org/officeDocument/2006/relationships/tags" Target="../tags/tag431.xml"/><Relationship Id="rId15" Type="http://schemas.openxmlformats.org/officeDocument/2006/relationships/image" Target="../media/image1.png"/><Relationship Id="rId10" Type="http://schemas.openxmlformats.org/officeDocument/2006/relationships/tags" Target="../tags/tag436.xml"/><Relationship Id="rId19" Type="http://schemas.openxmlformats.org/officeDocument/2006/relationships/image" Target="../media/image35.png"/><Relationship Id="rId4" Type="http://schemas.openxmlformats.org/officeDocument/2006/relationships/tags" Target="../tags/tag430.xml"/><Relationship Id="rId9" Type="http://schemas.openxmlformats.org/officeDocument/2006/relationships/tags" Target="../tags/tag435.xml"/><Relationship Id="rId14"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8" Type="http://schemas.openxmlformats.org/officeDocument/2006/relationships/tags" Target="../tags/tag446.xml"/><Relationship Id="rId13" Type="http://schemas.openxmlformats.org/officeDocument/2006/relationships/tags" Target="../tags/tag451.xml"/><Relationship Id="rId18" Type="http://schemas.openxmlformats.org/officeDocument/2006/relationships/image" Target="../media/image5.png"/><Relationship Id="rId26" Type="http://schemas.openxmlformats.org/officeDocument/2006/relationships/oleObject" Target="../embeddings/oleObject18.bin"/><Relationship Id="rId3" Type="http://schemas.openxmlformats.org/officeDocument/2006/relationships/tags" Target="../tags/tag441.xml"/><Relationship Id="rId21" Type="http://schemas.openxmlformats.org/officeDocument/2006/relationships/image" Target="../media/image36.wmf"/><Relationship Id="rId7" Type="http://schemas.openxmlformats.org/officeDocument/2006/relationships/tags" Target="../tags/tag445.xml"/><Relationship Id="rId12" Type="http://schemas.openxmlformats.org/officeDocument/2006/relationships/tags" Target="../tags/tag450.xml"/><Relationship Id="rId17" Type="http://schemas.openxmlformats.org/officeDocument/2006/relationships/image" Target="../media/image1.png"/><Relationship Id="rId25" Type="http://schemas.openxmlformats.org/officeDocument/2006/relationships/image" Target="../media/image38.wmf"/><Relationship Id="rId2" Type="http://schemas.openxmlformats.org/officeDocument/2006/relationships/tags" Target="../tags/tag440.xml"/><Relationship Id="rId16" Type="http://schemas.openxmlformats.org/officeDocument/2006/relationships/notesSlide" Target="../notesSlides/notesSlide4.xml"/><Relationship Id="rId20" Type="http://schemas.openxmlformats.org/officeDocument/2006/relationships/oleObject" Target="../embeddings/oleObject15.bin"/><Relationship Id="rId1" Type="http://schemas.openxmlformats.org/officeDocument/2006/relationships/tags" Target="../tags/tag439.xml"/><Relationship Id="rId6" Type="http://schemas.openxmlformats.org/officeDocument/2006/relationships/tags" Target="../tags/tag444.xml"/><Relationship Id="rId11" Type="http://schemas.openxmlformats.org/officeDocument/2006/relationships/tags" Target="../tags/tag449.xml"/><Relationship Id="rId24" Type="http://schemas.openxmlformats.org/officeDocument/2006/relationships/oleObject" Target="../embeddings/oleObject17.bin"/><Relationship Id="rId5" Type="http://schemas.openxmlformats.org/officeDocument/2006/relationships/tags" Target="../tags/tag443.xml"/><Relationship Id="rId15" Type="http://schemas.openxmlformats.org/officeDocument/2006/relationships/slideLayout" Target="../slideLayouts/slideLayout25.xml"/><Relationship Id="rId23" Type="http://schemas.openxmlformats.org/officeDocument/2006/relationships/image" Target="../media/image37.wmf"/><Relationship Id="rId10" Type="http://schemas.openxmlformats.org/officeDocument/2006/relationships/tags" Target="../tags/tag448.xml"/><Relationship Id="rId19" Type="http://schemas.openxmlformats.org/officeDocument/2006/relationships/image" Target="../media/image6.png"/><Relationship Id="rId4" Type="http://schemas.openxmlformats.org/officeDocument/2006/relationships/tags" Target="../tags/tag442.xml"/><Relationship Id="rId9" Type="http://schemas.openxmlformats.org/officeDocument/2006/relationships/tags" Target="../tags/tag447.xml"/><Relationship Id="rId14" Type="http://schemas.openxmlformats.org/officeDocument/2006/relationships/tags" Target="../tags/tag452.xml"/><Relationship Id="rId22" Type="http://schemas.openxmlformats.org/officeDocument/2006/relationships/oleObject" Target="../embeddings/oleObject16.bin"/><Relationship Id="rId27" Type="http://schemas.openxmlformats.org/officeDocument/2006/relationships/image" Target="../media/image39.wmf"/></Relationships>
</file>

<file path=ppt/slides/_rels/slide13.xml.rels><?xml version="1.0" encoding="UTF-8" standalone="yes"?>
<Relationships xmlns="http://schemas.openxmlformats.org/package/2006/relationships"><Relationship Id="rId8" Type="http://schemas.openxmlformats.org/officeDocument/2006/relationships/tags" Target="../tags/tag460.xml"/><Relationship Id="rId13" Type="http://schemas.openxmlformats.org/officeDocument/2006/relationships/tags" Target="../tags/tag465.xml"/><Relationship Id="rId18" Type="http://schemas.openxmlformats.org/officeDocument/2006/relationships/image" Target="../media/image6.png"/><Relationship Id="rId3" Type="http://schemas.openxmlformats.org/officeDocument/2006/relationships/tags" Target="../tags/tag455.xml"/><Relationship Id="rId21" Type="http://schemas.openxmlformats.org/officeDocument/2006/relationships/image" Target="../media/image41.png"/><Relationship Id="rId7" Type="http://schemas.openxmlformats.org/officeDocument/2006/relationships/tags" Target="../tags/tag459.xml"/><Relationship Id="rId12" Type="http://schemas.openxmlformats.org/officeDocument/2006/relationships/tags" Target="../tags/tag464.xml"/><Relationship Id="rId17" Type="http://schemas.openxmlformats.org/officeDocument/2006/relationships/image" Target="../media/image5.png"/><Relationship Id="rId2" Type="http://schemas.openxmlformats.org/officeDocument/2006/relationships/tags" Target="../tags/tag454.xml"/><Relationship Id="rId16" Type="http://schemas.openxmlformats.org/officeDocument/2006/relationships/image" Target="../media/image1.png"/><Relationship Id="rId20" Type="http://schemas.openxmlformats.org/officeDocument/2006/relationships/image" Target="../media/image40.wmf"/><Relationship Id="rId1" Type="http://schemas.openxmlformats.org/officeDocument/2006/relationships/tags" Target="../tags/tag453.xml"/><Relationship Id="rId6" Type="http://schemas.openxmlformats.org/officeDocument/2006/relationships/tags" Target="../tags/tag458.xml"/><Relationship Id="rId11" Type="http://schemas.openxmlformats.org/officeDocument/2006/relationships/tags" Target="../tags/tag463.xml"/><Relationship Id="rId5" Type="http://schemas.openxmlformats.org/officeDocument/2006/relationships/tags" Target="../tags/tag457.xml"/><Relationship Id="rId15" Type="http://schemas.openxmlformats.org/officeDocument/2006/relationships/notesSlide" Target="../notesSlides/notesSlide5.xml"/><Relationship Id="rId10" Type="http://schemas.openxmlformats.org/officeDocument/2006/relationships/tags" Target="../tags/tag462.xml"/><Relationship Id="rId19" Type="http://schemas.openxmlformats.org/officeDocument/2006/relationships/oleObject" Target="../embeddings/oleObject19.bin"/><Relationship Id="rId4" Type="http://schemas.openxmlformats.org/officeDocument/2006/relationships/tags" Target="../tags/tag456.xml"/><Relationship Id="rId9" Type="http://schemas.openxmlformats.org/officeDocument/2006/relationships/tags" Target="../tags/tag461.xml"/><Relationship Id="rId14"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8" Type="http://schemas.openxmlformats.org/officeDocument/2006/relationships/tags" Target="../tags/tag473.xml"/><Relationship Id="rId13" Type="http://schemas.openxmlformats.org/officeDocument/2006/relationships/slideLayout" Target="../slideLayouts/slideLayout25.xml"/><Relationship Id="rId18" Type="http://schemas.openxmlformats.org/officeDocument/2006/relationships/image" Target="../media/image42.png"/><Relationship Id="rId3" Type="http://schemas.openxmlformats.org/officeDocument/2006/relationships/tags" Target="../tags/tag468.xml"/><Relationship Id="rId7" Type="http://schemas.openxmlformats.org/officeDocument/2006/relationships/tags" Target="../tags/tag472.xml"/><Relationship Id="rId12" Type="http://schemas.openxmlformats.org/officeDocument/2006/relationships/tags" Target="../tags/tag477.xml"/><Relationship Id="rId17" Type="http://schemas.openxmlformats.org/officeDocument/2006/relationships/image" Target="../media/image6.png"/><Relationship Id="rId2" Type="http://schemas.openxmlformats.org/officeDocument/2006/relationships/tags" Target="../tags/tag467.xml"/><Relationship Id="rId16" Type="http://schemas.openxmlformats.org/officeDocument/2006/relationships/image" Target="../media/image5.png"/><Relationship Id="rId1" Type="http://schemas.openxmlformats.org/officeDocument/2006/relationships/tags" Target="../tags/tag466.xml"/><Relationship Id="rId6" Type="http://schemas.openxmlformats.org/officeDocument/2006/relationships/tags" Target="../tags/tag471.xml"/><Relationship Id="rId11" Type="http://schemas.openxmlformats.org/officeDocument/2006/relationships/tags" Target="../tags/tag476.xml"/><Relationship Id="rId5" Type="http://schemas.openxmlformats.org/officeDocument/2006/relationships/tags" Target="../tags/tag470.xml"/><Relationship Id="rId15" Type="http://schemas.openxmlformats.org/officeDocument/2006/relationships/image" Target="../media/image1.png"/><Relationship Id="rId10" Type="http://schemas.openxmlformats.org/officeDocument/2006/relationships/tags" Target="../tags/tag475.xml"/><Relationship Id="rId4" Type="http://schemas.openxmlformats.org/officeDocument/2006/relationships/tags" Target="../tags/tag469.xml"/><Relationship Id="rId9" Type="http://schemas.openxmlformats.org/officeDocument/2006/relationships/tags" Target="../tags/tag474.xml"/><Relationship Id="rId14"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8" Type="http://schemas.openxmlformats.org/officeDocument/2006/relationships/tags" Target="../tags/tag485.xml"/><Relationship Id="rId13" Type="http://schemas.openxmlformats.org/officeDocument/2006/relationships/slideLayout" Target="../slideLayouts/slideLayout25.xml"/><Relationship Id="rId18" Type="http://schemas.openxmlformats.org/officeDocument/2006/relationships/image" Target="../media/image43.png"/><Relationship Id="rId3" Type="http://schemas.openxmlformats.org/officeDocument/2006/relationships/tags" Target="../tags/tag480.xml"/><Relationship Id="rId7" Type="http://schemas.openxmlformats.org/officeDocument/2006/relationships/tags" Target="../tags/tag484.xml"/><Relationship Id="rId12" Type="http://schemas.openxmlformats.org/officeDocument/2006/relationships/tags" Target="../tags/tag489.xml"/><Relationship Id="rId17" Type="http://schemas.openxmlformats.org/officeDocument/2006/relationships/image" Target="../media/image6.png"/><Relationship Id="rId2" Type="http://schemas.openxmlformats.org/officeDocument/2006/relationships/tags" Target="../tags/tag479.xml"/><Relationship Id="rId16" Type="http://schemas.openxmlformats.org/officeDocument/2006/relationships/image" Target="../media/image5.png"/><Relationship Id="rId1" Type="http://schemas.openxmlformats.org/officeDocument/2006/relationships/tags" Target="../tags/tag478.xml"/><Relationship Id="rId6" Type="http://schemas.openxmlformats.org/officeDocument/2006/relationships/tags" Target="../tags/tag483.xml"/><Relationship Id="rId11" Type="http://schemas.openxmlformats.org/officeDocument/2006/relationships/tags" Target="../tags/tag488.xml"/><Relationship Id="rId5" Type="http://schemas.openxmlformats.org/officeDocument/2006/relationships/tags" Target="../tags/tag482.xml"/><Relationship Id="rId15" Type="http://schemas.openxmlformats.org/officeDocument/2006/relationships/image" Target="../media/image1.png"/><Relationship Id="rId10" Type="http://schemas.openxmlformats.org/officeDocument/2006/relationships/tags" Target="../tags/tag487.xml"/><Relationship Id="rId4" Type="http://schemas.openxmlformats.org/officeDocument/2006/relationships/tags" Target="../tags/tag481.xml"/><Relationship Id="rId9" Type="http://schemas.openxmlformats.org/officeDocument/2006/relationships/tags" Target="../tags/tag486.xml"/><Relationship Id="rId14"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8" Type="http://schemas.openxmlformats.org/officeDocument/2006/relationships/tags" Target="../tags/tag497.xml"/><Relationship Id="rId13" Type="http://schemas.openxmlformats.org/officeDocument/2006/relationships/notesSlide" Target="../notesSlides/notesSlide8.xml"/><Relationship Id="rId3" Type="http://schemas.openxmlformats.org/officeDocument/2006/relationships/tags" Target="../tags/tag492.xml"/><Relationship Id="rId7" Type="http://schemas.openxmlformats.org/officeDocument/2006/relationships/tags" Target="../tags/tag496.xml"/><Relationship Id="rId12" Type="http://schemas.openxmlformats.org/officeDocument/2006/relationships/slideLayout" Target="../slideLayouts/slideLayout25.xml"/><Relationship Id="rId2" Type="http://schemas.openxmlformats.org/officeDocument/2006/relationships/tags" Target="../tags/tag491.xml"/><Relationship Id="rId16" Type="http://schemas.openxmlformats.org/officeDocument/2006/relationships/image" Target="../media/image6.png"/><Relationship Id="rId1" Type="http://schemas.openxmlformats.org/officeDocument/2006/relationships/tags" Target="../tags/tag490.xml"/><Relationship Id="rId6" Type="http://schemas.openxmlformats.org/officeDocument/2006/relationships/tags" Target="../tags/tag495.xml"/><Relationship Id="rId11" Type="http://schemas.openxmlformats.org/officeDocument/2006/relationships/tags" Target="../tags/tag500.xml"/><Relationship Id="rId5" Type="http://schemas.openxmlformats.org/officeDocument/2006/relationships/tags" Target="../tags/tag494.xml"/><Relationship Id="rId15" Type="http://schemas.openxmlformats.org/officeDocument/2006/relationships/image" Target="../media/image5.png"/><Relationship Id="rId10" Type="http://schemas.openxmlformats.org/officeDocument/2006/relationships/tags" Target="../tags/tag499.xml"/><Relationship Id="rId4" Type="http://schemas.openxmlformats.org/officeDocument/2006/relationships/tags" Target="../tags/tag493.xml"/><Relationship Id="rId9" Type="http://schemas.openxmlformats.org/officeDocument/2006/relationships/tags" Target="../tags/tag498.xml"/><Relationship Id="rId1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tags" Target="../tags/tag508.xml"/><Relationship Id="rId13" Type="http://schemas.openxmlformats.org/officeDocument/2006/relationships/notesSlide" Target="../notesSlides/notesSlide9.xml"/><Relationship Id="rId3" Type="http://schemas.openxmlformats.org/officeDocument/2006/relationships/tags" Target="../tags/tag503.xml"/><Relationship Id="rId7" Type="http://schemas.openxmlformats.org/officeDocument/2006/relationships/tags" Target="../tags/tag507.xml"/><Relationship Id="rId12" Type="http://schemas.openxmlformats.org/officeDocument/2006/relationships/slideLayout" Target="../slideLayouts/slideLayout25.xml"/><Relationship Id="rId17" Type="http://schemas.openxmlformats.org/officeDocument/2006/relationships/image" Target="../media/image44.png"/><Relationship Id="rId2" Type="http://schemas.openxmlformats.org/officeDocument/2006/relationships/tags" Target="../tags/tag502.xml"/><Relationship Id="rId16" Type="http://schemas.openxmlformats.org/officeDocument/2006/relationships/image" Target="../media/image6.png"/><Relationship Id="rId1" Type="http://schemas.openxmlformats.org/officeDocument/2006/relationships/tags" Target="../tags/tag501.xml"/><Relationship Id="rId6" Type="http://schemas.openxmlformats.org/officeDocument/2006/relationships/tags" Target="../tags/tag506.xml"/><Relationship Id="rId11" Type="http://schemas.openxmlformats.org/officeDocument/2006/relationships/tags" Target="../tags/tag511.xml"/><Relationship Id="rId5" Type="http://schemas.openxmlformats.org/officeDocument/2006/relationships/tags" Target="../tags/tag505.xml"/><Relationship Id="rId15" Type="http://schemas.openxmlformats.org/officeDocument/2006/relationships/image" Target="../media/image5.png"/><Relationship Id="rId10" Type="http://schemas.openxmlformats.org/officeDocument/2006/relationships/tags" Target="../tags/tag510.xml"/><Relationship Id="rId4" Type="http://schemas.openxmlformats.org/officeDocument/2006/relationships/tags" Target="../tags/tag504.xml"/><Relationship Id="rId9" Type="http://schemas.openxmlformats.org/officeDocument/2006/relationships/tags" Target="../tags/tag509.xml"/><Relationship Id="rId1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tags" Target="../tags/tag514.xml"/><Relationship Id="rId2" Type="http://schemas.openxmlformats.org/officeDocument/2006/relationships/tags" Target="../tags/tag513.xml"/><Relationship Id="rId1" Type="http://schemas.openxmlformats.org/officeDocument/2006/relationships/tags" Target="../tags/tag512.xml"/><Relationship Id="rId4"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tags" Target="../tags/tag332.xml"/><Relationship Id="rId13" Type="http://schemas.openxmlformats.org/officeDocument/2006/relationships/tags" Target="../tags/tag337.xml"/><Relationship Id="rId18" Type="http://schemas.openxmlformats.org/officeDocument/2006/relationships/image" Target="../media/image6.png"/><Relationship Id="rId3" Type="http://schemas.openxmlformats.org/officeDocument/2006/relationships/tags" Target="../tags/tag327.xml"/><Relationship Id="rId7" Type="http://schemas.openxmlformats.org/officeDocument/2006/relationships/tags" Target="../tags/tag331.xml"/><Relationship Id="rId12" Type="http://schemas.openxmlformats.org/officeDocument/2006/relationships/tags" Target="../tags/tag336.xml"/><Relationship Id="rId17" Type="http://schemas.openxmlformats.org/officeDocument/2006/relationships/image" Target="../media/image5.png"/><Relationship Id="rId2" Type="http://schemas.openxmlformats.org/officeDocument/2006/relationships/tags" Target="../tags/tag326.xml"/><Relationship Id="rId16" Type="http://schemas.openxmlformats.org/officeDocument/2006/relationships/image" Target="../media/image1.png"/><Relationship Id="rId20" Type="http://schemas.openxmlformats.org/officeDocument/2006/relationships/image" Target="../media/image14.wmf"/><Relationship Id="rId1" Type="http://schemas.openxmlformats.org/officeDocument/2006/relationships/tags" Target="../tags/tag325.xml"/><Relationship Id="rId6" Type="http://schemas.openxmlformats.org/officeDocument/2006/relationships/tags" Target="../tags/tag330.xml"/><Relationship Id="rId11" Type="http://schemas.openxmlformats.org/officeDocument/2006/relationships/tags" Target="../tags/tag335.xml"/><Relationship Id="rId5" Type="http://schemas.openxmlformats.org/officeDocument/2006/relationships/tags" Target="../tags/tag329.xml"/><Relationship Id="rId15" Type="http://schemas.openxmlformats.org/officeDocument/2006/relationships/notesSlide" Target="../notesSlides/notesSlide1.xml"/><Relationship Id="rId10" Type="http://schemas.openxmlformats.org/officeDocument/2006/relationships/tags" Target="../tags/tag334.xml"/><Relationship Id="rId19" Type="http://schemas.openxmlformats.org/officeDocument/2006/relationships/oleObject" Target="../embeddings/oleObject1.bin"/><Relationship Id="rId4" Type="http://schemas.openxmlformats.org/officeDocument/2006/relationships/tags" Target="../tags/tag328.xml"/><Relationship Id="rId9" Type="http://schemas.openxmlformats.org/officeDocument/2006/relationships/tags" Target="../tags/tag333.xml"/><Relationship Id="rId1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345.xml"/><Relationship Id="rId13" Type="http://schemas.openxmlformats.org/officeDocument/2006/relationships/slideLayout" Target="../slideLayouts/slideLayout25.xml"/><Relationship Id="rId3" Type="http://schemas.openxmlformats.org/officeDocument/2006/relationships/tags" Target="../tags/tag340.xml"/><Relationship Id="rId7" Type="http://schemas.openxmlformats.org/officeDocument/2006/relationships/tags" Target="../tags/tag344.xml"/><Relationship Id="rId12" Type="http://schemas.openxmlformats.org/officeDocument/2006/relationships/tags" Target="../tags/tag349.xml"/><Relationship Id="rId2" Type="http://schemas.openxmlformats.org/officeDocument/2006/relationships/tags" Target="../tags/tag339.xml"/><Relationship Id="rId16" Type="http://schemas.openxmlformats.org/officeDocument/2006/relationships/image" Target="../media/image6.png"/><Relationship Id="rId1" Type="http://schemas.openxmlformats.org/officeDocument/2006/relationships/tags" Target="../tags/tag338.xml"/><Relationship Id="rId6" Type="http://schemas.openxmlformats.org/officeDocument/2006/relationships/tags" Target="../tags/tag343.xml"/><Relationship Id="rId11" Type="http://schemas.openxmlformats.org/officeDocument/2006/relationships/tags" Target="../tags/tag348.xml"/><Relationship Id="rId5" Type="http://schemas.openxmlformats.org/officeDocument/2006/relationships/tags" Target="../tags/tag342.xml"/><Relationship Id="rId15" Type="http://schemas.openxmlformats.org/officeDocument/2006/relationships/image" Target="../media/image5.png"/><Relationship Id="rId10" Type="http://schemas.openxmlformats.org/officeDocument/2006/relationships/tags" Target="../tags/tag347.xml"/><Relationship Id="rId4" Type="http://schemas.openxmlformats.org/officeDocument/2006/relationships/tags" Target="../tags/tag341.xml"/><Relationship Id="rId9" Type="http://schemas.openxmlformats.org/officeDocument/2006/relationships/tags" Target="../tags/tag346.xml"/><Relationship Id="rId1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tags" Target="../tags/tag357.xml"/><Relationship Id="rId13" Type="http://schemas.openxmlformats.org/officeDocument/2006/relationships/tags" Target="../tags/tag362.xml"/><Relationship Id="rId18" Type="http://schemas.openxmlformats.org/officeDocument/2006/relationships/image" Target="../media/image5.png"/><Relationship Id="rId26" Type="http://schemas.openxmlformats.org/officeDocument/2006/relationships/image" Target="../media/image18.wmf"/><Relationship Id="rId3" Type="http://schemas.openxmlformats.org/officeDocument/2006/relationships/tags" Target="../tags/tag352.xml"/><Relationship Id="rId21" Type="http://schemas.openxmlformats.org/officeDocument/2006/relationships/image" Target="../media/image15.wmf"/><Relationship Id="rId7" Type="http://schemas.openxmlformats.org/officeDocument/2006/relationships/tags" Target="../tags/tag356.xml"/><Relationship Id="rId12" Type="http://schemas.openxmlformats.org/officeDocument/2006/relationships/tags" Target="../tags/tag361.xml"/><Relationship Id="rId17" Type="http://schemas.openxmlformats.org/officeDocument/2006/relationships/image" Target="../media/image1.png"/><Relationship Id="rId25" Type="http://schemas.openxmlformats.org/officeDocument/2006/relationships/oleObject" Target="../embeddings/oleObject4.bin"/><Relationship Id="rId2" Type="http://schemas.openxmlformats.org/officeDocument/2006/relationships/tags" Target="../tags/tag351.xml"/><Relationship Id="rId16" Type="http://schemas.openxmlformats.org/officeDocument/2006/relationships/notesSlide" Target="../notesSlides/notesSlide2.xml"/><Relationship Id="rId20" Type="http://schemas.openxmlformats.org/officeDocument/2006/relationships/oleObject" Target="../embeddings/oleObject2.bin"/><Relationship Id="rId1" Type="http://schemas.openxmlformats.org/officeDocument/2006/relationships/tags" Target="../tags/tag350.xml"/><Relationship Id="rId6" Type="http://schemas.openxmlformats.org/officeDocument/2006/relationships/tags" Target="../tags/tag355.xml"/><Relationship Id="rId11" Type="http://schemas.openxmlformats.org/officeDocument/2006/relationships/tags" Target="../tags/tag360.xml"/><Relationship Id="rId24" Type="http://schemas.openxmlformats.org/officeDocument/2006/relationships/image" Target="../media/image17.png"/><Relationship Id="rId5" Type="http://schemas.openxmlformats.org/officeDocument/2006/relationships/tags" Target="../tags/tag354.xml"/><Relationship Id="rId15" Type="http://schemas.openxmlformats.org/officeDocument/2006/relationships/slideLayout" Target="../slideLayouts/slideLayout25.xml"/><Relationship Id="rId23" Type="http://schemas.openxmlformats.org/officeDocument/2006/relationships/image" Target="../media/image16.emf"/><Relationship Id="rId10" Type="http://schemas.openxmlformats.org/officeDocument/2006/relationships/tags" Target="../tags/tag359.xml"/><Relationship Id="rId19" Type="http://schemas.openxmlformats.org/officeDocument/2006/relationships/image" Target="../media/image6.png"/><Relationship Id="rId4" Type="http://schemas.openxmlformats.org/officeDocument/2006/relationships/tags" Target="../tags/tag353.xml"/><Relationship Id="rId9" Type="http://schemas.openxmlformats.org/officeDocument/2006/relationships/tags" Target="../tags/tag358.xml"/><Relationship Id="rId14" Type="http://schemas.openxmlformats.org/officeDocument/2006/relationships/tags" Target="../tags/tag363.xml"/><Relationship Id="rId22"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8" Type="http://schemas.openxmlformats.org/officeDocument/2006/relationships/tags" Target="../tags/tag371.xml"/><Relationship Id="rId13" Type="http://schemas.openxmlformats.org/officeDocument/2006/relationships/image" Target="../media/image5.png"/><Relationship Id="rId18" Type="http://schemas.openxmlformats.org/officeDocument/2006/relationships/image" Target="../media/image20.wmf"/><Relationship Id="rId3" Type="http://schemas.openxmlformats.org/officeDocument/2006/relationships/tags" Target="../tags/tag366.xml"/><Relationship Id="rId21" Type="http://schemas.openxmlformats.org/officeDocument/2006/relationships/image" Target="../media/image22.png"/><Relationship Id="rId7" Type="http://schemas.openxmlformats.org/officeDocument/2006/relationships/tags" Target="../tags/tag370.xml"/><Relationship Id="rId12" Type="http://schemas.openxmlformats.org/officeDocument/2006/relationships/image" Target="../media/image1.png"/><Relationship Id="rId17" Type="http://schemas.openxmlformats.org/officeDocument/2006/relationships/oleObject" Target="../embeddings/oleObject6.bin"/><Relationship Id="rId2" Type="http://schemas.openxmlformats.org/officeDocument/2006/relationships/tags" Target="../tags/tag365.xml"/><Relationship Id="rId16" Type="http://schemas.openxmlformats.org/officeDocument/2006/relationships/image" Target="../media/image19.wmf"/><Relationship Id="rId20" Type="http://schemas.openxmlformats.org/officeDocument/2006/relationships/image" Target="../media/image21.wmf"/><Relationship Id="rId1" Type="http://schemas.openxmlformats.org/officeDocument/2006/relationships/tags" Target="../tags/tag364.xml"/><Relationship Id="rId6" Type="http://schemas.openxmlformats.org/officeDocument/2006/relationships/tags" Target="../tags/tag369.xml"/><Relationship Id="rId11" Type="http://schemas.openxmlformats.org/officeDocument/2006/relationships/slideLayout" Target="../slideLayouts/slideLayout25.xml"/><Relationship Id="rId24" Type="http://schemas.openxmlformats.org/officeDocument/2006/relationships/image" Target="../media/image24.wmf"/><Relationship Id="rId5" Type="http://schemas.openxmlformats.org/officeDocument/2006/relationships/tags" Target="../tags/tag368.xml"/><Relationship Id="rId15" Type="http://schemas.openxmlformats.org/officeDocument/2006/relationships/oleObject" Target="../embeddings/oleObject5.bin"/><Relationship Id="rId23" Type="http://schemas.openxmlformats.org/officeDocument/2006/relationships/oleObject" Target="../embeddings/oleObject8.bin"/><Relationship Id="rId10" Type="http://schemas.openxmlformats.org/officeDocument/2006/relationships/tags" Target="../tags/tag373.xml"/><Relationship Id="rId19" Type="http://schemas.openxmlformats.org/officeDocument/2006/relationships/oleObject" Target="../embeddings/oleObject7.bin"/><Relationship Id="rId4" Type="http://schemas.openxmlformats.org/officeDocument/2006/relationships/tags" Target="../tags/tag367.xml"/><Relationship Id="rId9" Type="http://schemas.openxmlformats.org/officeDocument/2006/relationships/tags" Target="../tags/tag372.xml"/><Relationship Id="rId14" Type="http://schemas.openxmlformats.org/officeDocument/2006/relationships/image" Target="../media/image6.png"/><Relationship Id="rId22"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tags" Target="../tags/tag381.xml"/><Relationship Id="rId13" Type="http://schemas.openxmlformats.org/officeDocument/2006/relationships/tags" Target="../tags/tag386.xml"/><Relationship Id="rId18" Type="http://schemas.openxmlformats.org/officeDocument/2006/relationships/oleObject" Target="../embeddings/oleObject9.bin"/><Relationship Id="rId3" Type="http://schemas.openxmlformats.org/officeDocument/2006/relationships/tags" Target="../tags/tag376.xml"/><Relationship Id="rId7" Type="http://schemas.openxmlformats.org/officeDocument/2006/relationships/tags" Target="../tags/tag380.xml"/><Relationship Id="rId12" Type="http://schemas.openxmlformats.org/officeDocument/2006/relationships/tags" Target="../tags/tag385.xml"/><Relationship Id="rId17" Type="http://schemas.openxmlformats.org/officeDocument/2006/relationships/image" Target="../media/image6.png"/><Relationship Id="rId2" Type="http://schemas.openxmlformats.org/officeDocument/2006/relationships/tags" Target="../tags/tag375.xml"/><Relationship Id="rId16" Type="http://schemas.openxmlformats.org/officeDocument/2006/relationships/image" Target="../media/image5.png"/><Relationship Id="rId1" Type="http://schemas.openxmlformats.org/officeDocument/2006/relationships/tags" Target="../tags/tag374.xml"/><Relationship Id="rId6" Type="http://schemas.openxmlformats.org/officeDocument/2006/relationships/tags" Target="../tags/tag379.xml"/><Relationship Id="rId11" Type="http://schemas.openxmlformats.org/officeDocument/2006/relationships/tags" Target="../tags/tag384.xml"/><Relationship Id="rId5" Type="http://schemas.openxmlformats.org/officeDocument/2006/relationships/tags" Target="../tags/tag378.xml"/><Relationship Id="rId15" Type="http://schemas.openxmlformats.org/officeDocument/2006/relationships/image" Target="../media/image1.png"/><Relationship Id="rId10" Type="http://schemas.openxmlformats.org/officeDocument/2006/relationships/tags" Target="../tags/tag383.xml"/><Relationship Id="rId19" Type="http://schemas.openxmlformats.org/officeDocument/2006/relationships/image" Target="../media/image25.wmf"/><Relationship Id="rId4" Type="http://schemas.openxmlformats.org/officeDocument/2006/relationships/tags" Target="../tags/tag377.xml"/><Relationship Id="rId9" Type="http://schemas.openxmlformats.org/officeDocument/2006/relationships/tags" Target="../tags/tag382.xml"/><Relationship Id="rId14"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8" Type="http://schemas.openxmlformats.org/officeDocument/2006/relationships/tags" Target="../tags/tag394.xml"/><Relationship Id="rId13" Type="http://schemas.openxmlformats.org/officeDocument/2006/relationships/slideLayout" Target="../slideLayouts/slideLayout25.xml"/><Relationship Id="rId18" Type="http://schemas.openxmlformats.org/officeDocument/2006/relationships/image" Target="../media/image26.wmf"/><Relationship Id="rId3" Type="http://schemas.openxmlformats.org/officeDocument/2006/relationships/tags" Target="../tags/tag389.xml"/><Relationship Id="rId7" Type="http://schemas.openxmlformats.org/officeDocument/2006/relationships/tags" Target="../tags/tag393.xml"/><Relationship Id="rId12" Type="http://schemas.openxmlformats.org/officeDocument/2006/relationships/tags" Target="../tags/tag398.xml"/><Relationship Id="rId17" Type="http://schemas.openxmlformats.org/officeDocument/2006/relationships/oleObject" Target="../embeddings/oleObject10.bin"/><Relationship Id="rId2" Type="http://schemas.openxmlformats.org/officeDocument/2006/relationships/tags" Target="../tags/tag388.xml"/><Relationship Id="rId16" Type="http://schemas.openxmlformats.org/officeDocument/2006/relationships/image" Target="../media/image6.png"/><Relationship Id="rId20" Type="http://schemas.openxmlformats.org/officeDocument/2006/relationships/image" Target="../media/image27.wmf"/><Relationship Id="rId1" Type="http://schemas.openxmlformats.org/officeDocument/2006/relationships/tags" Target="../tags/tag387.xml"/><Relationship Id="rId6" Type="http://schemas.openxmlformats.org/officeDocument/2006/relationships/tags" Target="../tags/tag392.xml"/><Relationship Id="rId11" Type="http://schemas.openxmlformats.org/officeDocument/2006/relationships/tags" Target="../tags/tag397.xml"/><Relationship Id="rId5" Type="http://schemas.openxmlformats.org/officeDocument/2006/relationships/tags" Target="../tags/tag391.xml"/><Relationship Id="rId15" Type="http://schemas.openxmlformats.org/officeDocument/2006/relationships/image" Target="../media/image5.png"/><Relationship Id="rId10" Type="http://schemas.openxmlformats.org/officeDocument/2006/relationships/tags" Target="../tags/tag396.xml"/><Relationship Id="rId19" Type="http://schemas.openxmlformats.org/officeDocument/2006/relationships/oleObject" Target="../embeddings/oleObject11.bin"/><Relationship Id="rId4" Type="http://schemas.openxmlformats.org/officeDocument/2006/relationships/tags" Target="../tags/tag390.xml"/><Relationship Id="rId9" Type="http://schemas.openxmlformats.org/officeDocument/2006/relationships/tags" Target="../tags/tag395.xml"/><Relationship Id="rId1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tags" Target="../tags/tag401.xml"/><Relationship Id="rId7" Type="http://schemas.openxmlformats.org/officeDocument/2006/relationships/tags" Target="../tags/tag405.xml"/><Relationship Id="rId12" Type="http://schemas.openxmlformats.org/officeDocument/2006/relationships/image" Target="../media/image28.png"/><Relationship Id="rId2" Type="http://schemas.openxmlformats.org/officeDocument/2006/relationships/tags" Target="../tags/tag400.xml"/><Relationship Id="rId1" Type="http://schemas.openxmlformats.org/officeDocument/2006/relationships/tags" Target="../tags/tag399.xml"/><Relationship Id="rId6" Type="http://schemas.openxmlformats.org/officeDocument/2006/relationships/tags" Target="../tags/tag404.xml"/><Relationship Id="rId11" Type="http://schemas.openxmlformats.org/officeDocument/2006/relationships/image" Target="../media/image6.png"/><Relationship Id="rId5" Type="http://schemas.openxmlformats.org/officeDocument/2006/relationships/tags" Target="../tags/tag403.xml"/><Relationship Id="rId10" Type="http://schemas.openxmlformats.org/officeDocument/2006/relationships/image" Target="../media/image5.png"/><Relationship Id="rId4" Type="http://schemas.openxmlformats.org/officeDocument/2006/relationships/tags" Target="../tags/tag402.xml"/><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tags" Target="../tags/tag413.xml"/><Relationship Id="rId13" Type="http://schemas.openxmlformats.org/officeDocument/2006/relationships/tags" Target="../tags/tag418.xml"/><Relationship Id="rId18" Type="http://schemas.openxmlformats.org/officeDocument/2006/relationships/oleObject" Target="../embeddings/oleObject12.bin"/><Relationship Id="rId3" Type="http://schemas.openxmlformats.org/officeDocument/2006/relationships/tags" Target="../tags/tag408.xml"/><Relationship Id="rId21" Type="http://schemas.openxmlformats.org/officeDocument/2006/relationships/image" Target="../media/image30.wmf"/><Relationship Id="rId7" Type="http://schemas.openxmlformats.org/officeDocument/2006/relationships/tags" Target="../tags/tag412.xml"/><Relationship Id="rId12" Type="http://schemas.openxmlformats.org/officeDocument/2006/relationships/tags" Target="../tags/tag417.xml"/><Relationship Id="rId17" Type="http://schemas.openxmlformats.org/officeDocument/2006/relationships/image" Target="../media/image6.png"/><Relationship Id="rId2" Type="http://schemas.openxmlformats.org/officeDocument/2006/relationships/tags" Target="../tags/tag407.xml"/><Relationship Id="rId16" Type="http://schemas.openxmlformats.org/officeDocument/2006/relationships/image" Target="../media/image5.png"/><Relationship Id="rId20" Type="http://schemas.openxmlformats.org/officeDocument/2006/relationships/oleObject" Target="../embeddings/oleObject13.bin"/><Relationship Id="rId1" Type="http://schemas.openxmlformats.org/officeDocument/2006/relationships/tags" Target="../tags/tag406.xml"/><Relationship Id="rId6" Type="http://schemas.openxmlformats.org/officeDocument/2006/relationships/tags" Target="../tags/tag411.xml"/><Relationship Id="rId11" Type="http://schemas.openxmlformats.org/officeDocument/2006/relationships/tags" Target="../tags/tag416.xml"/><Relationship Id="rId5" Type="http://schemas.openxmlformats.org/officeDocument/2006/relationships/tags" Target="../tags/tag410.xml"/><Relationship Id="rId15" Type="http://schemas.openxmlformats.org/officeDocument/2006/relationships/image" Target="../media/image1.png"/><Relationship Id="rId23" Type="http://schemas.openxmlformats.org/officeDocument/2006/relationships/image" Target="../media/image31.wmf"/><Relationship Id="rId10" Type="http://schemas.openxmlformats.org/officeDocument/2006/relationships/tags" Target="../tags/tag415.xml"/><Relationship Id="rId19" Type="http://schemas.openxmlformats.org/officeDocument/2006/relationships/image" Target="../media/image29.wmf"/><Relationship Id="rId4" Type="http://schemas.openxmlformats.org/officeDocument/2006/relationships/tags" Target="../tags/tag409.xml"/><Relationship Id="rId9" Type="http://schemas.openxmlformats.org/officeDocument/2006/relationships/tags" Target="../tags/tag414.xml"/><Relationship Id="rId14" Type="http://schemas.openxmlformats.org/officeDocument/2006/relationships/slideLayout" Target="../slideLayouts/slideLayout25.xml"/><Relationship Id="rId22"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idx="1"/>
            <p:custDataLst>
              <p:tags r:id="rId2"/>
            </p:custDataLst>
          </p:nvPr>
        </p:nvSpPr>
        <p:spPr>
          <a:xfrm>
            <a:off x="661035" y="2930525"/>
            <a:ext cx="8017510" cy="1229995"/>
          </a:xfrm>
        </p:spPr>
        <p:txBody>
          <a:bodyPr>
            <a:normAutofit/>
          </a:bodyPr>
          <a:lstStyle/>
          <a:p>
            <a:pPr marL="0" indent="0" algn="l">
              <a:lnSpc>
                <a:spcPct val="100000"/>
              </a:lnSpc>
              <a:spcBef>
                <a:spcPts val="0"/>
              </a:spcBef>
              <a:spcAft>
                <a:spcPts val="0"/>
              </a:spcAft>
              <a:buSzPct val="100000"/>
              <a:buNone/>
            </a:pPr>
            <a:r>
              <a:rPr lang="en-US" altLang="zh-CN" dirty="0">
                <a:solidFill>
                  <a:schemeClr val="accent1"/>
                </a:solidFill>
                <a:latin typeface="Times New Roman" panose="02020603050405020304" pitchFamily="18" charset="0"/>
                <a:cs typeface="Times New Roman" panose="02020603050405020304" pitchFamily="18" charset="0"/>
              </a:rPr>
              <a:t>4.5	Regularization</a:t>
            </a:r>
          </a:p>
        </p:txBody>
      </p:sp>
      <p:sp>
        <p:nvSpPr>
          <p:cNvPr id="3" name="文本占位符 2"/>
          <p:cNvSpPr>
            <a:spLocks noGrp="1"/>
          </p:cNvSpPr>
          <p:nvPr>
            <p:ph type="body" idx="2"/>
            <p:custDataLst>
              <p:tags r:id="rId3"/>
            </p:custDataLst>
          </p:nvPr>
        </p:nvSpPr>
        <p:spPr/>
        <p:txBody>
          <a:bodyPr/>
          <a:lstStyle/>
          <a:p>
            <a:pPr marL="0" lvl="0" indent="-285750" algn="l" fontAlgn="ctr">
              <a:lnSpc>
                <a:spcPct val="130000"/>
              </a:lnSpc>
              <a:spcBef>
                <a:spcPts val="1000"/>
              </a:spcBef>
              <a:spcAft>
                <a:spcPts val="0"/>
              </a:spcAft>
              <a:buSzPct val="100000"/>
              <a:buFont typeface="Wingdings" panose="05000000000000000000" charset="0"/>
              <a:buNone/>
            </a:pPr>
            <a:r>
              <a:rPr lang="en-US" altLang="zh-CN" dirty="0">
                <a:solidFill>
                  <a:schemeClr val="dk1">
                    <a:lumMod val="85000"/>
                    <a:lumOff val="15000"/>
                  </a:schemeClr>
                </a:solidFill>
              </a:rPr>
              <a:t>Yueze Fu	</a:t>
            </a:r>
          </a:p>
          <a:p>
            <a:pPr marL="0" lvl="0" indent="-285750" algn="l" fontAlgn="ctr">
              <a:lnSpc>
                <a:spcPct val="130000"/>
              </a:lnSpc>
              <a:spcBef>
                <a:spcPts val="1000"/>
              </a:spcBef>
              <a:spcAft>
                <a:spcPts val="0"/>
              </a:spcAft>
              <a:buSzPct val="100000"/>
              <a:buFont typeface="Wingdings" panose="05000000000000000000" charset="0"/>
              <a:buNone/>
            </a:pPr>
            <a:r>
              <a:rPr lang="en-US" altLang="zh-CN" dirty="0">
                <a:solidFill>
                  <a:schemeClr val="dk1">
                    <a:lumMod val="85000"/>
                    <a:lumOff val="15000"/>
                  </a:schemeClr>
                </a:solidFill>
              </a:rPr>
              <a:t>2022/11/25	</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No20-5_封面页背景 副本">
            <a:extLst>
              <a:ext uri="{FF2B5EF4-FFF2-40B4-BE49-F238E27FC236}">
                <a16:creationId xmlns:a16="http://schemas.microsoft.com/office/drawing/2014/main" id="{DD5F3691-B72D-FDD2-E5B9-A59AF5130302}"/>
              </a:ext>
            </a:extLst>
          </p:cNvPr>
          <p:cNvPicPr>
            <a:picLocks noChangeAspect="1"/>
          </p:cNvPicPr>
          <p:nvPr>
            <p:custDataLst>
              <p:tags r:id="rId2"/>
            </p:custDataLst>
          </p:nvPr>
        </p:nvPicPr>
        <p:blipFill>
          <a:blip r:embed="rId10"/>
          <a:stretch>
            <a:fillRect/>
          </a:stretch>
        </p:blipFill>
        <p:spPr>
          <a:xfrm>
            <a:off x="13713" y="-12"/>
            <a:ext cx="12192000" cy="6858000"/>
          </a:xfrm>
          <a:prstGeom prst="rect">
            <a:avLst/>
          </a:prstGeom>
        </p:spPr>
      </p:pic>
      <p:pic>
        <p:nvPicPr>
          <p:cNvPr id="10" name="图片 9" descr="No20-5_正文页装饰1"/>
          <p:cNvPicPr>
            <a:picLocks noChangeAspect="1"/>
          </p:cNvPicPr>
          <p:nvPr>
            <p:custDataLst>
              <p:tags r:id="rId3"/>
            </p:custDataLst>
          </p:nvPr>
        </p:nvPicPr>
        <p:blipFill>
          <a:blip r:embed="rId11"/>
          <a:stretch>
            <a:fillRect/>
          </a:stretch>
        </p:blipFill>
        <p:spPr>
          <a:xfrm>
            <a:off x="2540" y="0"/>
            <a:ext cx="2200275" cy="2008561"/>
          </a:xfrm>
          <a:prstGeom prst="rect">
            <a:avLst/>
          </a:prstGeom>
        </p:spPr>
      </p:pic>
      <p:pic>
        <p:nvPicPr>
          <p:cNvPr id="9" name="图片 8" descr="No20-5_正文页装饰2"/>
          <p:cNvPicPr>
            <a:picLocks noChangeAspect="1"/>
          </p:cNvPicPr>
          <p:nvPr>
            <p:custDataLst>
              <p:tags r:id="rId4"/>
            </p:custDataLst>
          </p:nvPr>
        </p:nvPicPr>
        <p:blipFill>
          <a:blip r:embed="rId12"/>
          <a:stretch>
            <a:fillRect/>
          </a:stretch>
        </p:blipFill>
        <p:spPr>
          <a:xfrm>
            <a:off x="9980295" y="4863264"/>
            <a:ext cx="2214245" cy="1994724"/>
          </a:xfrm>
          <a:prstGeom prst="rect">
            <a:avLst/>
          </a:prstGeom>
        </p:spPr>
      </p:pic>
      <p:sp>
        <p:nvSpPr>
          <p:cNvPr id="4" name="Object 901"/>
          <p:cNvSpPr txBox="1"/>
          <p:nvPr>
            <p:custDataLst>
              <p:tags r:id="rId5"/>
            </p:custDataLst>
          </p:nvPr>
        </p:nvSpPr>
        <p:spPr>
          <a:xfrm>
            <a:off x="959958" y="798250"/>
            <a:ext cx="11070117" cy="720844"/>
          </a:xfrm>
          <a:prstGeom prst="rect">
            <a:avLst/>
          </a:prstGeom>
        </p:spPr>
        <p:txBody>
          <a:bodyPr vert="horz" lIns="63500" tIns="25400" rIns="63500" bIns="25400" rtlCol="0" anchor="b" anchorCtr="0"/>
          <a:lstStyle/>
          <a:p>
            <a:pPr fontAlgn="auto">
              <a:lnSpc>
                <a:spcPct val="100000"/>
              </a:lnSpc>
            </a:pPr>
            <a:r>
              <a:rPr lang="en-US" altLang="zh-CN" sz="3200" b="1" i="0" spc="320" dirty="0">
                <a:solidFill>
                  <a:schemeClr val="dk1"/>
                </a:solidFill>
                <a:latin typeface="Times New Roman" panose="02020603050405020304" charset="0"/>
                <a:ea typeface="汉仪中黑 简" panose="00020600040101010101" charset="-122"/>
                <a:cs typeface="Times New Roman" panose="02020603050405020304" charset="0"/>
              </a:rPr>
              <a:t>4.5.3 </a:t>
            </a:r>
            <a:r>
              <a:rPr lang="en-US" altLang="zh-CN" sz="32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Weight Decay</a:t>
            </a:r>
          </a:p>
        </p:txBody>
      </p:sp>
      <p:sp>
        <p:nvSpPr>
          <p:cNvPr id="14" name="Title 6"/>
          <p:cNvSpPr txBox="1"/>
          <p:nvPr>
            <p:custDataLst>
              <p:tags r:id="rId6"/>
            </p:custDataLst>
          </p:nvPr>
        </p:nvSpPr>
        <p:spPr>
          <a:xfrm>
            <a:off x="6527242" y="2465862"/>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sp>
        <p:nvSpPr>
          <p:cNvPr id="6" name="Title 6"/>
          <p:cNvSpPr txBox="1"/>
          <p:nvPr>
            <p:custDataLst>
              <p:tags r:id="rId7"/>
            </p:custDataLst>
          </p:nvPr>
        </p:nvSpPr>
        <p:spPr>
          <a:xfrm>
            <a:off x="6527242" y="4826417"/>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sp>
        <p:nvSpPr>
          <p:cNvPr id="18" name="文本框 17">
            <a:extLst>
              <a:ext uri="{FF2B5EF4-FFF2-40B4-BE49-F238E27FC236}">
                <a16:creationId xmlns:a16="http://schemas.microsoft.com/office/drawing/2014/main" id="{76C1761A-DC0A-BFC1-B1D7-EF2E0F7A6271}"/>
              </a:ext>
            </a:extLst>
          </p:cNvPr>
          <p:cNvSpPr txBox="1"/>
          <p:nvPr>
            <p:custDataLst>
              <p:tags r:id="rId8"/>
            </p:custDataLst>
          </p:nvPr>
        </p:nvSpPr>
        <p:spPr>
          <a:xfrm>
            <a:off x="1200140" y="4423212"/>
            <a:ext cx="10153650" cy="1265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endParaRPr lang="en-US" altLang="zh-CN" sz="2400" dirty="0">
              <a:solidFill>
                <a:srgbClr val="000000"/>
              </a:solidFill>
              <a:effectLst/>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8FE17B04-0BE0-8272-F5D2-A69E4F6A8758}"/>
              </a:ext>
            </a:extLst>
          </p:cNvPr>
          <p:cNvPicPr>
            <a:picLocks noChangeAspect="1"/>
          </p:cNvPicPr>
          <p:nvPr/>
        </p:nvPicPr>
        <p:blipFill>
          <a:blip r:embed="rId13"/>
          <a:stretch>
            <a:fillRect/>
          </a:stretch>
        </p:blipFill>
        <p:spPr>
          <a:xfrm>
            <a:off x="1449686" y="1555941"/>
            <a:ext cx="8689994" cy="5022709"/>
          </a:xfrm>
          <a:prstGeom prst="rect">
            <a:avLst/>
          </a:prstGeom>
        </p:spPr>
      </p:pic>
      <mc:AlternateContent xmlns:mc="http://schemas.openxmlformats.org/markup-compatibility/2006">
        <mc:Choice xmlns:a14="http://schemas.microsoft.com/office/drawing/2010/main" Requires="a14">
          <p:sp>
            <p:nvSpPr>
              <p:cNvPr id="13" name="矩形: 圆角 12">
                <a:extLst>
                  <a:ext uri="{FF2B5EF4-FFF2-40B4-BE49-F238E27FC236}">
                    <a16:creationId xmlns:a16="http://schemas.microsoft.com/office/drawing/2014/main" id="{3CAA782D-F736-1F84-A32B-9DE89A2C9DEA}"/>
                  </a:ext>
                </a:extLst>
              </p:cNvPr>
              <p:cNvSpPr/>
              <p:nvPr/>
            </p:nvSpPr>
            <p:spPr>
              <a:xfrm>
                <a:off x="535314" y="3254206"/>
                <a:ext cx="1134726" cy="55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0" i="1" dirty="0">
                  <a:latin typeface="Cambria Math" panose="02040503050406030204" pitchFamily="18" charset="0"/>
                </a:endParaRPr>
              </a:p>
              <a:p>
                <a:pPr algn="ctr"/>
                <a:endParaRPr lang="en-US" altLang="zh-CN"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1" smtClean="0">
                              <a:latin typeface="Cambria Math" panose="02040503050406030204" pitchFamily="18" charset="0"/>
                            </a:rPr>
                            <m:t>β</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m:t>
                      </m:r>
                    </m:oMath>
                  </m:oMathPara>
                </a14:m>
                <a:endParaRPr lang="en-US" altLang="zh-CN" b="0" dirty="0"/>
              </a:p>
              <a:p>
                <a:pPr algn="ctr"/>
                <a:endParaRPr lang="en-US" altLang="zh-CN" b="0" dirty="0"/>
              </a:p>
              <a:p>
                <a:pPr algn="ctr"/>
                <a:endParaRPr lang="zh-CN" altLang="en-US" dirty="0"/>
              </a:p>
            </p:txBody>
          </p:sp>
        </mc:Choice>
        <mc:Fallback>
          <p:sp>
            <p:nvSpPr>
              <p:cNvPr id="13" name="矩形: 圆角 12">
                <a:extLst>
                  <a:ext uri="{FF2B5EF4-FFF2-40B4-BE49-F238E27FC236}">
                    <a16:creationId xmlns:a16="http://schemas.microsoft.com/office/drawing/2014/main" id="{3CAA782D-F736-1F84-A32B-9DE89A2C9DEA}"/>
                  </a:ext>
                </a:extLst>
              </p:cNvPr>
              <p:cNvSpPr>
                <a:spLocks noRot="1" noChangeAspect="1" noMove="1" noResize="1" noEditPoints="1" noAdjustHandles="1" noChangeArrowheads="1" noChangeShapeType="1" noTextEdit="1"/>
              </p:cNvSpPr>
              <p:nvPr/>
            </p:nvSpPr>
            <p:spPr>
              <a:xfrm>
                <a:off x="535314" y="3254206"/>
                <a:ext cx="1134726" cy="558800"/>
              </a:xfrm>
              <a:prstGeom prst="roundRect">
                <a:avLst/>
              </a:prstGeom>
              <a:blipFill>
                <a:blip r:embed="rId14"/>
                <a:stretch>
                  <a:fillRect/>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8DB98E51-1BF0-2103-AF4C-EA0B5E60CE51}"/>
              </a:ext>
            </a:extLst>
          </p:cNvPr>
          <p:cNvCxnSpPr/>
          <p:nvPr/>
        </p:nvCxnSpPr>
        <p:spPr>
          <a:xfrm>
            <a:off x="1687573" y="3643647"/>
            <a:ext cx="1837947" cy="50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1891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No20-5_封面页背景 副本">
            <a:extLst>
              <a:ext uri="{FF2B5EF4-FFF2-40B4-BE49-F238E27FC236}">
                <a16:creationId xmlns:a16="http://schemas.microsoft.com/office/drawing/2014/main" id="{B5C91EE0-A31F-1526-236D-3612B477C98D}"/>
              </a:ext>
            </a:extLst>
          </p:cNvPr>
          <p:cNvPicPr>
            <a:picLocks noChangeAspect="1"/>
          </p:cNvPicPr>
          <p:nvPr>
            <p:custDataLst>
              <p:tags r:id="rId2"/>
            </p:custDataLst>
          </p:nvPr>
        </p:nvPicPr>
        <p:blipFill>
          <a:blip r:embed="rId15"/>
          <a:stretch>
            <a:fillRect/>
          </a:stretch>
        </p:blipFill>
        <p:spPr>
          <a:xfrm>
            <a:off x="13713" y="-12"/>
            <a:ext cx="12192000" cy="6858000"/>
          </a:xfrm>
          <a:prstGeom prst="rect">
            <a:avLst/>
          </a:prstGeom>
        </p:spPr>
      </p:pic>
      <p:pic>
        <p:nvPicPr>
          <p:cNvPr id="10" name="图片 9" descr="No20-5_正文页装饰1"/>
          <p:cNvPicPr>
            <a:picLocks noChangeAspect="1"/>
          </p:cNvPicPr>
          <p:nvPr>
            <p:custDataLst>
              <p:tags r:id="rId3"/>
            </p:custDataLst>
          </p:nvPr>
        </p:nvPicPr>
        <p:blipFill>
          <a:blip r:embed="rId16"/>
          <a:stretch>
            <a:fillRect/>
          </a:stretch>
        </p:blipFill>
        <p:spPr>
          <a:xfrm>
            <a:off x="2540" y="0"/>
            <a:ext cx="2200275" cy="2008561"/>
          </a:xfrm>
          <a:prstGeom prst="rect">
            <a:avLst/>
          </a:prstGeom>
        </p:spPr>
      </p:pic>
      <p:pic>
        <p:nvPicPr>
          <p:cNvPr id="9" name="图片 8" descr="No20-5_正文页装饰2"/>
          <p:cNvPicPr>
            <a:picLocks noChangeAspect="1"/>
          </p:cNvPicPr>
          <p:nvPr>
            <p:custDataLst>
              <p:tags r:id="rId4"/>
            </p:custDataLst>
          </p:nvPr>
        </p:nvPicPr>
        <p:blipFill>
          <a:blip r:embed="rId17"/>
          <a:stretch>
            <a:fillRect/>
          </a:stretch>
        </p:blipFill>
        <p:spPr>
          <a:xfrm>
            <a:off x="9980295" y="4863264"/>
            <a:ext cx="2214245" cy="1994724"/>
          </a:xfrm>
          <a:prstGeom prst="rect">
            <a:avLst/>
          </a:prstGeom>
        </p:spPr>
      </p:pic>
      <p:sp>
        <p:nvSpPr>
          <p:cNvPr id="4" name="Object 901"/>
          <p:cNvSpPr txBox="1"/>
          <p:nvPr>
            <p:custDataLst>
              <p:tags r:id="rId5"/>
            </p:custDataLst>
          </p:nvPr>
        </p:nvSpPr>
        <p:spPr>
          <a:xfrm>
            <a:off x="959958" y="798250"/>
            <a:ext cx="11070117" cy="720844"/>
          </a:xfrm>
          <a:prstGeom prst="rect">
            <a:avLst/>
          </a:prstGeom>
        </p:spPr>
        <p:txBody>
          <a:bodyPr vert="horz" lIns="63500" tIns="25400" rIns="63500" bIns="25400" rtlCol="0" anchor="b" anchorCtr="0"/>
          <a:lstStyle/>
          <a:p>
            <a:pPr fontAlgn="auto">
              <a:lnSpc>
                <a:spcPct val="100000"/>
              </a:lnSpc>
            </a:pPr>
            <a:r>
              <a:rPr lang="en-US" altLang="zh-CN" sz="3200" b="1" i="0" spc="320" dirty="0">
                <a:solidFill>
                  <a:schemeClr val="dk1"/>
                </a:solidFill>
                <a:latin typeface="Times New Roman" panose="02020603050405020304" charset="0"/>
                <a:ea typeface="汉仪中黑 简" panose="00020600040101010101" charset="-122"/>
                <a:cs typeface="Times New Roman" panose="02020603050405020304" charset="0"/>
              </a:rPr>
              <a:t>4.5.4 </a:t>
            </a:r>
            <a:r>
              <a:rPr lang="en-US" altLang="zh-CN" sz="32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Picking the regularizer using a validation set</a:t>
            </a:r>
          </a:p>
        </p:txBody>
      </p:sp>
      <p:sp>
        <p:nvSpPr>
          <p:cNvPr id="5" name="Object 902"/>
          <p:cNvSpPr txBox="1"/>
          <p:nvPr>
            <p:custDataLst>
              <p:tags r:id="rId6"/>
            </p:custDataLst>
          </p:nvPr>
        </p:nvSpPr>
        <p:spPr>
          <a:xfrm>
            <a:off x="959959" y="1542290"/>
            <a:ext cx="10299510" cy="369422"/>
          </a:xfrm>
          <a:prstGeom prst="rect">
            <a:avLst/>
          </a:prstGeom>
        </p:spPr>
        <p:txBody>
          <a:bodyPr vert="horz" lIns="63500" tIns="25400" rIns="63500" bIns="25400" rtlCol="0" anchor="t" anchorCtr="0">
            <a:normAutofit/>
          </a:bodyPr>
          <a:lstStyle/>
          <a:p>
            <a:pPr fontAlgn="auto">
              <a:lnSpc>
                <a:spcPct val="100000"/>
              </a:lnSpc>
            </a:pPr>
            <a:endParaRPr lang="en-US" altLang="zh-CN" sz="2000" spc="80" dirty="0">
              <a:solidFill>
                <a:schemeClr val="lt1">
                  <a:lumMod val="50000"/>
                </a:schemeClr>
              </a:solidFill>
              <a:latin typeface="Times New Roman" panose="02020603050405020304" charset="0"/>
              <a:ea typeface="汉仪中黑 简" panose="00020600040101010101" charset="-122"/>
              <a:cs typeface="Times New Roman" panose="02020603050405020304" charset="0"/>
            </a:endParaRPr>
          </a:p>
        </p:txBody>
      </p:sp>
      <p:sp>
        <p:nvSpPr>
          <p:cNvPr id="14" name="Title 6"/>
          <p:cNvSpPr txBox="1"/>
          <p:nvPr>
            <p:custDataLst>
              <p:tags r:id="rId7"/>
            </p:custDataLst>
          </p:nvPr>
        </p:nvSpPr>
        <p:spPr>
          <a:xfrm>
            <a:off x="6527242" y="2738665"/>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sp>
        <p:nvSpPr>
          <p:cNvPr id="6" name="Title 6"/>
          <p:cNvSpPr txBox="1"/>
          <p:nvPr>
            <p:custDataLst>
              <p:tags r:id="rId8"/>
            </p:custDataLst>
          </p:nvPr>
        </p:nvSpPr>
        <p:spPr>
          <a:xfrm>
            <a:off x="6527242" y="4826417"/>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grpSp>
        <p:nvGrpSpPr>
          <p:cNvPr id="3" name="组合 2">
            <a:extLst>
              <a:ext uri="{FF2B5EF4-FFF2-40B4-BE49-F238E27FC236}">
                <a16:creationId xmlns:a16="http://schemas.microsoft.com/office/drawing/2014/main" id="{A345D9A4-D332-B1D3-C15E-B524AAD70031}"/>
              </a:ext>
            </a:extLst>
          </p:cNvPr>
          <p:cNvGrpSpPr/>
          <p:nvPr>
            <p:custDataLst>
              <p:tags r:id="rId9"/>
            </p:custDataLst>
          </p:nvPr>
        </p:nvGrpSpPr>
        <p:grpSpPr>
          <a:xfrm>
            <a:off x="1200141" y="2031757"/>
            <a:ext cx="10153661" cy="3657286"/>
            <a:chOff x="6714779" y="2063851"/>
            <a:chExt cx="2889877" cy="3687898"/>
          </a:xfrm>
        </p:grpSpPr>
        <p:sp>
          <p:nvSpPr>
            <p:cNvPr id="7" name="文本框 6">
              <a:extLst>
                <a:ext uri="{FF2B5EF4-FFF2-40B4-BE49-F238E27FC236}">
                  <a16:creationId xmlns:a16="http://schemas.microsoft.com/office/drawing/2014/main" id="{981B5839-505B-6DF5-89F3-EBC83C10C6A2}"/>
                </a:ext>
              </a:extLst>
            </p:cNvPr>
            <p:cNvSpPr txBox="1"/>
            <p:nvPr>
              <p:custDataLst>
                <p:tags r:id="rId10"/>
              </p:custDataLst>
            </p:nvPr>
          </p:nvSpPr>
          <p:spPr>
            <a:xfrm>
              <a:off x="6714779" y="2682862"/>
              <a:ext cx="2889875" cy="127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r>
                <a:rPr lang="en-US" altLang="zh-CN" sz="2400" dirty="0">
                  <a:solidFill>
                    <a:srgbClr val="000000"/>
                  </a:solidFill>
                  <a:effectLst/>
                  <a:latin typeface="Times New Roman" panose="02020603050405020304" pitchFamily="18" charset="0"/>
                  <a:cs typeface="Times New Roman" panose="02020603050405020304" pitchFamily="18" charset="0"/>
                </a:rPr>
                <a:t>A key question when using regularization is how to choose the strength of the regularizer λ.</a:t>
              </a:r>
              <a:endParaRPr lang="zh-CN" altLang="en-US" sz="2800" spc="60" dirty="0">
                <a:ln w="3175">
                  <a:noFill/>
                  <a:prstDash val="dash"/>
                </a:ln>
                <a:solidFill>
                  <a:schemeClr val="dk1">
                    <a:lumMod val="75000"/>
                    <a:lumOff val="25000"/>
                  </a:schemeClr>
                </a:solidFill>
                <a:uFillTx/>
                <a:latin typeface="Times New Roman" panose="02020603050405020304" pitchFamily="18" charset="0"/>
                <a:ea typeface="汉仪中黑 简" panose="00020600040101010101" charset="-122"/>
                <a:cs typeface="Times New Roman" panose="02020603050405020304" pitchFamily="18" charset="0"/>
              </a:endParaRPr>
            </a:p>
          </p:txBody>
        </p:sp>
        <p:sp>
          <p:nvSpPr>
            <p:cNvPr id="8" name="文本框 7">
              <a:extLst>
                <a:ext uri="{FF2B5EF4-FFF2-40B4-BE49-F238E27FC236}">
                  <a16:creationId xmlns:a16="http://schemas.microsoft.com/office/drawing/2014/main" id="{36056082-B8BB-5179-F7A1-7810AC424ADA}"/>
                </a:ext>
              </a:extLst>
            </p:cNvPr>
            <p:cNvSpPr txBox="1"/>
            <p:nvPr>
              <p:custDataLst>
                <p:tags r:id="rId11"/>
              </p:custDataLst>
            </p:nvPr>
          </p:nvSpPr>
          <p:spPr>
            <a:xfrm>
              <a:off x="6714782" y="2063851"/>
              <a:ext cx="2889874" cy="561973"/>
            </a:xfrm>
            <a:prstGeom prst="rect">
              <a:avLst/>
            </a:prstGeom>
            <a:noFill/>
          </p:spPr>
          <p:txBody>
            <a:bodyPr wrap="square" rtlCol="0" anchor="ctr" anchorCtr="0">
              <a:normAutofit/>
            </a:bodyPr>
            <a:lstStyle>
              <a:defPPr>
                <a:defRPr lang="zh-CN"/>
              </a:defPPr>
              <a:lvl1pPr>
                <a:defRPr sz="2400"/>
              </a:lvl1pPr>
            </a:lstStyle>
            <a:p>
              <a:pPr marL="0" marR="0" lvl="0" indent="0" algn="l" defTabSz="913765" rtl="0" eaLnBrk="1" fontAlgn="auto" latinLnBrk="0" hangingPunct="1">
                <a:lnSpc>
                  <a:spcPct val="130000"/>
                </a:lnSpc>
                <a:spcBef>
                  <a:spcPct val="0"/>
                </a:spcBef>
                <a:spcAft>
                  <a:spcPts val="800"/>
                </a:spcAft>
                <a:buClrTx/>
                <a:buSzTx/>
                <a:buFontTx/>
                <a:buNone/>
              </a:pPr>
              <a:r>
                <a:rPr lang="en-US" altLang="zh-CN" b="1" spc="120" dirty="0">
                  <a:ln w="3175">
                    <a:noFill/>
                    <a:prstDash val="dash"/>
                  </a:ln>
                  <a:solidFill>
                    <a:schemeClr val="dk1"/>
                  </a:solidFill>
                  <a:latin typeface="Times New Roman" panose="02020603050405020304" charset="0"/>
                  <a:ea typeface="汉仪中黑 简" panose="00020600040101010101" charset="-122"/>
                  <a:cs typeface="Times New Roman" panose="02020603050405020304" charset="0"/>
                </a:rPr>
                <a:t>Motivation</a:t>
              </a:r>
              <a:endParaRPr kumimoji="0" lang="en-US" altLang="zh-CN" b="1" i="0" spc="120" noProof="0" dirty="0">
                <a:ln w="3175">
                  <a:noFill/>
                  <a:prstDash val="dash"/>
                </a:ln>
                <a:solidFill>
                  <a:schemeClr val="dk1"/>
                </a:solidFill>
                <a:effectLst/>
                <a:uLnTx/>
                <a:uFillTx/>
                <a:latin typeface="Times New Roman" panose="02020603050405020304" charset="0"/>
                <a:ea typeface="汉仪中黑 简" panose="00020600040101010101" charset="-122"/>
                <a:cs typeface="Times New Roman" panose="02020603050405020304" charset="0"/>
              </a:endParaRPr>
            </a:p>
          </p:txBody>
        </p:sp>
        <p:sp>
          <p:nvSpPr>
            <p:cNvPr id="18" name="文本框 17">
              <a:extLst>
                <a:ext uri="{FF2B5EF4-FFF2-40B4-BE49-F238E27FC236}">
                  <a16:creationId xmlns:a16="http://schemas.microsoft.com/office/drawing/2014/main" id="{76C1761A-DC0A-BFC1-B1D7-EF2E0F7A6271}"/>
                </a:ext>
              </a:extLst>
            </p:cNvPr>
            <p:cNvSpPr txBox="1"/>
            <p:nvPr>
              <p:custDataLst>
                <p:tags r:id="rId12"/>
              </p:custDataLst>
            </p:nvPr>
          </p:nvSpPr>
          <p:spPr>
            <a:xfrm>
              <a:off x="6714779" y="4475322"/>
              <a:ext cx="2889874" cy="127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endParaRPr lang="en-US" altLang="zh-CN" sz="2400" dirty="0">
                <a:solidFill>
                  <a:srgbClr val="000000"/>
                </a:solidFill>
                <a:effectLst/>
                <a:latin typeface="Times New Roman" panose="02020603050405020304" pitchFamily="18" charset="0"/>
                <a:cs typeface="Times New Roman" panose="02020603050405020304" pitchFamily="18" charset="0"/>
              </a:endParaRPr>
            </a:p>
          </p:txBody>
        </p:sp>
      </p:grpSp>
      <p:pic>
        <p:nvPicPr>
          <p:cNvPr id="2" name="图片 1">
            <a:extLst>
              <a:ext uri="{FF2B5EF4-FFF2-40B4-BE49-F238E27FC236}">
                <a16:creationId xmlns:a16="http://schemas.microsoft.com/office/drawing/2014/main" id="{B4592917-5124-DF00-9009-3604D2635C77}"/>
              </a:ext>
            </a:extLst>
          </p:cNvPr>
          <p:cNvPicPr>
            <a:picLocks noChangeAspect="1"/>
          </p:cNvPicPr>
          <p:nvPr/>
        </p:nvPicPr>
        <p:blipFill>
          <a:blip r:embed="rId18"/>
          <a:stretch>
            <a:fillRect/>
          </a:stretch>
        </p:blipFill>
        <p:spPr>
          <a:xfrm>
            <a:off x="2876541" y="3950857"/>
            <a:ext cx="5928874" cy="548688"/>
          </a:xfrm>
          <a:prstGeom prst="rect">
            <a:avLst/>
          </a:prstGeom>
        </p:spPr>
      </p:pic>
      <p:pic>
        <p:nvPicPr>
          <p:cNvPr id="11" name="图片 10">
            <a:extLst>
              <a:ext uri="{FF2B5EF4-FFF2-40B4-BE49-F238E27FC236}">
                <a16:creationId xmlns:a16="http://schemas.microsoft.com/office/drawing/2014/main" id="{62D0B19F-282E-59E6-3E22-F5D226D0DBC5}"/>
              </a:ext>
            </a:extLst>
          </p:cNvPr>
          <p:cNvPicPr>
            <a:picLocks noChangeAspect="1"/>
          </p:cNvPicPr>
          <p:nvPr/>
        </p:nvPicPr>
        <p:blipFill>
          <a:blip r:embed="rId19"/>
          <a:stretch>
            <a:fillRect/>
          </a:stretch>
        </p:blipFill>
        <p:spPr>
          <a:xfrm>
            <a:off x="2876541" y="5034121"/>
            <a:ext cx="5921253" cy="541067"/>
          </a:xfrm>
          <a:prstGeom prst="rect">
            <a:avLst/>
          </a:prstGeom>
        </p:spPr>
      </p:pic>
      <p:sp>
        <p:nvSpPr>
          <p:cNvPr id="12" name="箭头: 下 11">
            <a:extLst>
              <a:ext uri="{FF2B5EF4-FFF2-40B4-BE49-F238E27FC236}">
                <a16:creationId xmlns:a16="http://schemas.microsoft.com/office/drawing/2014/main" id="{0272F67F-FE4E-5E4E-C7B0-646312294849}"/>
              </a:ext>
            </a:extLst>
          </p:cNvPr>
          <p:cNvSpPr/>
          <p:nvPr/>
        </p:nvSpPr>
        <p:spPr>
          <a:xfrm>
            <a:off x="5572125" y="4612792"/>
            <a:ext cx="371475" cy="330909"/>
          </a:xfrm>
          <a:prstGeom prst="down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33118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No20-5_封面页背景 副本">
            <a:extLst>
              <a:ext uri="{FF2B5EF4-FFF2-40B4-BE49-F238E27FC236}">
                <a16:creationId xmlns:a16="http://schemas.microsoft.com/office/drawing/2014/main" id="{B5C91EE0-A31F-1526-236D-3612B477C98D}"/>
              </a:ext>
            </a:extLst>
          </p:cNvPr>
          <p:cNvPicPr>
            <a:picLocks noChangeAspect="1"/>
          </p:cNvPicPr>
          <p:nvPr>
            <p:custDataLst>
              <p:tags r:id="rId2"/>
            </p:custDataLst>
          </p:nvPr>
        </p:nvPicPr>
        <p:blipFill>
          <a:blip r:embed="rId17"/>
          <a:stretch>
            <a:fillRect/>
          </a:stretch>
        </p:blipFill>
        <p:spPr>
          <a:xfrm>
            <a:off x="-2540" y="-12"/>
            <a:ext cx="12192000" cy="6858000"/>
          </a:xfrm>
          <a:prstGeom prst="rect">
            <a:avLst/>
          </a:prstGeom>
        </p:spPr>
      </p:pic>
      <p:pic>
        <p:nvPicPr>
          <p:cNvPr id="10" name="图片 9" descr="No20-5_正文页装饰1"/>
          <p:cNvPicPr>
            <a:picLocks noChangeAspect="1"/>
          </p:cNvPicPr>
          <p:nvPr>
            <p:custDataLst>
              <p:tags r:id="rId3"/>
            </p:custDataLst>
          </p:nvPr>
        </p:nvPicPr>
        <p:blipFill>
          <a:blip r:embed="rId18"/>
          <a:stretch>
            <a:fillRect/>
          </a:stretch>
        </p:blipFill>
        <p:spPr>
          <a:xfrm>
            <a:off x="2540" y="0"/>
            <a:ext cx="2200275" cy="2008561"/>
          </a:xfrm>
          <a:prstGeom prst="rect">
            <a:avLst/>
          </a:prstGeom>
        </p:spPr>
      </p:pic>
      <p:pic>
        <p:nvPicPr>
          <p:cNvPr id="9" name="图片 8" descr="No20-5_正文页装饰2"/>
          <p:cNvPicPr>
            <a:picLocks noChangeAspect="1"/>
          </p:cNvPicPr>
          <p:nvPr>
            <p:custDataLst>
              <p:tags r:id="rId4"/>
            </p:custDataLst>
          </p:nvPr>
        </p:nvPicPr>
        <p:blipFill>
          <a:blip r:embed="rId19"/>
          <a:stretch>
            <a:fillRect/>
          </a:stretch>
        </p:blipFill>
        <p:spPr>
          <a:xfrm>
            <a:off x="9980295" y="4863264"/>
            <a:ext cx="2214245" cy="1994724"/>
          </a:xfrm>
          <a:prstGeom prst="rect">
            <a:avLst/>
          </a:prstGeom>
        </p:spPr>
      </p:pic>
      <p:sp>
        <p:nvSpPr>
          <p:cNvPr id="4" name="Object 901"/>
          <p:cNvSpPr txBox="1"/>
          <p:nvPr>
            <p:custDataLst>
              <p:tags r:id="rId5"/>
            </p:custDataLst>
          </p:nvPr>
        </p:nvSpPr>
        <p:spPr>
          <a:xfrm>
            <a:off x="827878" y="798250"/>
            <a:ext cx="11070117" cy="720844"/>
          </a:xfrm>
          <a:prstGeom prst="rect">
            <a:avLst/>
          </a:prstGeom>
        </p:spPr>
        <p:txBody>
          <a:bodyPr vert="horz" lIns="63500" tIns="25400" rIns="63500" bIns="25400" rtlCol="0" anchor="b" anchorCtr="0"/>
          <a:lstStyle/>
          <a:p>
            <a:pPr fontAlgn="auto">
              <a:lnSpc>
                <a:spcPct val="100000"/>
              </a:lnSpc>
            </a:pPr>
            <a:r>
              <a:rPr lang="en-US" altLang="zh-CN" sz="3200" b="1" i="0" spc="320" dirty="0">
                <a:solidFill>
                  <a:schemeClr val="dk1"/>
                </a:solidFill>
                <a:latin typeface="Times New Roman" panose="02020603050405020304" charset="0"/>
                <a:ea typeface="汉仪中黑 简" panose="00020600040101010101" charset="-122"/>
                <a:cs typeface="Times New Roman" panose="02020603050405020304" charset="0"/>
              </a:rPr>
              <a:t>4.5.4 </a:t>
            </a:r>
            <a:r>
              <a:rPr lang="en-US" altLang="zh-CN" sz="32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Picking the regularizer using a validation set</a:t>
            </a:r>
          </a:p>
        </p:txBody>
      </p:sp>
      <p:sp>
        <p:nvSpPr>
          <p:cNvPr id="5" name="Object 902"/>
          <p:cNvSpPr txBox="1"/>
          <p:nvPr>
            <p:custDataLst>
              <p:tags r:id="rId6"/>
            </p:custDataLst>
          </p:nvPr>
        </p:nvSpPr>
        <p:spPr>
          <a:xfrm>
            <a:off x="959959" y="1542290"/>
            <a:ext cx="10299510" cy="369422"/>
          </a:xfrm>
          <a:prstGeom prst="rect">
            <a:avLst/>
          </a:prstGeom>
        </p:spPr>
        <p:txBody>
          <a:bodyPr vert="horz" lIns="63500" tIns="25400" rIns="63500" bIns="25400" rtlCol="0" anchor="t" anchorCtr="0">
            <a:normAutofit/>
          </a:bodyPr>
          <a:lstStyle/>
          <a:p>
            <a:pPr fontAlgn="auto">
              <a:lnSpc>
                <a:spcPct val="100000"/>
              </a:lnSpc>
            </a:pPr>
            <a:endParaRPr lang="en-US" altLang="zh-CN" sz="2000" spc="80" dirty="0">
              <a:solidFill>
                <a:schemeClr val="lt1">
                  <a:lumMod val="50000"/>
                </a:schemeClr>
              </a:solidFill>
              <a:latin typeface="Times New Roman" panose="02020603050405020304" charset="0"/>
              <a:ea typeface="汉仪中黑 简" panose="00020600040101010101" charset="-122"/>
              <a:cs typeface="Times New Roman" panose="02020603050405020304" charset="0"/>
            </a:endParaRPr>
          </a:p>
        </p:txBody>
      </p:sp>
      <p:sp>
        <p:nvSpPr>
          <p:cNvPr id="14" name="Title 6"/>
          <p:cNvSpPr txBox="1"/>
          <p:nvPr>
            <p:custDataLst>
              <p:tags r:id="rId7"/>
            </p:custDataLst>
          </p:nvPr>
        </p:nvSpPr>
        <p:spPr>
          <a:xfrm>
            <a:off x="6527242" y="2738665"/>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sp>
        <p:nvSpPr>
          <p:cNvPr id="6" name="Title 6"/>
          <p:cNvSpPr txBox="1"/>
          <p:nvPr>
            <p:custDataLst>
              <p:tags r:id="rId8"/>
            </p:custDataLst>
          </p:nvPr>
        </p:nvSpPr>
        <p:spPr>
          <a:xfrm>
            <a:off x="6527242" y="4826417"/>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grpSp>
        <p:nvGrpSpPr>
          <p:cNvPr id="3" name="组合 2">
            <a:extLst>
              <a:ext uri="{FF2B5EF4-FFF2-40B4-BE49-F238E27FC236}">
                <a16:creationId xmlns:a16="http://schemas.microsoft.com/office/drawing/2014/main" id="{A345D9A4-D332-B1D3-C15E-B524AAD70031}"/>
              </a:ext>
            </a:extLst>
          </p:cNvPr>
          <p:cNvGrpSpPr/>
          <p:nvPr>
            <p:custDataLst>
              <p:tags r:id="rId9"/>
            </p:custDataLst>
          </p:nvPr>
        </p:nvGrpSpPr>
        <p:grpSpPr>
          <a:xfrm>
            <a:off x="766762" y="1897987"/>
            <a:ext cx="10587030" cy="3791055"/>
            <a:chOff x="6591433" y="1928963"/>
            <a:chExt cx="3013220" cy="3822786"/>
          </a:xfrm>
        </p:grpSpPr>
        <p:sp>
          <p:nvSpPr>
            <p:cNvPr id="8" name="文本框 7">
              <a:extLst>
                <a:ext uri="{FF2B5EF4-FFF2-40B4-BE49-F238E27FC236}">
                  <a16:creationId xmlns:a16="http://schemas.microsoft.com/office/drawing/2014/main" id="{36056082-B8BB-5179-F7A1-7810AC424ADA}"/>
                </a:ext>
              </a:extLst>
            </p:cNvPr>
            <p:cNvSpPr txBox="1"/>
            <p:nvPr>
              <p:custDataLst>
                <p:tags r:id="rId13"/>
              </p:custDataLst>
            </p:nvPr>
          </p:nvSpPr>
          <p:spPr>
            <a:xfrm>
              <a:off x="6591433" y="1928963"/>
              <a:ext cx="2889874" cy="561973"/>
            </a:xfrm>
            <a:prstGeom prst="rect">
              <a:avLst/>
            </a:prstGeom>
            <a:noFill/>
          </p:spPr>
          <p:txBody>
            <a:bodyPr wrap="square" rtlCol="0" anchor="ctr" anchorCtr="0">
              <a:normAutofit fontScale="92500"/>
            </a:bodyPr>
            <a:lstStyle>
              <a:defPPr>
                <a:defRPr lang="zh-CN"/>
              </a:defPPr>
              <a:lvl1pPr>
                <a:defRPr sz="2400"/>
              </a:lvl1pPr>
            </a:lstStyle>
            <a:p>
              <a:pPr marL="0" marR="0" lvl="0" indent="0" algn="l" defTabSz="913765" rtl="0" eaLnBrk="1" fontAlgn="auto" latinLnBrk="0" hangingPunct="1">
                <a:lnSpc>
                  <a:spcPct val="130000"/>
                </a:lnSpc>
                <a:spcBef>
                  <a:spcPct val="0"/>
                </a:spcBef>
                <a:spcAft>
                  <a:spcPts val="800"/>
                </a:spcAft>
                <a:buClrTx/>
                <a:buSzTx/>
                <a:buFontTx/>
                <a:buNone/>
              </a:pPr>
              <a:r>
                <a:rPr lang="en-US" altLang="zh-CN" sz="2800" b="1" spc="120" dirty="0">
                  <a:ln w="3175">
                    <a:noFill/>
                    <a:prstDash val="dash"/>
                  </a:ln>
                  <a:solidFill>
                    <a:schemeClr val="dk1"/>
                  </a:solidFill>
                  <a:latin typeface="Times New Roman" panose="02020603050405020304" charset="0"/>
                  <a:ea typeface="汉仪中黑 简" panose="00020600040101010101" charset="-122"/>
                  <a:cs typeface="Times New Roman" panose="02020603050405020304" charset="0"/>
                </a:rPr>
                <a:t>Process</a:t>
              </a:r>
              <a:endParaRPr kumimoji="0" lang="en-US" altLang="zh-CN" sz="2800" b="1" i="0" spc="120" noProof="0" dirty="0">
                <a:ln w="3175">
                  <a:noFill/>
                  <a:prstDash val="dash"/>
                </a:ln>
                <a:solidFill>
                  <a:schemeClr val="dk1"/>
                </a:solidFill>
                <a:effectLst/>
                <a:uLnTx/>
                <a:uFillTx/>
                <a:latin typeface="Times New Roman" panose="02020603050405020304" charset="0"/>
                <a:ea typeface="汉仪中黑 简" panose="00020600040101010101" charset="-122"/>
                <a:cs typeface="Times New Roman" panose="02020603050405020304" charset="0"/>
              </a:endParaRPr>
            </a:p>
          </p:txBody>
        </p:sp>
        <p:sp>
          <p:nvSpPr>
            <p:cNvPr id="18" name="文本框 17">
              <a:extLst>
                <a:ext uri="{FF2B5EF4-FFF2-40B4-BE49-F238E27FC236}">
                  <a16:creationId xmlns:a16="http://schemas.microsoft.com/office/drawing/2014/main" id="{76C1761A-DC0A-BFC1-B1D7-EF2E0F7A6271}"/>
                </a:ext>
              </a:extLst>
            </p:cNvPr>
            <p:cNvSpPr txBox="1"/>
            <p:nvPr>
              <p:custDataLst>
                <p:tags r:id="rId14"/>
              </p:custDataLst>
            </p:nvPr>
          </p:nvSpPr>
          <p:spPr>
            <a:xfrm>
              <a:off x="6714779" y="4475322"/>
              <a:ext cx="2889874" cy="127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endParaRPr lang="en-US" altLang="zh-CN" sz="2400" dirty="0">
                <a:solidFill>
                  <a:srgbClr val="000000"/>
                </a:solidFill>
                <a:effectLst/>
                <a:latin typeface="Times New Roman" panose="02020603050405020304" pitchFamily="18" charset="0"/>
                <a:cs typeface="Times New Roman" panose="02020603050405020304" pitchFamily="18" charset="0"/>
              </a:endParaRPr>
            </a:p>
          </p:txBody>
        </p:sp>
      </p:grpSp>
      <p:graphicFrame>
        <p:nvGraphicFramePr>
          <p:cNvPr id="13" name="对象 12">
            <a:extLst>
              <a:ext uri="{FF2B5EF4-FFF2-40B4-BE49-F238E27FC236}">
                <a16:creationId xmlns:a16="http://schemas.microsoft.com/office/drawing/2014/main" id="{660CE561-FBA1-9508-D368-57BACD482863}"/>
              </a:ext>
            </a:extLst>
          </p:cNvPr>
          <p:cNvGraphicFramePr>
            <a:graphicFrameLocks noChangeAspect="1"/>
          </p:cNvGraphicFramePr>
          <p:nvPr>
            <p:extLst>
              <p:ext uri="{D42A27DB-BD31-4B8C-83A1-F6EECF244321}">
                <p14:modId xmlns:p14="http://schemas.microsoft.com/office/powerpoint/2010/main" val="1834786933"/>
              </p:ext>
            </p:extLst>
          </p:nvPr>
        </p:nvGraphicFramePr>
        <p:xfrm>
          <a:off x="7317421" y="2098193"/>
          <a:ext cx="4214813" cy="742506"/>
        </p:xfrm>
        <a:graphic>
          <a:graphicData uri="http://schemas.openxmlformats.org/presentationml/2006/ole">
            <mc:AlternateContent xmlns:mc="http://schemas.openxmlformats.org/markup-compatibility/2006">
              <mc:Choice xmlns:v="urn:schemas-microsoft-com:vml" Requires="v">
                <p:oleObj name="AxMath" r:id="rId20" imgW="2450520" imgH="432360" progId="Equation.AxMath">
                  <p:embed/>
                </p:oleObj>
              </mc:Choice>
              <mc:Fallback>
                <p:oleObj name="AxMath" r:id="rId20" imgW="2450520" imgH="432360" progId="Equation.AxMath">
                  <p:embed/>
                  <p:pic>
                    <p:nvPicPr>
                      <p:cNvPr id="2" name="对象 1">
                        <a:extLst>
                          <a:ext uri="{FF2B5EF4-FFF2-40B4-BE49-F238E27FC236}">
                            <a16:creationId xmlns:a16="http://schemas.microsoft.com/office/drawing/2014/main" id="{AB8B6838-29C2-5C02-59AC-FD150DE6859A}"/>
                          </a:ext>
                        </a:extLst>
                      </p:cNvPr>
                      <p:cNvPicPr/>
                      <p:nvPr/>
                    </p:nvPicPr>
                    <p:blipFill>
                      <a:blip r:embed="rId21"/>
                      <a:stretch>
                        <a:fillRect/>
                      </a:stretch>
                    </p:blipFill>
                    <p:spPr>
                      <a:xfrm>
                        <a:off x="7317421" y="2098193"/>
                        <a:ext cx="4214813" cy="742506"/>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6A787514-405E-2E58-1F18-EDEBED2CA09A}"/>
              </a:ext>
            </a:extLst>
          </p:cNvPr>
          <p:cNvGraphicFramePr>
            <a:graphicFrameLocks noChangeAspect="1"/>
          </p:cNvGraphicFramePr>
          <p:nvPr>
            <p:extLst>
              <p:ext uri="{D42A27DB-BD31-4B8C-83A1-F6EECF244321}">
                <p14:modId xmlns:p14="http://schemas.microsoft.com/office/powerpoint/2010/main" val="3505899156"/>
              </p:ext>
            </p:extLst>
          </p:nvPr>
        </p:nvGraphicFramePr>
        <p:xfrm>
          <a:off x="7336790" y="3177603"/>
          <a:ext cx="3567112" cy="465672"/>
        </p:xfrm>
        <a:graphic>
          <a:graphicData uri="http://schemas.openxmlformats.org/presentationml/2006/ole">
            <mc:AlternateContent xmlns:mc="http://schemas.openxmlformats.org/markup-compatibility/2006">
              <mc:Choice xmlns:v="urn:schemas-microsoft-com:vml" Requires="v">
                <p:oleObj name="AxMath" r:id="rId22" imgW="1860840" imgH="242280" progId="Equation.AxMath">
                  <p:embed/>
                </p:oleObj>
              </mc:Choice>
              <mc:Fallback>
                <p:oleObj name="AxMath" r:id="rId22" imgW="1860840" imgH="242280" progId="Equation.AxMath">
                  <p:embed/>
                  <p:pic>
                    <p:nvPicPr>
                      <p:cNvPr id="0" name=""/>
                      <p:cNvPicPr/>
                      <p:nvPr/>
                    </p:nvPicPr>
                    <p:blipFill>
                      <a:blip r:embed="rId23"/>
                      <a:stretch>
                        <a:fillRect/>
                      </a:stretch>
                    </p:blipFill>
                    <p:spPr>
                      <a:xfrm>
                        <a:off x="7336790" y="3177603"/>
                        <a:ext cx="3567112" cy="465672"/>
                      </a:xfrm>
                      <a:prstGeom prst="rect">
                        <a:avLst/>
                      </a:prstGeom>
                    </p:spPr>
                  </p:pic>
                </p:oleObj>
              </mc:Fallback>
            </mc:AlternateContent>
          </a:graphicData>
        </a:graphic>
      </p:graphicFrame>
      <p:sp>
        <p:nvSpPr>
          <p:cNvPr id="16" name="文本框 15">
            <a:extLst>
              <a:ext uri="{FF2B5EF4-FFF2-40B4-BE49-F238E27FC236}">
                <a16:creationId xmlns:a16="http://schemas.microsoft.com/office/drawing/2014/main" id="{7553FA23-3975-944F-2C5A-0B622BC63469}"/>
              </a:ext>
            </a:extLst>
          </p:cNvPr>
          <p:cNvSpPr txBox="1"/>
          <p:nvPr>
            <p:custDataLst>
              <p:tags r:id="rId10"/>
            </p:custDataLst>
          </p:nvPr>
        </p:nvSpPr>
        <p:spPr>
          <a:xfrm>
            <a:off x="766762" y="3157283"/>
            <a:ext cx="9367838" cy="557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r>
              <a:rPr lang="en-US" altLang="zh-CN" sz="2400" dirty="0">
                <a:solidFill>
                  <a:srgbClr val="000000"/>
                </a:solidFill>
                <a:effectLst/>
                <a:latin typeface="Times New Roman" panose="02020603050405020304" pitchFamily="18" charset="0"/>
                <a:cs typeface="Times New Roman" panose="02020603050405020304" pitchFamily="18" charset="0"/>
              </a:rPr>
              <a:t>For each λ, we compute the </a:t>
            </a:r>
            <a:r>
              <a:rPr lang="en-US" altLang="zh-CN" sz="2400" b="1" dirty="0">
                <a:solidFill>
                  <a:srgbClr val="000000"/>
                </a:solidFill>
                <a:effectLst/>
                <a:latin typeface="Times New Roman" panose="02020603050405020304" pitchFamily="18" charset="0"/>
                <a:cs typeface="Times New Roman" panose="02020603050405020304" pitchFamily="18" charset="0"/>
              </a:rPr>
              <a:t>parameter estimate</a:t>
            </a:r>
            <a:r>
              <a:rPr lang="en-US" altLang="zh-CN" sz="2400" dirty="0">
                <a:solidFill>
                  <a:srgbClr val="000000"/>
                </a:solidFill>
                <a:effectLst/>
                <a:latin typeface="Times New Roman" panose="02020603050405020304" pitchFamily="18" charset="0"/>
                <a:cs typeface="Times New Roman" panose="02020603050405020304" pitchFamily="18" charset="0"/>
              </a:rPr>
              <a:t>:</a:t>
            </a:r>
            <a:endParaRPr lang="zh-CN" altLang="en-US" sz="2800" spc="60" dirty="0">
              <a:ln w="3175">
                <a:noFill/>
                <a:prstDash val="dash"/>
              </a:ln>
              <a:solidFill>
                <a:schemeClr val="dk1">
                  <a:lumMod val="75000"/>
                  <a:lumOff val="25000"/>
                </a:schemeClr>
              </a:solidFill>
              <a:uFillTx/>
              <a:latin typeface="Times New Roman" panose="02020603050405020304" pitchFamily="18" charset="0"/>
              <a:ea typeface="汉仪中黑 简" panose="00020600040101010101" charset="-122"/>
              <a:cs typeface="Times New Roman" panose="02020603050405020304" pitchFamily="18" charset="0"/>
            </a:endParaRPr>
          </a:p>
        </p:txBody>
      </p:sp>
      <p:sp>
        <p:nvSpPr>
          <p:cNvPr id="17" name="文本框 16">
            <a:extLst>
              <a:ext uri="{FF2B5EF4-FFF2-40B4-BE49-F238E27FC236}">
                <a16:creationId xmlns:a16="http://schemas.microsoft.com/office/drawing/2014/main" id="{4C0781FE-2C96-4687-994B-8593088E6052}"/>
              </a:ext>
            </a:extLst>
          </p:cNvPr>
          <p:cNvSpPr txBox="1"/>
          <p:nvPr>
            <p:custDataLst>
              <p:tags r:id="rId11"/>
            </p:custDataLst>
          </p:nvPr>
        </p:nvSpPr>
        <p:spPr>
          <a:xfrm>
            <a:off x="766762" y="4227109"/>
            <a:ext cx="9367838" cy="557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r>
              <a:rPr lang="en-US" altLang="zh-CN" sz="2400" dirty="0">
                <a:solidFill>
                  <a:srgbClr val="000000"/>
                </a:solidFill>
                <a:effectLst/>
                <a:latin typeface="Times New Roman" panose="02020603050405020304" pitchFamily="18" charset="0"/>
                <a:cs typeface="Times New Roman" panose="02020603050405020304" pitchFamily="18" charset="0"/>
              </a:rPr>
              <a:t>Then we compute the </a:t>
            </a:r>
            <a:r>
              <a:rPr lang="en-US" altLang="zh-CN" sz="2400" b="1" dirty="0">
                <a:solidFill>
                  <a:srgbClr val="000000"/>
                </a:solidFill>
                <a:effectLst/>
                <a:latin typeface="Times New Roman" panose="02020603050405020304" pitchFamily="18" charset="0"/>
                <a:cs typeface="Times New Roman" panose="02020603050405020304" pitchFamily="18" charset="0"/>
              </a:rPr>
              <a:t>validation risk</a:t>
            </a:r>
            <a:r>
              <a:rPr lang="en-US" altLang="zh-CN" sz="2400" dirty="0">
                <a:solidFill>
                  <a:srgbClr val="000000"/>
                </a:solidFill>
                <a:effectLst/>
                <a:latin typeface="Times New Roman" panose="02020603050405020304" pitchFamily="18" charset="0"/>
                <a:cs typeface="Times New Roman" panose="02020603050405020304" pitchFamily="18" charset="0"/>
              </a:rPr>
              <a:t>:</a:t>
            </a:r>
            <a:endParaRPr lang="zh-CN" altLang="en-US" sz="2800" spc="60" dirty="0">
              <a:ln w="3175">
                <a:noFill/>
                <a:prstDash val="dash"/>
              </a:ln>
              <a:solidFill>
                <a:schemeClr val="dk1">
                  <a:lumMod val="75000"/>
                  <a:lumOff val="25000"/>
                </a:schemeClr>
              </a:solidFill>
              <a:uFillTx/>
              <a:latin typeface="Times New Roman" panose="02020603050405020304" pitchFamily="18" charset="0"/>
              <a:ea typeface="汉仪中黑 简" panose="00020600040101010101" charset="-122"/>
              <a:cs typeface="Times New Roman" panose="02020603050405020304" pitchFamily="18" charset="0"/>
            </a:endParaRPr>
          </a:p>
        </p:txBody>
      </p:sp>
      <p:graphicFrame>
        <p:nvGraphicFramePr>
          <p:cNvPr id="19" name="对象 18">
            <a:extLst>
              <a:ext uri="{FF2B5EF4-FFF2-40B4-BE49-F238E27FC236}">
                <a16:creationId xmlns:a16="http://schemas.microsoft.com/office/drawing/2014/main" id="{FFFAB573-D9D1-E9C9-1290-F42E8E2D6C97}"/>
              </a:ext>
            </a:extLst>
          </p:cNvPr>
          <p:cNvGraphicFramePr>
            <a:graphicFrameLocks noChangeAspect="1"/>
          </p:cNvGraphicFramePr>
          <p:nvPr>
            <p:extLst>
              <p:ext uri="{D42A27DB-BD31-4B8C-83A1-F6EECF244321}">
                <p14:modId xmlns:p14="http://schemas.microsoft.com/office/powerpoint/2010/main" val="4150114716"/>
              </p:ext>
            </p:extLst>
          </p:nvPr>
        </p:nvGraphicFramePr>
        <p:xfrm>
          <a:off x="7336790" y="4217882"/>
          <a:ext cx="3048318" cy="533681"/>
        </p:xfrm>
        <a:graphic>
          <a:graphicData uri="http://schemas.openxmlformats.org/presentationml/2006/ole">
            <mc:AlternateContent xmlns:mc="http://schemas.openxmlformats.org/markup-compatibility/2006">
              <mc:Choice xmlns:v="urn:schemas-microsoft-com:vml" Requires="v">
                <p:oleObj name="AxMath" r:id="rId24" imgW="1604520" imgH="281520" progId="Equation.AxMath">
                  <p:embed/>
                </p:oleObj>
              </mc:Choice>
              <mc:Fallback>
                <p:oleObj name="AxMath" r:id="rId24" imgW="1604520" imgH="281520" progId="Equation.AxMath">
                  <p:embed/>
                  <p:pic>
                    <p:nvPicPr>
                      <p:cNvPr id="0" name=""/>
                      <p:cNvPicPr/>
                      <p:nvPr/>
                    </p:nvPicPr>
                    <p:blipFill>
                      <a:blip r:embed="rId25"/>
                      <a:stretch>
                        <a:fillRect/>
                      </a:stretch>
                    </p:blipFill>
                    <p:spPr>
                      <a:xfrm>
                        <a:off x="7336790" y="4217882"/>
                        <a:ext cx="3048318" cy="533681"/>
                      </a:xfrm>
                      <a:prstGeom prst="rect">
                        <a:avLst/>
                      </a:prstGeom>
                    </p:spPr>
                  </p:pic>
                </p:oleObj>
              </mc:Fallback>
            </mc:AlternateContent>
          </a:graphicData>
        </a:graphic>
      </p:graphicFrame>
      <p:sp>
        <p:nvSpPr>
          <p:cNvPr id="20" name="文本框 19">
            <a:extLst>
              <a:ext uri="{FF2B5EF4-FFF2-40B4-BE49-F238E27FC236}">
                <a16:creationId xmlns:a16="http://schemas.microsoft.com/office/drawing/2014/main" id="{6E433CEE-1BC6-8361-2BF4-B4F5B1BA97C5}"/>
              </a:ext>
            </a:extLst>
          </p:cNvPr>
          <p:cNvSpPr txBox="1"/>
          <p:nvPr>
            <p:custDataLst>
              <p:tags r:id="rId12"/>
            </p:custDataLst>
          </p:nvPr>
        </p:nvSpPr>
        <p:spPr>
          <a:xfrm>
            <a:off x="799783" y="5331560"/>
            <a:ext cx="9367838" cy="557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r>
              <a:rPr lang="en-US" altLang="zh-CN" sz="2400" dirty="0">
                <a:solidFill>
                  <a:srgbClr val="000000"/>
                </a:solidFill>
                <a:effectLst/>
                <a:latin typeface="Times New Roman" panose="02020603050405020304" pitchFamily="18" charset="0"/>
                <a:cs typeface="Times New Roman" panose="02020603050405020304" pitchFamily="18" charset="0"/>
              </a:rPr>
              <a:t>Finally</a:t>
            </a:r>
            <a:r>
              <a:rPr lang="en-US" altLang="zh-CN" sz="2400" dirty="0">
                <a:solidFill>
                  <a:srgbClr val="000000"/>
                </a:solidFill>
                <a:latin typeface="Times New Roman" panose="02020603050405020304" pitchFamily="18" charset="0"/>
                <a:cs typeface="Times New Roman" panose="02020603050405020304" pitchFamily="18" charset="0"/>
              </a:rPr>
              <a:t>, we pick:</a:t>
            </a:r>
            <a:endParaRPr lang="zh-CN" altLang="en-US" sz="2800" spc="60" dirty="0">
              <a:ln w="3175">
                <a:noFill/>
                <a:prstDash val="dash"/>
              </a:ln>
              <a:solidFill>
                <a:schemeClr val="dk1">
                  <a:lumMod val="75000"/>
                  <a:lumOff val="25000"/>
                </a:schemeClr>
              </a:solidFill>
              <a:uFillTx/>
              <a:latin typeface="Times New Roman" panose="02020603050405020304" pitchFamily="18" charset="0"/>
              <a:ea typeface="汉仪中黑 简" panose="00020600040101010101" charset="-122"/>
              <a:cs typeface="Times New Roman" panose="02020603050405020304" pitchFamily="18" charset="0"/>
            </a:endParaRPr>
          </a:p>
        </p:txBody>
      </p:sp>
      <p:graphicFrame>
        <p:nvGraphicFramePr>
          <p:cNvPr id="21" name="对象 20">
            <a:extLst>
              <a:ext uri="{FF2B5EF4-FFF2-40B4-BE49-F238E27FC236}">
                <a16:creationId xmlns:a16="http://schemas.microsoft.com/office/drawing/2014/main" id="{A30EAB5B-EB83-13CF-E1ED-7BE9A0A3A990}"/>
              </a:ext>
            </a:extLst>
          </p:cNvPr>
          <p:cNvGraphicFramePr>
            <a:graphicFrameLocks noChangeAspect="1"/>
          </p:cNvGraphicFramePr>
          <p:nvPr>
            <p:extLst>
              <p:ext uri="{D42A27DB-BD31-4B8C-83A1-F6EECF244321}">
                <p14:modId xmlns:p14="http://schemas.microsoft.com/office/powerpoint/2010/main" val="1272734692"/>
              </p:ext>
            </p:extLst>
          </p:nvPr>
        </p:nvGraphicFramePr>
        <p:xfrm>
          <a:off x="7336790" y="5401688"/>
          <a:ext cx="2052953" cy="583838"/>
        </p:xfrm>
        <a:graphic>
          <a:graphicData uri="http://schemas.openxmlformats.org/presentationml/2006/ole">
            <mc:AlternateContent xmlns:mc="http://schemas.openxmlformats.org/markup-compatibility/2006">
              <mc:Choice xmlns:v="urn:schemas-microsoft-com:vml" Requires="v">
                <p:oleObj name="AxMath" r:id="rId26" imgW="1027440" imgH="291600" progId="Equation.AxMath">
                  <p:embed/>
                </p:oleObj>
              </mc:Choice>
              <mc:Fallback>
                <p:oleObj name="AxMath" r:id="rId26" imgW="1027440" imgH="291600" progId="Equation.AxMath">
                  <p:embed/>
                  <p:pic>
                    <p:nvPicPr>
                      <p:cNvPr id="0" name=""/>
                      <p:cNvPicPr/>
                      <p:nvPr/>
                    </p:nvPicPr>
                    <p:blipFill>
                      <a:blip r:embed="rId27"/>
                      <a:stretch>
                        <a:fillRect/>
                      </a:stretch>
                    </p:blipFill>
                    <p:spPr>
                      <a:xfrm>
                        <a:off x="7336790" y="5401688"/>
                        <a:ext cx="2052953" cy="583838"/>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2991355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No20-5_封面页背景 副本">
            <a:extLst>
              <a:ext uri="{FF2B5EF4-FFF2-40B4-BE49-F238E27FC236}">
                <a16:creationId xmlns:a16="http://schemas.microsoft.com/office/drawing/2014/main" id="{B5C91EE0-A31F-1526-236D-3612B477C98D}"/>
              </a:ext>
            </a:extLst>
          </p:cNvPr>
          <p:cNvPicPr>
            <a:picLocks noChangeAspect="1"/>
          </p:cNvPicPr>
          <p:nvPr>
            <p:custDataLst>
              <p:tags r:id="rId2"/>
            </p:custDataLst>
          </p:nvPr>
        </p:nvPicPr>
        <p:blipFill>
          <a:blip r:embed="rId16"/>
          <a:stretch>
            <a:fillRect/>
          </a:stretch>
        </p:blipFill>
        <p:spPr>
          <a:xfrm>
            <a:off x="-2540" y="-12"/>
            <a:ext cx="12192000" cy="6858000"/>
          </a:xfrm>
          <a:prstGeom prst="rect">
            <a:avLst/>
          </a:prstGeom>
        </p:spPr>
      </p:pic>
      <p:pic>
        <p:nvPicPr>
          <p:cNvPr id="10" name="图片 9" descr="No20-5_正文页装饰1"/>
          <p:cNvPicPr>
            <a:picLocks noChangeAspect="1"/>
          </p:cNvPicPr>
          <p:nvPr>
            <p:custDataLst>
              <p:tags r:id="rId3"/>
            </p:custDataLst>
          </p:nvPr>
        </p:nvPicPr>
        <p:blipFill>
          <a:blip r:embed="rId17"/>
          <a:stretch>
            <a:fillRect/>
          </a:stretch>
        </p:blipFill>
        <p:spPr>
          <a:xfrm>
            <a:off x="2540" y="0"/>
            <a:ext cx="2200275" cy="2008561"/>
          </a:xfrm>
          <a:prstGeom prst="rect">
            <a:avLst/>
          </a:prstGeom>
        </p:spPr>
      </p:pic>
      <p:pic>
        <p:nvPicPr>
          <p:cNvPr id="9" name="图片 8" descr="No20-5_正文页装饰2"/>
          <p:cNvPicPr>
            <a:picLocks noChangeAspect="1"/>
          </p:cNvPicPr>
          <p:nvPr>
            <p:custDataLst>
              <p:tags r:id="rId4"/>
            </p:custDataLst>
          </p:nvPr>
        </p:nvPicPr>
        <p:blipFill>
          <a:blip r:embed="rId18"/>
          <a:stretch>
            <a:fillRect/>
          </a:stretch>
        </p:blipFill>
        <p:spPr>
          <a:xfrm>
            <a:off x="9980295" y="4863264"/>
            <a:ext cx="2214245" cy="1994724"/>
          </a:xfrm>
          <a:prstGeom prst="rect">
            <a:avLst/>
          </a:prstGeom>
        </p:spPr>
      </p:pic>
      <p:sp>
        <p:nvSpPr>
          <p:cNvPr id="4" name="Object 901"/>
          <p:cNvSpPr txBox="1"/>
          <p:nvPr>
            <p:custDataLst>
              <p:tags r:id="rId5"/>
            </p:custDataLst>
          </p:nvPr>
        </p:nvSpPr>
        <p:spPr>
          <a:xfrm>
            <a:off x="797398" y="798250"/>
            <a:ext cx="11070117" cy="720844"/>
          </a:xfrm>
          <a:prstGeom prst="rect">
            <a:avLst/>
          </a:prstGeom>
        </p:spPr>
        <p:txBody>
          <a:bodyPr vert="horz" lIns="63500" tIns="25400" rIns="63500" bIns="25400" rtlCol="0" anchor="b" anchorCtr="0"/>
          <a:lstStyle/>
          <a:p>
            <a:pPr fontAlgn="auto">
              <a:lnSpc>
                <a:spcPct val="100000"/>
              </a:lnSpc>
            </a:pPr>
            <a:r>
              <a:rPr lang="en-US" altLang="zh-CN" sz="3200" b="1" i="0" spc="320" dirty="0">
                <a:solidFill>
                  <a:schemeClr val="dk1"/>
                </a:solidFill>
                <a:latin typeface="Times New Roman" panose="02020603050405020304" charset="0"/>
                <a:ea typeface="汉仪中黑 简" panose="00020600040101010101" charset="-122"/>
                <a:cs typeface="Times New Roman" panose="02020603050405020304" charset="0"/>
              </a:rPr>
              <a:t>4.5.5 </a:t>
            </a:r>
            <a:r>
              <a:rPr lang="en-US" altLang="zh-CN" sz="32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Cross-validation </a:t>
            </a:r>
            <a:r>
              <a:rPr lang="en-US" altLang="zh-CN" sz="3200" b="1" i="0" spc="320" dirty="0">
                <a:solidFill>
                  <a:schemeClr val="dk1"/>
                </a:solidFill>
                <a:latin typeface="Times New Roman" panose="02020603050405020304" charset="0"/>
                <a:ea typeface="汉仪中黑 简" panose="00020600040101010101" charset="-122"/>
                <a:cs typeface="Times New Roman" panose="02020603050405020304" charset="0"/>
              </a:rPr>
              <a:t>                                                                                                                                                                                                                                                                                                                                                                                                                                                                                                                                                                                                                                                                                                                                                                                                                                                                                                                                                                                                                                                                                                                                                                                                                                                                                                                                                                                                                                                                                                                                                                                                                                                                                                                                                                                                                                                                                                                                                                                                                                                                                                                                                                                                                                                                                                                                                                                                                                                                                                                                                                                                                                                                                                                                                                                                                                                                                                                                                                                                                                                                                                                                                                                                                                                                                                  </a:t>
            </a:r>
          </a:p>
        </p:txBody>
      </p:sp>
      <p:sp>
        <p:nvSpPr>
          <p:cNvPr id="5" name="Object 902"/>
          <p:cNvSpPr txBox="1"/>
          <p:nvPr>
            <p:custDataLst>
              <p:tags r:id="rId6"/>
            </p:custDataLst>
          </p:nvPr>
        </p:nvSpPr>
        <p:spPr>
          <a:xfrm>
            <a:off x="959959" y="1542290"/>
            <a:ext cx="10299510" cy="369422"/>
          </a:xfrm>
          <a:prstGeom prst="rect">
            <a:avLst/>
          </a:prstGeom>
        </p:spPr>
        <p:txBody>
          <a:bodyPr vert="horz" lIns="63500" tIns="25400" rIns="63500" bIns="25400" rtlCol="0" anchor="t" anchorCtr="0">
            <a:normAutofit/>
          </a:bodyPr>
          <a:lstStyle/>
          <a:p>
            <a:pPr fontAlgn="auto">
              <a:lnSpc>
                <a:spcPct val="100000"/>
              </a:lnSpc>
            </a:pPr>
            <a:endParaRPr lang="en-US" altLang="zh-CN" sz="2000" spc="80" dirty="0">
              <a:solidFill>
                <a:schemeClr val="lt1">
                  <a:lumMod val="50000"/>
                </a:schemeClr>
              </a:solidFill>
              <a:latin typeface="Times New Roman" panose="02020603050405020304" charset="0"/>
              <a:ea typeface="汉仪中黑 简" panose="00020600040101010101" charset="-122"/>
              <a:cs typeface="Times New Roman" panose="02020603050405020304" charset="0"/>
            </a:endParaRPr>
          </a:p>
        </p:txBody>
      </p:sp>
      <p:sp>
        <p:nvSpPr>
          <p:cNvPr id="14" name="Title 6"/>
          <p:cNvSpPr txBox="1"/>
          <p:nvPr>
            <p:custDataLst>
              <p:tags r:id="rId7"/>
            </p:custDataLst>
          </p:nvPr>
        </p:nvSpPr>
        <p:spPr>
          <a:xfrm>
            <a:off x="6527242" y="2738665"/>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sp>
        <p:nvSpPr>
          <p:cNvPr id="6" name="Title 6"/>
          <p:cNvSpPr txBox="1"/>
          <p:nvPr>
            <p:custDataLst>
              <p:tags r:id="rId8"/>
            </p:custDataLst>
          </p:nvPr>
        </p:nvSpPr>
        <p:spPr>
          <a:xfrm>
            <a:off x="6527242" y="4826417"/>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grpSp>
        <p:nvGrpSpPr>
          <p:cNvPr id="3" name="组合 2">
            <a:extLst>
              <a:ext uri="{FF2B5EF4-FFF2-40B4-BE49-F238E27FC236}">
                <a16:creationId xmlns:a16="http://schemas.microsoft.com/office/drawing/2014/main" id="{A345D9A4-D332-B1D3-C15E-B524AAD70031}"/>
              </a:ext>
            </a:extLst>
          </p:cNvPr>
          <p:cNvGrpSpPr/>
          <p:nvPr>
            <p:custDataLst>
              <p:tags r:id="rId9"/>
            </p:custDataLst>
          </p:nvPr>
        </p:nvGrpSpPr>
        <p:grpSpPr>
          <a:xfrm>
            <a:off x="766762" y="1897987"/>
            <a:ext cx="10587030" cy="3791055"/>
            <a:chOff x="6591433" y="1928963"/>
            <a:chExt cx="3013220" cy="3822786"/>
          </a:xfrm>
        </p:grpSpPr>
        <p:sp>
          <p:nvSpPr>
            <p:cNvPr id="8" name="文本框 7">
              <a:extLst>
                <a:ext uri="{FF2B5EF4-FFF2-40B4-BE49-F238E27FC236}">
                  <a16:creationId xmlns:a16="http://schemas.microsoft.com/office/drawing/2014/main" id="{36056082-B8BB-5179-F7A1-7810AC424ADA}"/>
                </a:ext>
              </a:extLst>
            </p:cNvPr>
            <p:cNvSpPr txBox="1"/>
            <p:nvPr>
              <p:custDataLst>
                <p:tags r:id="rId12"/>
              </p:custDataLst>
            </p:nvPr>
          </p:nvSpPr>
          <p:spPr>
            <a:xfrm>
              <a:off x="6591433" y="1928963"/>
              <a:ext cx="2889874" cy="561973"/>
            </a:xfrm>
            <a:prstGeom prst="rect">
              <a:avLst/>
            </a:prstGeom>
            <a:noFill/>
          </p:spPr>
          <p:txBody>
            <a:bodyPr wrap="square" rtlCol="0" anchor="ctr" anchorCtr="0">
              <a:normAutofit/>
            </a:bodyPr>
            <a:lstStyle>
              <a:defPPr>
                <a:defRPr lang="zh-CN"/>
              </a:defPPr>
              <a:lvl1pPr>
                <a:defRPr sz="2400"/>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en-US" altLang="zh-CN" b="1" i="0" spc="120" noProof="0" dirty="0">
                  <a:ln w="3175">
                    <a:noFill/>
                    <a:prstDash val="dash"/>
                  </a:ln>
                  <a:solidFill>
                    <a:schemeClr val="dk1"/>
                  </a:solidFill>
                  <a:effectLst/>
                  <a:uLnTx/>
                  <a:uFillTx/>
                  <a:latin typeface="Times New Roman" panose="02020603050405020304" charset="0"/>
                  <a:ea typeface="汉仪中黑 简" panose="00020600040101010101" charset="-122"/>
                  <a:cs typeface="Times New Roman" panose="02020603050405020304" charset="0"/>
                </a:rPr>
                <a:t>How to split </a:t>
              </a:r>
              <a:r>
                <a:rPr lang="en-US" altLang="zh-CN" b="1" spc="120" dirty="0">
                  <a:ln w="3175">
                    <a:noFill/>
                    <a:prstDash val="dash"/>
                  </a:ln>
                  <a:solidFill>
                    <a:schemeClr val="dk1"/>
                  </a:solidFill>
                  <a:latin typeface="Times New Roman" panose="02020603050405020304" charset="0"/>
                  <a:ea typeface="汉仪中黑 简" panose="00020600040101010101" charset="-122"/>
                  <a:cs typeface="Times New Roman" panose="02020603050405020304" charset="0"/>
                </a:rPr>
                <a:t>a</a:t>
              </a:r>
              <a:r>
                <a:rPr lang="zh-CN" altLang="en-US" b="1" spc="120" dirty="0">
                  <a:ln w="3175">
                    <a:noFill/>
                    <a:prstDash val="dash"/>
                  </a:ln>
                  <a:solidFill>
                    <a:schemeClr val="dk1"/>
                  </a:solidFill>
                  <a:latin typeface="Times New Roman" panose="02020603050405020304" charset="0"/>
                  <a:ea typeface="汉仪中黑 简" panose="00020600040101010101" charset="-122"/>
                  <a:cs typeface="Times New Roman" panose="02020603050405020304" charset="0"/>
                </a:rPr>
                <a:t> </a:t>
              </a:r>
              <a:r>
                <a:rPr kumimoji="0" lang="en-US" altLang="zh-CN" b="1" i="0" spc="120" noProof="0" dirty="0">
                  <a:ln w="3175">
                    <a:noFill/>
                    <a:prstDash val="dash"/>
                  </a:ln>
                  <a:solidFill>
                    <a:schemeClr val="dk1"/>
                  </a:solidFill>
                  <a:effectLst/>
                  <a:uLnTx/>
                  <a:uFillTx/>
                  <a:latin typeface="Times New Roman" panose="02020603050405020304" charset="0"/>
                  <a:ea typeface="汉仪中黑 简" panose="00020600040101010101" charset="-122"/>
                  <a:cs typeface="Times New Roman" panose="02020603050405020304" charset="0"/>
                </a:rPr>
                <a:t>validation set?</a:t>
              </a:r>
            </a:p>
          </p:txBody>
        </p:sp>
        <p:sp>
          <p:nvSpPr>
            <p:cNvPr id="18" name="文本框 17">
              <a:extLst>
                <a:ext uri="{FF2B5EF4-FFF2-40B4-BE49-F238E27FC236}">
                  <a16:creationId xmlns:a16="http://schemas.microsoft.com/office/drawing/2014/main" id="{76C1761A-DC0A-BFC1-B1D7-EF2E0F7A6271}"/>
                </a:ext>
              </a:extLst>
            </p:cNvPr>
            <p:cNvSpPr txBox="1"/>
            <p:nvPr>
              <p:custDataLst>
                <p:tags r:id="rId13"/>
              </p:custDataLst>
            </p:nvPr>
          </p:nvSpPr>
          <p:spPr>
            <a:xfrm>
              <a:off x="6714779" y="4475322"/>
              <a:ext cx="2889874" cy="127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endParaRPr lang="en-US" altLang="zh-CN" sz="2400" dirty="0">
                <a:solidFill>
                  <a:srgbClr val="000000"/>
                </a:solidFill>
                <a:effectLst/>
                <a:latin typeface="Times New Roman" panose="02020603050405020304" pitchFamily="18" charset="0"/>
                <a:cs typeface="Times New Roman" panose="02020603050405020304" pitchFamily="18" charset="0"/>
              </a:endParaRPr>
            </a:p>
          </p:txBody>
        </p:sp>
      </p:grpSp>
      <p:sp>
        <p:nvSpPr>
          <p:cNvPr id="20" name="文本框 19">
            <a:extLst>
              <a:ext uri="{FF2B5EF4-FFF2-40B4-BE49-F238E27FC236}">
                <a16:creationId xmlns:a16="http://schemas.microsoft.com/office/drawing/2014/main" id="{6E433CEE-1BC6-8361-2BF4-B4F5B1BA97C5}"/>
              </a:ext>
            </a:extLst>
          </p:cNvPr>
          <p:cNvSpPr txBox="1"/>
          <p:nvPr>
            <p:custDataLst>
              <p:tags r:id="rId10"/>
            </p:custDataLst>
          </p:nvPr>
        </p:nvSpPr>
        <p:spPr>
          <a:xfrm>
            <a:off x="802780" y="2650631"/>
            <a:ext cx="10738979" cy="2175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r>
              <a:rPr lang="en-US" altLang="zh-CN" sz="2400" dirty="0">
                <a:solidFill>
                  <a:srgbClr val="000000"/>
                </a:solidFill>
                <a:effectLst/>
                <a:latin typeface="Times New Roman" panose="02020603050405020304" pitchFamily="18" charset="0"/>
                <a:cs typeface="Times New Roman" panose="02020603050405020304" pitchFamily="18" charset="0"/>
              </a:rPr>
              <a:t>A simple but popular solution to this is to use cross validation (CV). The idea is as follows: we split the training data into K folds; then, for each fold k ∈ {1, . . . , K}, we train on all the folds but the k’th, and test on the k’th.</a:t>
            </a:r>
            <a:endParaRPr lang="zh-CN" altLang="en-US" sz="2800" spc="60" dirty="0">
              <a:ln w="3175">
                <a:noFill/>
                <a:prstDash val="dash"/>
              </a:ln>
              <a:solidFill>
                <a:schemeClr val="dk1">
                  <a:lumMod val="75000"/>
                  <a:lumOff val="25000"/>
                </a:schemeClr>
              </a:solidFill>
              <a:uFillTx/>
              <a:latin typeface="Times New Roman" panose="02020603050405020304" pitchFamily="18" charset="0"/>
              <a:ea typeface="汉仪中黑 简" panose="00020600040101010101" charset="-122"/>
              <a:cs typeface="Times New Roman" panose="02020603050405020304" pitchFamily="18" charset="0"/>
            </a:endParaRPr>
          </a:p>
        </p:txBody>
      </p:sp>
      <p:graphicFrame>
        <p:nvGraphicFramePr>
          <p:cNvPr id="21" name="对象 20">
            <a:extLst>
              <a:ext uri="{FF2B5EF4-FFF2-40B4-BE49-F238E27FC236}">
                <a16:creationId xmlns:a16="http://schemas.microsoft.com/office/drawing/2014/main" id="{A30EAB5B-EB83-13CF-E1ED-7BE9A0A3A990}"/>
              </a:ext>
            </a:extLst>
          </p:cNvPr>
          <p:cNvGraphicFramePr>
            <a:graphicFrameLocks noChangeAspect="1"/>
          </p:cNvGraphicFramePr>
          <p:nvPr>
            <p:extLst>
              <p:ext uri="{D42A27DB-BD31-4B8C-83A1-F6EECF244321}">
                <p14:modId xmlns:p14="http://schemas.microsoft.com/office/powerpoint/2010/main" val="3240189947"/>
              </p:ext>
            </p:extLst>
          </p:nvPr>
        </p:nvGraphicFramePr>
        <p:xfrm>
          <a:off x="903996" y="4159614"/>
          <a:ext cx="3686175" cy="854075"/>
        </p:xfrm>
        <a:graphic>
          <a:graphicData uri="http://schemas.openxmlformats.org/presentationml/2006/ole">
            <mc:AlternateContent xmlns:mc="http://schemas.openxmlformats.org/markup-compatibility/2006">
              <mc:Choice xmlns:v="urn:schemas-microsoft-com:vml" Requires="v">
                <p:oleObj name="AxMath" r:id="rId19" imgW="1845360" imgH="427680" progId="Equation.AxMath">
                  <p:embed/>
                </p:oleObj>
              </mc:Choice>
              <mc:Fallback>
                <p:oleObj name="AxMath" r:id="rId19" imgW="1845360" imgH="427680" progId="Equation.AxMath">
                  <p:embed/>
                  <p:pic>
                    <p:nvPicPr>
                      <p:cNvPr id="21" name="对象 20">
                        <a:extLst>
                          <a:ext uri="{FF2B5EF4-FFF2-40B4-BE49-F238E27FC236}">
                            <a16:creationId xmlns:a16="http://schemas.microsoft.com/office/drawing/2014/main" id="{A30EAB5B-EB83-13CF-E1ED-7BE9A0A3A990}"/>
                          </a:ext>
                        </a:extLst>
                      </p:cNvPr>
                      <p:cNvPicPr/>
                      <p:nvPr/>
                    </p:nvPicPr>
                    <p:blipFill>
                      <a:blip r:embed="rId20"/>
                      <a:stretch>
                        <a:fillRect/>
                      </a:stretch>
                    </p:blipFill>
                    <p:spPr>
                      <a:xfrm>
                        <a:off x="903996" y="4159614"/>
                        <a:ext cx="3686175" cy="854075"/>
                      </a:xfrm>
                      <a:prstGeom prst="rect">
                        <a:avLst/>
                      </a:prstGeom>
                    </p:spPr>
                  </p:pic>
                </p:oleObj>
              </mc:Fallback>
            </mc:AlternateContent>
          </a:graphicData>
        </a:graphic>
      </p:graphicFrame>
      <p:pic>
        <p:nvPicPr>
          <p:cNvPr id="11" name="图片 10">
            <a:extLst>
              <a:ext uri="{FF2B5EF4-FFF2-40B4-BE49-F238E27FC236}">
                <a16:creationId xmlns:a16="http://schemas.microsoft.com/office/drawing/2014/main" id="{B091F176-05B8-33B9-3972-E6852B39DA50}"/>
              </a:ext>
            </a:extLst>
          </p:cNvPr>
          <p:cNvPicPr>
            <a:picLocks noChangeAspect="1"/>
          </p:cNvPicPr>
          <p:nvPr/>
        </p:nvPicPr>
        <p:blipFill>
          <a:blip r:embed="rId21"/>
          <a:stretch>
            <a:fillRect/>
          </a:stretch>
        </p:blipFill>
        <p:spPr>
          <a:xfrm>
            <a:off x="6728370" y="3963096"/>
            <a:ext cx="4192042" cy="2811892"/>
          </a:xfrm>
          <a:prstGeom prst="rect">
            <a:avLst/>
          </a:prstGeom>
        </p:spPr>
      </p:pic>
      <p:sp>
        <p:nvSpPr>
          <p:cNvPr id="22" name="文本框 21">
            <a:extLst>
              <a:ext uri="{FF2B5EF4-FFF2-40B4-BE49-F238E27FC236}">
                <a16:creationId xmlns:a16="http://schemas.microsoft.com/office/drawing/2014/main" id="{70C499D2-A2AA-9A40-5680-FD2C7DD940B8}"/>
              </a:ext>
            </a:extLst>
          </p:cNvPr>
          <p:cNvSpPr txBox="1"/>
          <p:nvPr>
            <p:custDataLst>
              <p:tags r:id="rId11"/>
            </p:custDataLst>
          </p:nvPr>
        </p:nvSpPr>
        <p:spPr>
          <a:xfrm>
            <a:off x="838208" y="5608632"/>
            <a:ext cx="5594091" cy="965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77500" lnSpcReduction="20000"/>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r>
              <a:rPr lang="en-US" altLang="zh-CN" sz="2800" spc="60" dirty="0">
                <a:ln w="3175">
                  <a:noFill/>
                  <a:prstDash val="dash"/>
                </a:ln>
                <a:solidFill>
                  <a:schemeClr val="dk1">
                    <a:lumMod val="75000"/>
                    <a:lumOff val="25000"/>
                  </a:schemeClr>
                </a:solidFill>
                <a:latin typeface="Times New Roman" panose="02020603050405020304" pitchFamily="18" charset="0"/>
                <a:ea typeface="汉仪中黑 简" panose="00020600040101010101" charset="-122"/>
                <a:cs typeface="Times New Roman" panose="02020603050405020304" pitchFamily="18" charset="0"/>
              </a:rPr>
              <a:t>If we set K = N, we get a method known as</a:t>
            </a:r>
          </a:p>
          <a:p>
            <a:r>
              <a:rPr lang="en-US" altLang="zh-CN" sz="2800" b="1" spc="60" dirty="0">
                <a:ln w="3175">
                  <a:noFill/>
                  <a:prstDash val="dash"/>
                </a:ln>
                <a:solidFill>
                  <a:schemeClr val="dk1">
                    <a:lumMod val="75000"/>
                    <a:lumOff val="25000"/>
                  </a:schemeClr>
                </a:solidFill>
                <a:latin typeface="Times New Roman" panose="02020603050405020304" pitchFamily="18" charset="0"/>
                <a:ea typeface="汉仪中黑 简" panose="00020600040101010101" charset="-122"/>
                <a:cs typeface="Times New Roman" panose="02020603050405020304" pitchFamily="18" charset="0"/>
              </a:rPr>
              <a:t>leave-one-out cross-validation</a:t>
            </a:r>
            <a:endParaRPr lang="zh-CN" altLang="en-US" sz="2800" b="1" spc="60" dirty="0">
              <a:ln w="3175">
                <a:noFill/>
                <a:prstDash val="dash"/>
              </a:ln>
              <a:solidFill>
                <a:schemeClr val="dk1">
                  <a:lumMod val="75000"/>
                  <a:lumOff val="25000"/>
                </a:schemeClr>
              </a:solidFill>
              <a:uFillTx/>
              <a:latin typeface="Times New Roman" panose="02020603050405020304" pitchFamily="18" charset="0"/>
              <a:ea typeface="汉仪中黑 简" panose="00020600040101010101"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756849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No20-5_封面页背景 副本">
            <a:extLst>
              <a:ext uri="{FF2B5EF4-FFF2-40B4-BE49-F238E27FC236}">
                <a16:creationId xmlns:a16="http://schemas.microsoft.com/office/drawing/2014/main" id="{B5C91EE0-A31F-1526-236D-3612B477C98D}"/>
              </a:ext>
            </a:extLst>
          </p:cNvPr>
          <p:cNvPicPr>
            <a:picLocks noChangeAspect="1"/>
          </p:cNvPicPr>
          <p:nvPr>
            <p:custDataLst>
              <p:tags r:id="rId2"/>
            </p:custDataLst>
          </p:nvPr>
        </p:nvPicPr>
        <p:blipFill>
          <a:blip r:embed="rId15"/>
          <a:stretch>
            <a:fillRect/>
          </a:stretch>
        </p:blipFill>
        <p:spPr>
          <a:xfrm>
            <a:off x="-2540" y="-12"/>
            <a:ext cx="12192000" cy="6858000"/>
          </a:xfrm>
          <a:prstGeom prst="rect">
            <a:avLst/>
          </a:prstGeom>
        </p:spPr>
      </p:pic>
      <p:pic>
        <p:nvPicPr>
          <p:cNvPr id="10" name="图片 9" descr="No20-5_正文页装饰1"/>
          <p:cNvPicPr>
            <a:picLocks noChangeAspect="1"/>
          </p:cNvPicPr>
          <p:nvPr>
            <p:custDataLst>
              <p:tags r:id="rId3"/>
            </p:custDataLst>
          </p:nvPr>
        </p:nvPicPr>
        <p:blipFill>
          <a:blip r:embed="rId16"/>
          <a:stretch>
            <a:fillRect/>
          </a:stretch>
        </p:blipFill>
        <p:spPr>
          <a:xfrm>
            <a:off x="2540" y="0"/>
            <a:ext cx="2200275" cy="2008561"/>
          </a:xfrm>
          <a:prstGeom prst="rect">
            <a:avLst/>
          </a:prstGeom>
        </p:spPr>
      </p:pic>
      <p:pic>
        <p:nvPicPr>
          <p:cNvPr id="9" name="图片 8" descr="No20-5_正文页装饰2"/>
          <p:cNvPicPr>
            <a:picLocks noChangeAspect="1"/>
          </p:cNvPicPr>
          <p:nvPr>
            <p:custDataLst>
              <p:tags r:id="rId4"/>
            </p:custDataLst>
          </p:nvPr>
        </p:nvPicPr>
        <p:blipFill>
          <a:blip r:embed="rId17"/>
          <a:stretch>
            <a:fillRect/>
          </a:stretch>
        </p:blipFill>
        <p:spPr>
          <a:xfrm>
            <a:off x="9980295" y="4863264"/>
            <a:ext cx="2214245" cy="1994724"/>
          </a:xfrm>
          <a:prstGeom prst="rect">
            <a:avLst/>
          </a:prstGeom>
        </p:spPr>
      </p:pic>
      <p:sp>
        <p:nvSpPr>
          <p:cNvPr id="4" name="Object 901"/>
          <p:cNvSpPr txBox="1"/>
          <p:nvPr>
            <p:custDataLst>
              <p:tags r:id="rId5"/>
            </p:custDataLst>
          </p:nvPr>
        </p:nvSpPr>
        <p:spPr>
          <a:xfrm>
            <a:off x="797398" y="798250"/>
            <a:ext cx="11070117" cy="720844"/>
          </a:xfrm>
          <a:prstGeom prst="rect">
            <a:avLst/>
          </a:prstGeom>
        </p:spPr>
        <p:txBody>
          <a:bodyPr vert="horz" lIns="63500" tIns="25400" rIns="63500" bIns="25400" rtlCol="0" anchor="b" anchorCtr="0"/>
          <a:lstStyle/>
          <a:p>
            <a:pPr fontAlgn="auto">
              <a:lnSpc>
                <a:spcPct val="100000"/>
              </a:lnSpc>
            </a:pPr>
            <a:r>
              <a:rPr lang="en-US" altLang="zh-CN" sz="3200" b="1" i="0" spc="320" dirty="0">
                <a:solidFill>
                  <a:schemeClr val="dk1"/>
                </a:solidFill>
                <a:latin typeface="Times New Roman" panose="02020603050405020304" charset="0"/>
                <a:ea typeface="汉仪中黑 简" panose="00020600040101010101" charset="-122"/>
                <a:cs typeface="Times New Roman" panose="02020603050405020304" charset="0"/>
              </a:rPr>
              <a:t>4.5.5 </a:t>
            </a:r>
            <a:r>
              <a:rPr lang="en-US" altLang="zh-CN" sz="32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Cross-validation</a:t>
            </a:r>
            <a:r>
              <a:rPr lang="en-US" altLang="zh-CN" sz="3200" b="1" i="0" spc="320" dirty="0">
                <a:solidFill>
                  <a:schemeClr val="dk1"/>
                </a:solidFill>
                <a:latin typeface="Times New Roman" panose="02020603050405020304" charset="0"/>
                <a:ea typeface="汉仪中黑 简" panose="00020600040101010101" charset="-122"/>
                <a:cs typeface="Times New Roman" panose="02020603050405020304" charset="0"/>
              </a:rPr>
              <a:t>                                                                                                                                                                                                                                                                                                                                                                                                                                                                                                                                                                                                                                                                                                                                                                                                                                                                                                                                                                                                                                                                                                                                                                                                                                                                                                                                                                                                                                                                                                                                                                                                                                                                                                                                                                                                                                                                                                                                                                                                                                                                                                                                                                                                                                                                                                                                                                                                                                                                                                                                                                                                                                                                                                                                                                                                                                                                                                                                                                                                                                                                                                                                                                                                                                                                                                   </a:t>
            </a:r>
          </a:p>
        </p:txBody>
      </p:sp>
      <p:sp>
        <p:nvSpPr>
          <p:cNvPr id="5" name="Object 902"/>
          <p:cNvSpPr txBox="1"/>
          <p:nvPr>
            <p:custDataLst>
              <p:tags r:id="rId6"/>
            </p:custDataLst>
          </p:nvPr>
        </p:nvSpPr>
        <p:spPr>
          <a:xfrm>
            <a:off x="959959" y="1542290"/>
            <a:ext cx="10299510" cy="369422"/>
          </a:xfrm>
          <a:prstGeom prst="rect">
            <a:avLst/>
          </a:prstGeom>
        </p:spPr>
        <p:txBody>
          <a:bodyPr vert="horz" lIns="63500" tIns="25400" rIns="63500" bIns="25400" rtlCol="0" anchor="t" anchorCtr="0">
            <a:normAutofit/>
          </a:bodyPr>
          <a:lstStyle/>
          <a:p>
            <a:pPr fontAlgn="auto">
              <a:lnSpc>
                <a:spcPct val="100000"/>
              </a:lnSpc>
            </a:pPr>
            <a:endParaRPr lang="en-US" altLang="zh-CN" sz="2000" spc="80" dirty="0">
              <a:solidFill>
                <a:schemeClr val="lt1">
                  <a:lumMod val="50000"/>
                </a:schemeClr>
              </a:solidFill>
              <a:latin typeface="Times New Roman" panose="02020603050405020304" charset="0"/>
              <a:ea typeface="汉仪中黑 简" panose="00020600040101010101" charset="-122"/>
              <a:cs typeface="Times New Roman" panose="02020603050405020304" charset="0"/>
            </a:endParaRPr>
          </a:p>
        </p:txBody>
      </p:sp>
      <p:sp>
        <p:nvSpPr>
          <p:cNvPr id="14" name="Title 6"/>
          <p:cNvSpPr txBox="1"/>
          <p:nvPr>
            <p:custDataLst>
              <p:tags r:id="rId7"/>
            </p:custDataLst>
          </p:nvPr>
        </p:nvSpPr>
        <p:spPr>
          <a:xfrm>
            <a:off x="6527242" y="2738665"/>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sp>
        <p:nvSpPr>
          <p:cNvPr id="6" name="Title 6"/>
          <p:cNvSpPr txBox="1"/>
          <p:nvPr>
            <p:custDataLst>
              <p:tags r:id="rId8"/>
            </p:custDataLst>
          </p:nvPr>
        </p:nvSpPr>
        <p:spPr>
          <a:xfrm>
            <a:off x="6527242" y="4826417"/>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grpSp>
        <p:nvGrpSpPr>
          <p:cNvPr id="3" name="组合 2">
            <a:extLst>
              <a:ext uri="{FF2B5EF4-FFF2-40B4-BE49-F238E27FC236}">
                <a16:creationId xmlns:a16="http://schemas.microsoft.com/office/drawing/2014/main" id="{A345D9A4-D332-B1D3-C15E-B524AAD70031}"/>
              </a:ext>
            </a:extLst>
          </p:cNvPr>
          <p:cNvGrpSpPr/>
          <p:nvPr>
            <p:custDataLst>
              <p:tags r:id="rId9"/>
            </p:custDataLst>
          </p:nvPr>
        </p:nvGrpSpPr>
        <p:grpSpPr>
          <a:xfrm>
            <a:off x="787084" y="1897987"/>
            <a:ext cx="10566708" cy="3791055"/>
            <a:chOff x="6597217" y="1928963"/>
            <a:chExt cx="3007436" cy="3822786"/>
          </a:xfrm>
        </p:grpSpPr>
        <p:sp>
          <p:nvSpPr>
            <p:cNvPr id="8" name="文本框 7">
              <a:extLst>
                <a:ext uri="{FF2B5EF4-FFF2-40B4-BE49-F238E27FC236}">
                  <a16:creationId xmlns:a16="http://schemas.microsoft.com/office/drawing/2014/main" id="{36056082-B8BB-5179-F7A1-7810AC424ADA}"/>
                </a:ext>
              </a:extLst>
            </p:cNvPr>
            <p:cNvSpPr txBox="1"/>
            <p:nvPr>
              <p:custDataLst>
                <p:tags r:id="rId11"/>
              </p:custDataLst>
            </p:nvPr>
          </p:nvSpPr>
          <p:spPr>
            <a:xfrm>
              <a:off x="6597217" y="1928963"/>
              <a:ext cx="2889874" cy="561973"/>
            </a:xfrm>
            <a:prstGeom prst="rect">
              <a:avLst/>
            </a:prstGeom>
            <a:noFill/>
          </p:spPr>
          <p:txBody>
            <a:bodyPr wrap="square" rtlCol="0" anchor="ctr" anchorCtr="0">
              <a:normAutofit/>
            </a:bodyPr>
            <a:lstStyle>
              <a:defPPr>
                <a:defRPr lang="zh-CN"/>
              </a:defPPr>
              <a:lvl1pPr>
                <a:defRPr sz="2400"/>
              </a:lvl1pPr>
            </a:lstStyle>
            <a:p>
              <a:pPr marL="0" marR="0" lvl="0" indent="0" algn="l" defTabSz="913765" rtl="0" eaLnBrk="1" fontAlgn="auto" latinLnBrk="0" hangingPunct="1">
                <a:lnSpc>
                  <a:spcPct val="130000"/>
                </a:lnSpc>
                <a:spcBef>
                  <a:spcPct val="0"/>
                </a:spcBef>
                <a:spcAft>
                  <a:spcPts val="800"/>
                </a:spcAft>
                <a:buClrTx/>
                <a:buSzTx/>
                <a:buFontTx/>
                <a:buNone/>
              </a:pPr>
              <a:r>
                <a:rPr lang="en-US" altLang="zh-CN" b="1" spc="120" dirty="0">
                  <a:ln w="3175">
                    <a:noFill/>
                    <a:prstDash val="dash"/>
                  </a:ln>
                  <a:solidFill>
                    <a:schemeClr val="dk1"/>
                  </a:solidFill>
                  <a:latin typeface="Times New Roman" panose="02020603050405020304" charset="0"/>
                  <a:ea typeface="汉仪中黑 简" panose="00020600040101010101" charset="-122"/>
                  <a:cs typeface="Times New Roman" panose="02020603050405020304" charset="0"/>
                </a:rPr>
                <a:t>In R</a:t>
              </a:r>
              <a:r>
                <a:rPr kumimoji="0" lang="en-US" altLang="zh-CN" b="1" i="0" spc="120" noProof="0" dirty="0" err="1">
                  <a:ln w="3175">
                    <a:noFill/>
                    <a:prstDash val="dash"/>
                  </a:ln>
                  <a:solidFill>
                    <a:schemeClr val="dk1"/>
                  </a:solidFill>
                  <a:effectLst/>
                  <a:uLnTx/>
                  <a:uFillTx/>
                  <a:latin typeface="Times New Roman" panose="02020603050405020304" charset="0"/>
                  <a:ea typeface="汉仪中黑 简" panose="00020600040101010101" charset="-122"/>
                  <a:cs typeface="Times New Roman" panose="02020603050405020304" charset="0"/>
                </a:rPr>
                <a:t>i</a:t>
              </a:r>
              <a:r>
                <a:rPr lang="en-US" altLang="zh-CN" b="1" spc="120" dirty="0" err="1">
                  <a:ln w="3175">
                    <a:noFill/>
                    <a:prstDash val="dash"/>
                  </a:ln>
                  <a:solidFill>
                    <a:schemeClr val="dk1"/>
                  </a:solidFill>
                  <a:latin typeface="Times New Roman" panose="02020603050405020304" charset="0"/>
                  <a:ea typeface="汉仪中黑 简" panose="00020600040101010101" charset="-122"/>
                  <a:cs typeface="Times New Roman" panose="02020603050405020304" charset="0"/>
                </a:rPr>
                <a:t>dge</a:t>
              </a:r>
              <a:r>
                <a:rPr lang="en-US" altLang="zh-CN" b="1" spc="120" dirty="0">
                  <a:ln w="3175">
                    <a:noFill/>
                    <a:prstDash val="dash"/>
                  </a:ln>
                  <a:solidFill>
                    <a:schemeClr val="dk1"/>
                  </a:solidFill>
                  <a:latin typeface="Times New Roman" panose="02020603050405020304" charset="0"/>
                  <a:ea typeface="汉仪中黑 简" panose="00020600040101010101" charset="-122"/>
                  <a:cs typeface="Times New Roman" panose="02020603050405020304" charset="0"/>
                </a:rPr>
                <a:t> regression</a:t>
              </a:r>
              <a:endParaRPr kumimoji="0" lang="en-US" altLang="zh-CN" b="1" i="0" spc="120" noProof="0" dirty="0">
                <a:ln w="3175">
                  <a:noFill/>
                  <a:prstDash val="dash"/>
                </a:ln>
                <a:solidFill>
                  <a:schemeClr val="dk1"/>
                </a:solidFill>
                <a:effectLst/>
                <a:uLnTx/>
                <a:uFillTx/>
                <a:latin typeface="Times New Roman" panose="02020603050405020304" charset="0"/>
                <a:ea typeface="汉仪中黑 简" panose="00020600040101010101" charset="-122"/>
                <a:cs typeface="Times New Roman" panose="02020603050405020304" charset="0"/>
              </a:endParaRPr>
            </a:p>
          </p:txBody>
        </p:sp>
        <p:sp>
          <p:nvSpPr>
            <p:cNvPr id="18" name="文本框 17">
              <a:extLst>
                <a:ext uri="{FF2B5EF4-FFF2-40B4-BE49-F238E27FC236}">
                  <a16:creationId xmlns:a16="http://schemas.microsoft.com/office/drawing/2014/main" id="{76C1761A-DC0A-BFC1-B1D7-EF2E0F7A6271}"/>
                </a:ext>
              </a:extLst>
            </p:cNvPr>
            <p:cNvSpPr txBox="1"/>
            <p:nvPr>
              <p:custDataLst>
                <p:tags r:id="rId12"/>
              </p:custDataLst>
            </p:nvPr>
          </p:nvSpPr>
          <p:spPr>
            <a:xfrm>
              <a:off x="6714779" y="4475322"/>
              <a:ext cx="2889874" cy="127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endParaRPr lang="en-US" altLang="zh-CN" sz="2400" dirty="0">
                <a:solidFill>
                  <a:srgbClr val="000000"/>
                </a:solidFill>
                <a:effectLst/>
                <a:latin typeface="Times New Roman" panose="02020603050405020304" pitchFamily="18" charset="0"/>
                <a:cs typeface="Times New Roman" panose="02020603050405020304" pitchFamily="18" charset="0"/>
              </a:endParaRPr>
            </a:p>
          </p:txBody>
        </p:sp>
      </p:grpSp>
      <p:sp>
        <p:nvSpPr>
          <p:cNvPr id="2" name="Object 902">
            <a:extLst>
              <a:ext uri="{FF2B5EF4-FFF2-40B4-BE49-F238E27FC236}">
                <a16:creationId xmlns:a16="http://schemas.microsoft.com/office/drawing/2014/main" id="{DEF02D6A-6FE4-14D7-9D44-D5716767A8AA}"/>
              </a:ext>
            </a:extLst>
          </p:cNvPr>
          <p:cNvSpPr txBox="1"/>
          <p:nvPr>
            <p:custDataLst>
              <p:tags r:id="rId10"/>
            </p:custDataLst>
          </p:nvPr>
        </p:nvSpPr>
        <p:spPr>
          <a:xfrm>
            <a:off x="888839" y="1501650"/>
            <a:ext cx="10299510" cy="369422"/>
          </a:xfrm>
          <a:prstGeom prst="rect">
            <a:avLst/>
          </a:prstGeom>
        </p:spPr>
        <p:txBody>
          <a:bodyPr vert="horz" lIns="63500" tIns="25400" rIns="63500" bIns="25400" rtlCol="0" anchor="t" anchorCtr="0">
            <a:normAutofit/>
          </a:bodyPr>
          <a:lstStyle/>
          <a:p>
            <a:pPr fontAlgn="auto">
              <a:lnSpc>
                <a:spcPct val="100000"/>
              </a:lnSpc>
            </a:pPr>
            <a:r>
              <a:rPr lang="en-US" altLang="zh-CN" sz="2000" spc="80" dirty="0">
                <a:solidFill>
                  <a:schemeClr val="lt1">
                    <a:lumMod val="50000"/>
                  </a:schemeClr>
                </a:solidFill>
                <a:latin typeface="Times New Roman" panose="02020603050405020304" charset="0"/>
                <a:ea typeface="汉仪中黑 简" panose="00020600040101010101" charset="-122"/>
                <a:cs typeface="Times New Roman" panose="02020603050405020304" charset="0"/>
              </a:rPr>
              <a:t>-- An example</a:t>
            </a:r>
          </a:p>
        </p:txBody>
      </p:sp>
      <p:pic>
        <p:nvPicPr>
          <p:cNvPr id="7" name="图片 6">
            <a:extLst>
              <a:ext uri="{FF2B5EF4-FFF2-40B4-BE49-F238E27FC236}">
                <a16:creationId xmlns:a16="http://schemas.microsoft.com/office/drawing/2014/main" id="{30672B61-201E-1441-8375-5651FA0D989C}"/>
              </a:ext>
            </a:extLst>
          </p:cNvPr>
          <p:cNvPicPr>
            <a:picLocks noChangeAspect="1"/>
          </p:cNvPicPr>
          <p:nvPr/>
        </p:nvPicPr>
        <p:blipFill>
          <a:blip r:embed="rId18"/>
          <a:stretch>
            <a:fillRect/>
          </a:stretch>
        </p:blipFill>
        <p:spPr>
          <a:xfrm>
            <a:off x="917903" y="2574472"/>
            <a:ext cx="10073956" cy="3853873"/>
          </a:xfrm>
          <a:prstGeom prst="rect">
            <a:avLst/>
          </a:prstGeom>
        </p:spPr>
      </p:pic>
    </p:spTree>
    <p:custDataLst>
      <p:tags r:id="rId1"/>
    </p:custDataLst>
    <p:extLst>
      <p:ext uri="{BB962C8B-B14F-4D97-AF65-F5344CB8AC3E}">
        <p14:creationId xmlns:p14="http://schemas.microsoft.com/office/powerpoint/2010/main" val="6957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No20-5_封面页背景 副本">
            <a:extLst>
              <a:ext uri="{FF2B5EF4-FFF2-40B4-BE49-F238E27FC236}">
                <a16:creationId xmlns:a16="http://schemas.microsoft.com/office/drawing/2014/main" id="{B5C91EE0-A31F-1526-236D-3612B477C98D}"/>
              </a:ext>
            </a:extLst>
          </p:cNvPr>
          <p:cNvPicPr>
            <a:picLocks noChangeAspect="1"/>
          </p:cNvPicPr>
          <p:nvPr>
            <p:custDataLst>
              <p:tags r:id="rId2"/>
            </p:custDataLst>
          </p:nvPr>
        </p:nvPicPr>
        <p:blipFill>
          <a:blip r:embed="rId15"/>
          <a:stretch>
            <a:fillRect/>
          </a:stretch>
        </p:blipFill>
        <p:spPr>
          <a:xfrm>
            <a:off x="-2540" y="-12"/>
            <a:ext cx="12192000" cy="6858000"/>
          </a:xfrm>
          <a:prstGeom prst="rect">
            <a:avLst/>
          </a:prstGeom>
        </p:spPr>
      </p:pic>
      <p:pic>
        <p:nvPicPr>
          <p:cNvPr id="10" name="图片 9" descr="No20-5_正文页装饰1"/>
          <p:cNvPicPr>
            <a:picLocks noChangeAspect="1"/>
          </p:cNvPicPr>
          <p:nvPr>
            <p:custDataLst>
              <p:tags r:id="rId3"/>
            </p:custDataLst>
          </p:nvPr>
        </p:nvPicPr>
        <p:blipFill>
          <a:blip r:embed="rId16"/>
          <a:stretch>
            <a:fillRect/>
          </a:stretch>
        </p:blipFill>
        <p:spPr>
          <a:xfrm>
            <a:off x="2540" y="0"/>
            <a:ext cx="2200275" cy="2008561"/>
          </a:xfrm>
          <a:prstGeom prst="rect">
            <a:avLst/>
          </a:prstGeom>
        </p:spPr>
      </p:pic>
      <p:pic>
        <p:nvPicPr>
          <p:cNvPr id="9" name="图片 8" descr="No20-5_正文页装饰2"/>
          <p:cNvPicPr>
            <a:picLocks noChangeAspect="1"/>
          </p:cNvPicPr>
          <p:nvPr>
            <p:custDataLst>
              <p:tags r:id="rId4"/>
            </p:custDataLst>
          </p:nvPr>
        </p:nvPicPr>
        <p:blipFill>
          <a:blip r:embed="rId17"/>
          <a:stretch>
            <a:fillRect/>
          </a:stretch>
        </p:blipFill>
        <p:spPr>
          <a:xfrm>
            <a:off x="9980295" y="4863264"/>
            <a:ext cx="2214245" cy="1994724"/>
          </a:xfrm>
          <a:prstGeom prst="rect">
            <a:avLst/>
          </a:prstGeom>
        </p:spPr>
      </p:pic>
      <p:sp>
        <p:nvSpPr>
          <p:cNvPr id="4" name="Object 901"/>
          <p:cNvSpPr txBox="1"/>
          <p:nvPr>
            <p:custDataLst>
              <p:tags r:id="rId5"/>
            </p:custDataLst>
          </p:nvPr>
        </p:nvSpPr>
        <p:spPr>
          <a:xfrm>
            <a:off x="797398" y="798250"/>
            <a:ext cx="11070117" cy="720844"/>
          </a:xfrm>
          <a:prstGeom prst="rect">
            <a:avLst/>
          </a:prstGeom>
        </p:spPr>
        <p:txBody>
          <a:bodyPr vert="horz" lIns="63500" tIns="25400" rIns="63500" bIns="25400" rtlCol="0" anchor="b" anchorCtr="0"/>
          <a:lstStyle/>
          <a:p>
            <a:pPr fontAlgn="auto">
              <a:lnSpc>
                <a:spcPct val="100000"/>
              </a:lnSpc>
            </a:pPr>
            <a:r>
              <a:rPr lang="en-US" altLang="zh-CN" sz="3200" b="1" i="0" spc="320" dirty="0">
                <a:solidFill>
                  <a:schemeClr val="dk1"/>
                </a:solidFill>
                <a:latin typeface="Times New Roman" panose="02020603050405020304" charset="0"/>
                <a:ea typeface="汉仪中黑 简" panose="00020600040101010101" charset="-122"/>
                <a:cs typeface="Times New Roman" panose="02020603050405020304" charset="0"/>
              </a:rPr>
              <a:t>4.5.6 </a:t>
            </a:r>
            <a:r>
              <a:rPr lang="en-US" altLang="zh-CN" sz="32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Early stopping</a:t>
            </a:r>
          </a:p>
        </p:txBody>
      </p:sp>
      <p:sp>
        <p:nvSpPr>
          <p:cNvPr id="5" name="Object 902"/>
          <p:cNvSpPr txBox="1"/>
          <p:nvPr>
            <p:custDataLst>
              <p:tags r:id="rId6"/>
            </p:custDataLst>
          </p:nvPr>
        </p:nvSpPr>
        <p:spPr>
          <a:xfrm>
            <a:off x="959959" y="1542290"/>
            <a:ext cx="10299510" cy="369422"/>
          </a:xfrm>
          <a:prstGeom prst="rect">
            <a:avLst/>
          </a:prstGeom>
        </p:spPr>
        <p:txBody>
          <a:bodyPr vert="horz" lIns="63500" tIns="25400" rIns="63500" bIns="25400" rtlCol="0" anchor="t" anchorCtr="0">
            <a:normAutofit/>
          </a:bodyPr>
          <a:lstStyle/>
          <a:p>
            <a:pPr fontAlgn="auto">
              <a:lnSpc>
                <a:spcPct val="100000"/>
              </a:lnSpc>
            </a:pPr>
            <a:endParaRPr lang="en-US" altLang="zh-CN" sz="2000" spc="80" dirty="0">
              <a:solidFill>
                <a:schemeClr val="lt1">
                  <a:lumMod val="50000"/>
                </a:schemeClr>
              </a:solidFill>
              <a:latin typeface="Times New Roman" panose="02020603050405020304" charset="0"/>
              <a:ea typeface="汉仪中黑 简" panose="00020600040101010101" charset="-122"/>
              <a:cs typeface="Times New Roman" panose="02020603050405020304" charset="0"/>
            </a:endParaRPr>
          </a:p>
        </p:txBody>
      </p:sp>
      <p:sp>
        <p:nvSpPr>
          <p:cNvPr id="14" name="Title 6"/>
          <p:cNvSpPr txBox="1"/>
          <p:nvPr>
            <p:custDataLst>
              <p:tags r:id="rId7"/>
            </p:custDataLst>
          </p:nvPr>
        </p:nvSpPr>
        <p:spPr>
          <a:xfrm>
            <a:off x="6527242" y="2738665"/>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sp>
        <p:nvSpPr>
          <p:cNvPr id="6" name="Title 6"/>
          <p:cNvSpPr txBox="1"/>
          <p:nvPr>
            <p:custDataLst>
              <p:tags r:id="rId8"/>
            </p:custDataLst>
          </p:nvPr>
        </p:nvSpPr>
        <p:spPr>
          <a:xfrm>
            <a:off x="6527242" y="4826417"/>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grpSp>
        <p:nvGrpSpPr>
          <p:cNvPr id="3" name="组合 2">
            <a:extLst>
              <a:ext uri="{FF2B5EF4-FFF2-40B4-BE49-F238E27FC236}">
                <a16:creationId xmlns:a16="http://schemas.microsoft.com/office/drawing/2014/main" id="{A345D9A4-D332-B1D3-C15E-B524AAD70031}"/>
              </a:ext>
            </a:extLst>
          </p:cNvPr>
          <p:cNvGrpSpPr/>
          <p:nvPr>
            <p:custDataLst>
              <p:tags r:id="rId9"/>
            </p:custDataLst>
          </p:nvPr>
        </p:nvGrpSpPr>
        <p:grpSpPr>
          <a:xfrm>
            <a:off x="787084" y="1897986"/>
            <a:ext cx="10566708" cy="3791056"/>
            <a:chOff x="6597217" y="1928962"/>
            <a:chExt cx="3007436" cy="3822787"/>
          </a:xfrm>
        </p:grpSpPr>
        <p:sp>
          <p:nvSpPr>
            <p:cNvPr id="8" name="文本框 7">
              <a:extLst>
                <a:ext uri="{FF2B5EF4-FFF2-40B4-BE49-F238E27FC236}">
                  <a16:creationId xmlns:a16="http://schemas.microsoft.com/office/drawing/2014/main" id="{36056082-B8BB-5179-F7A1-7810AC424ADA}"/>
                </a:ext>
              </a:extLst>
            </p:cNvPr>
            <p:cNvSpPr txBox="1"/>
            <p:nvPr>
              <p:custDataLst>
                <p:tags r:id="rId11"/>
              </p:custDataLst>
            </p:nvPr>
          </p:nvSpPr>
          <p:spPr>
            <a:xfrm>
              <a:off x="6597217" y="1928962"/>
              <a:ext cx="2889874" cy="847715"/>
            </a:xfrm>
            <a:prstGeom prst="rect">
              <a:avLst/>
            </a:prstGeom>
            <a:noFill/>
          </p:spPr>
          <p:txBody>
            <a:bodyPr wrap="square" rtlCol="0" anchor="ctr" anchorCtr="0">
              <a:normAutofit fontScale="92500" lnSpcReduction="20000"/>
            </a:bodyPr>
            <a:lstStyle>
              <a:defPPr>
                <a:defRPr lang="zh-CN"/>
              </a:defPPr>
              <a:lvl1pPr>
                <a:defRPr sz="2400"/>
              </a:lvl1pPr>
            </a:lstStyle>
            <a:p>
              <a:pPr marL="0" marR="0" lvl="0" indent="0" algn="l" defTabSz="913765" rtl="0" eaLnBrk="1" fontAlgn="auto" latinLnBrk="0" hangingPunct="1">
                <a:lnSpc>
                  <a:spcPct val="130000"/>
                </a:lnSpc>
                <a:spcBef>
                  <a:spcPct val="0"/>
                </a:spcBef>
                <a:spcAft>
                  <a:spcPts val="800"/>
                </a:spcAft>
                <a:buClrTx/>
                <a:buSzTx/>
                <a:buFontTx/>
                <a:buNone/>
              </a:pPr>
              <a:r>
                <a:rPr lang="en-US" altLang="zh-CN" spc="120" dirty="0">
                  <a:ln w="3175">
                    <a:noFill/>
                    <a:prstDash val="dash"/>
                  </a:ln>
                  <a:solidFill>
                    <a:schemeClr val="dk1"/>
                  </a:solidFill>
                  <a:latin typeface="Times New Roman" panose="02020603050405020304" charset="0"/>
                  <a:ea typeface="汉仪中黑 简" panose="00020600040101010101" charset="-122"/>
                  <a:cs typeface="Times New Roman" panose="02020603050405020304" charset="0"/>
                </a:rPr>
                <a:t>This leverages the fact that optimization algorithms are iterative, and so they take many steps to move away from the initial parameter estimates</a:t>
              </a:r>
              <a:endParaRPr kumimoji="0" lang="en-US" altLang="zh-CN" i="0" spc="120" noProof="0" dirty="0">
                <a:ln w="3175">
                  <a:noFill/>
                  <a:prstDash val="dash"/>
                </a:ln>
                <a:solidFill>
                  <a:schemeClr val="dk1"/>
                </a:solidFill>
                <a:effectLst/>
                <a:uLnTx/>
                <a:uFillTx/>
                <a:latin typeface="Times New Roman" panose="02020603050405020304" charset="0"/>
                <a:ea typeface="汉仪中黑 简" panose="00020600040101010101" charset="-122"/>
                <a:cs typeface="Times New Roman" panose="02020603050405020304" charset="0"/>
              </a:endParaRPr>
            </a:p>
          </p:txBody>
        </p:sp>
        <p:sp>
          <p:nvSpPr>
            <p:cNvPr id="18" name="文本框 17">
              <a:extLst>
                <a:ext uri="{FF2B5EF4-FFF2-40B4-BE49-F238E27FC236}">
                  <a16:creationId xmlns:a16="http://schemas.microsoft.com/office/drawing/2014/main" id="{76C1761A-DC0A-BFC1-B1D7-EF2E0F7A6271}"/>
                </a:ext>
              </a:extLst>
            </p:cNvPr>
            <p:cNvSpPr txBox="1"/>
            <p:nvPr>
              <p:custDataLst>
                <p:tags r:id="rId12"/>
              </p:custDataLst>
            </p:nvPr>
          </p:nvSpPr>
          <p:spPr>
            <a:xfrm>
              <a:off x="6714779" y="4475322"/>
              <a:ext cx="2889874" cy="127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endParaRPr lang="en-US" altLang="zh-CN" sz="2400" dirty="0">
                <a:solidFill>
                  <a:srgbClr val="000000"/>
                </a:solidFill>
                <a:effectLst/>
                <a:latin typeface="Times New Roman" panose="02020603050405020304" pitchFamily="18" charset="0"/>
                <a:cs typeface="Times New Roman" panose="02020603050405020304" pitchFamily="18" charset="0"/>
              </a:endParaRPr>
            </a:p>
          </p:txBody>
        </p:sp>
      </p:grpSp>
      <p:sp>
        <p:nvSpPr>
          <p:cNvPr id="2" name="Object 902">
            <a:extLst>
              <a:ext uri="{FF2B5EF4-FFF2-40B4-BE49-F238E27FC236}">
                <a16:creationId xmlns:a16="http://schemas.microsoft.com/office/drawing/2014/main" id="{DEF02D6A-6FE4-14D7-9D44-D5716767A8AA}"/>
              </a:ext>
            </a:extLst>
          </p:cNvPr>
          <p:cNvSpPr txBox="1"/>
          <p:nvPr>
            <p:custDataLst>
              <p:tags r:id="rId10"/>
            </p:custDataLst>
          </p:nvPr>
        </p:nvSpPr>
        <p:spPr>
          <a:xfrm>
            <a:off x="888839" y="1501650"/>
            <a:ext cx="10299510" cy="369422"/>
          </a:xfrm>
          <a:prstGeom prst="rect">
            <a:avLst/>
          </a:prstGeom>
        </p:spPr>
        <p:txBody>
          <a:bodyPr vert="horz" lIns="63500" tIns="25400" rIns="63500" bIns="25400" rtlCol="0" anchor="t" anchorCtr="0">
            <a:normAutofit/>
          </a:bodyPr>
          <a:lstStyle/>
          <a:p>
            <a:pPr fontAlgn="auto">
              <a:lnSpc>
                <a:spcPct val="100000"/>
              </a:lnSpc>
            </a:pPr>
            <a:r>
              <a:rPr lang="en-US" altLang="zh-CN" sz="2000" spc="80" dirty="0">
                <a:solidFill>
                  <a:schemeClr val="lt1">
                    <a:lumMod val="50000"/>
                  </a:schemeClr>
                </a:solidFill>
                <a:latin typeface="Times New Roman" panose="02020603050405020304" charset="0"/>
                <a:ea typeface="汉仪中黑 简" panose="00020600040101010101" charset="-122"/>
                <a:cs typeface="Times New Roman" panose="02020603050405020304" charset="0"/>
              </a:rPr>
              <a:t>-- An simple form of regularization</a:t>
            </a:r>
          </a:p>
        </p:txBody>
      </p:sp>
      <p:pic>
        <p:nvPicPr>
          <p:cNvPr id="15" name="图片 14">
            <a:extLst>
              <a:ext uri="{FF2B5EF4-FFF2-40B4-BE49-F238E27FC236}">
                <a16:creationId xmlns:a16="http://schemas.microsoft.com/office/drawing/2014/main" id="{79C16DFB-F590-B2FF-785B-2CDFDA8251F2}"/>
              </a:ext>
            </a:extLst>
          </p:cNvPr>
          <p:cNvPicPr>
            <a:picLocks noChangeAspect="1"/>
          </p:cNvPicPr>
          <p:nvPr/>
        </p:nvPicPr>
        <p:blipFill>
          <a:blip r:embed="rId18"/>
          <a:stretch>
            <a:fillRect/>
          </a:stretch>
        </p:blipFill>
        <p:spPr>
          <a:xfrm>
            <a:off x="1426774" y="2855834"/>
            <a:ext cx="9386199" cy="3375932"/>
          </a:xfrm>
          <a:prstGeom prst="rect">
            <a:avLst/>
          </a:prstGeom>
        </p:spPr>
      </p:pic>
    </p:spTree>
    <p:custDataLst>
      <p:tags r:id="rId1"/>
    </p:custDataLst>
    <p:extLst>
      <p:ext uri="{BB962C8B-B14F-4D97-AF65-F5344CB8AC3E}">
        <p14:creationId xmlns:p14="http://schemas.microsoft.com/office/powerpoint/2010/main" val="2707716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No20-5_封面页背景 副本">
            <a:extLst>
              <a:ext uri="{FF2B5EF4-FFF2-40B4-BE49-F238E27FC236}">
                <a16:creationId xmlns:a16="http://schemas.microsoft.com/office/drawing/2014/main" id="{B5C91EE0-A31F-1526-236D-3612B477C98D}"/>
              </a:ext>
            </a:extLst>
          </p:cNvPr>
          <p:cNvPicPr>
            <a:picLocks noChangeAspect="1"/>
          </p:cNvPicPr>
          <p:nvPr>
            <p:custDataLst>
              <p:tags r:id="rId2"/>
            </p:custDataLst>
          </p:nvPr>
        </p:nvPicPr>
        <p:blipFill>
          <a:blip r:embed="rId14"/>
          <a:stretch>
            <a:fillRect/>
          </a:stretch>
        </p:blipFill>
        <p:spPr>
          <a:xfrm>
            <a:off x="-2540" y="-12"/>
            <a:ext cx="12192000" cy="6858000"/>
          </a:xfrm>
          <a:prstGeom prst="rect">
            <a:avLst/>
          </a:prstGeom>
        </p:spPr>
      </p:pic>
      <p:pic>
        <p:nvPicPr>
          <p:cNvPr id="10" name="图片 9" descr="No20-5_正文页装饰1"/>
          <p:cNvPicPr>
            <a:picLocks noChangeAspect="1"/>
          </p:cNvPicPr>
          <p:nvPr>
            <p:custDataLst>
              <p:tags r:id="rId3"/>
            </p:custDataLst>
          </p:nvPr>
        </p:nvPicPr>
        <p:blipFill>
          <a:blip r:embed="rId15"/>
          <a:stretch>
            <a:fillRect/>
          </a:stretch>
        </p:blipFill>
        <p:spPr>
          <a:xfrm>
            <a:off x="2540" y="0"/>
            <a:ext cx="2200275" cy="2008561"/>
          </a:xfrm>
          <a:prstGeom prst="rect">
            <a:avLst/>
          </a:prstGeom>
        </p:spPr>
      </p:pic>
      <p:pic>
        <p:nvPicPr>
          <p:cNvPr id="9" name="图片 8" descr="No20-5_正文页装饰2"/>
          <p:cNvPicPr>
            <a:picLocks noChangeAspect="1"/>
          </p:cNvPicPr>
          <p:nvPr>
            <p:custDataLst>
              <p:tags r:id="rId4"/>
            </p:custDataLst>
          </p:nvPr>
        </p:nvPicPr>
        <p:blipFill>
          <a:blip r:embed="rId16"/>
          <a:stretch>
            <a:fillRect/>
          </a:stretch>
        </p:blipFill>
        <p:spPr>
          <a:xfrm>
            <a:off x="9980295" y="4863264"/>
            <a:ext cx="2214245" cy="1994724"/>
          </a:xfrm>
          <a:prstGeom prst="rect">
            <a:avLst/>
          </a:prstGeom>
        </p:spPr>
      </p:pic>
      <p:sp>
        <p:nvSpPr>
          <p:cNvPr id="4" name="Object 901"/>
          <p:cNvSpPr txBox="1"/>
          <p:nvPr>
            <p:custDataLst>
              <p:tags r:id="rId5"/>
            </p:custDataLst>
          </p:nvPr>
        </p:nvSpPr>
        <p:spPr>
          <a:xfrm>
            <a:off x="797398" y="798250"/>
            <a:ext cx="11070117" cy="720844"/>
          </a:xfrm>
          <a:prstGeom prst="rect">
            <a:avLst/>
          </a:prstGeom>
        </p:spPr>
        <p:txBody>
          <a:bodyPr vert="horz" lIns="63500" tIns="25400" rIns="63500" bIns="25400" rtlCol="0" anchor="b" anchorCtr="0"/>
          <a:lstStyle/>
          <a:p>
            <a:pPr fontAlgn="auto">
              <a:lnSpc>
                <a:spcPct val="100000"/>
              </a:lnSpc>
            </a:pPr>
            <a:r>
              <a:rPr lang="en-US" altLang="zh-CN" sz="3200" b="1" i="0" spc="320" dirty="0">
                <a:solidFill>
                  <a:schemeClr val="dk1"/>
                </a:solidFill>
                <a:latin typeface="Times New Roman" panose="02020603050405020304" charset="0"/>
                <a:ea typeface="汉仪中黑 简" panose="00020600040101010101" charset="-122"/>
                <a:cs typeface="Times New Roman" panose="02020603050405020304" charset="0"/>
              </a:rPr>
              <a:t>4.5.7 </a:t>
            </a:r>
            <a:r>
              <a:rPr lang="en-US" altLang="zh-CN" sz="32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Using more data</a:t>
            </a:r>
          </a:p>
        </p:txBody>
      </p:sp>
      <p:sp>
        <p:nvSpPr>
          <p:cNvPr id="5" name="Object 902"/>
          <p:cNvSpPr txBox="1"/>
          <p:nvPr>
            <p:custDataLst>
              <p:tags r:id="rId6"/>
            </p:custDataLst>
          </p:nvPr>
        </p:nvSpPr>
        <p:spPr>
          <a:xfrm>
            <a:off x="959959" y="1542290"/>
            <a:ext cx="10299510" cy="369422"/>
          </a:xfrm>
          <a:prstGeom prst="rect">
            <a:avLst/>
          </a:prstGeom>
        </p:spPr>
        <p:txBody>
          <a:bodyPr vert="horz" lIns="63500" tIns="25400" rIns="63500" bIns="25400" rtlCol="0" anchor="t" anchorCtr="0">
            <a:normAutofit/>
          </a:bodyPr>
          <a:lstStyle/>
          <a:p>
            <a:pPr fontAlgn="auto">
              <a:lnSpc>
                <a:spcPct val="100000"/>
              </a:lnSpc>
            </a:pPr>
            <a:endParaRPr lang="en-US" altLang="zh-CN" sz="2000" spc="80" dirty="0">
              <a:solidFill>
                <a:schemeClr val="lt1">
                  <a:lumMod val="50000"/>
                </a:schemeClr>
              </a:solidFill>
              <a:latin typeface="Times New Roman" panose="02020603050405020304" charset="0"/>
              <a:ea typeface="汉仪中黑 简" panose="00020600040101010101" charset="-122"/>
              <a:cs typeface="Times New Roman" panose="02020603050405020304" charset="0"/>
            </a:endParaRPr>
          </a:p>
        </p:txBody>
      </p:sp>
      <p:sp>
        <p:nvSpPr>
          <p:cNvPr id="14" name="Title 6"/>
          <p:cNvSpPr txBox="1"/>
          <p:nvPr>
            <p:custDataLst>
              <p:tags r:id="rId7"/>
            </p:custDataLst>
          </p:nvPr>
        </p:nvSpPr>
        <p:spPr>
          <a:xfrm>
            <a:off x="6527242" y="2738665"/>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sp>
        <p:nvSpPr>
          <p:cNvPr id="6" name="Title 6"/>
          <p:cNvSpPr txBox="1"/>
          <p:nvPr>
            <p:custDataLst>
              <p:tags r:id="rId8"/>
            </p:custDataLst>
          </p:nvPr>
        </p:nvSpPr>
        <p:spPr>
          <a:xfrm>
            <a:off x="6527242" y="4826417"/>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sp>
        <p:nvSpPr>
          <p:cNvPr id="18" name="文本框 17">
            <a:extLst>
              <a:ext uri="{FF2B5EF4-FFF2-40B4-BE49-F238E27FC236}">
                <a16:creationId xmlns:a16="http://schemas.microsoft.com/office/drawing/2014/main" id="{76C1761A-DC0A-BFC1-B1D7-EF2E0F7A6271}"/>
              </a:ext>
            </a:extLst>
          </p:cNvPr>
          <p:cNvSpPr txBox="1"/>
          <p:nvPr>
            <p:custDataLst>
              <p:tags r:id="rId9"/>
            </p:custDataLst>
          </p:nvPr>
        </p:nvSpPr>
        <p:spPr>
          <a:xfrm>
            <a:off x="1200142" y="4423210"/>
            <a:ext cx="10153652" cy="1265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endParaRPr lang="en-US" altLang="zh-CN" sz="2400" dirty="0">
              <a:solidFill>
                <a:srgbClr val="000000"/>
              </a:solidFill>
              <a:effectLst/>
              <a:latin typeface="Times New Roman" panose="02020603050405020304" pitchFamily="18" charset="0"/>
              <a:cs typeface="Times New Roman" panose="02020603050405020304" pitchFamily="18" charset="0"/>
            </a:endParaRPr>
          </a:p>
        </p:txBody>
      </p:sp>
      <p:sp>
        <p:nvSpPr>
          <p:cNvPr id="2" name="Object 902">
            <a:extLst>
              <a:ext uri="{FF2B5EF4-FFF2-40B4-BE49-F238E27FC236}">
                <a16:creationId xmlns:a16="http://schemas.microsoft.com/office/drawing/2014/main" id="{DEF02D6A-6FE4-14D7-9D44-D5716767A8AA}"/>
              </a:ext>
            </a:extLst>
          </p:cNvPr>
          <p:cNvSpPr txBox="1"/>
          <p:nvPr>
            <p:custDataLst>
              <p:tags r:id="rId10"/>
            </p:custDataLst>
          </p:nvPr>
        </p:nvSpPr>
        <p:spPr>
          <a:xfrm>
            <a:off x="888839" y="1501650"/>
            <a:ext cx="10299510" cy="369422"/>
          </a:xfrm>
          <a:prstGeom prst="rect">
            <a:avLst/>
          </a:prstGeom>
        </p:spPr>
        <p:txBody>
          <a:bodyPr vert="horz" lIns="63500" tIns="25400" rIns="63500" bIns="25400" rtlCol="0" anchor="t" anchorCtr="0">
            <a:normAutofit/>
          </a:bodyPr>
          <a:lstStyle/>
          <a:p>
            <a:pPr fontAlgn="auto">
              <a:lnSpc>
                <a:spcPct val="100000"/>
              </a:lnSpc>
            </a:pPr>
            <a:r>
              <a:rPr lang="en-US" altLang="zh-CN" sz="2000" spc="80" dirty="0">
                <a:solidFill>
                  <a:schemeClr val="lt1">
                    <a:lumMod val="50000"/>
                  </a:schemeClr>
                </a:solidFill>
                <a:latin typeface="Times New Roman" panose="02020603050405020304" charset="0"/>
                <a:ea typeface="汉仪中黑 简" panose="00020600040101010101" charset="-122"/>
                <a:cs typeface="Times New Roman" panose="02020603050405020304" charset="0"/>
              </a:rPr>
              <a:t>-- An simple form of regularization</a:t>
            </a:r>
          </a:p>
        </p:txBody>
      </p:sp>
      <p:sp>
        <p:nvSpPr>
          <p:cNvPr id="7" name="文本框 6">
            <a:extLst>
              <a:ext uri="{FF2B5EF4-FFF2-40B4-BE49-F238E27FC236}">
                <a16:creationId xmlns:a16="http://schemas.microsoft.com/office/drawing/2014/main" id="{9E29A3FD-76CC-D4CD-6FDD-25D851F1F49E}"/>
              </a:ext>
            </a:extLst>
          </p:cNvPr>
          <p:cNvSpPr txBox="1"/>
          <p:nvPr>
            <p:custDataLst>
              <p:tags r:id="rId11"/>
            </p:custDataLst>
          </p:nvPr>
        </p:nvSpPr>
        <p:spPr>
          <a:xfrm>
            <a:off x="797398" y="1942876"/>
            <a:ext cx="10738979" cy="2175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r>
              <a:rPr lang="en-US" altLang="zh-CN" sz="2400" dirty="0">
                <a:solidFill>
                  <a:srgbClr val="000000"/>
                </a:solidFill>
                <a:effectLst/>
                <a:latin typeface="Times New Roman" panose="02020603050405020304" pitchFamily="18" charset="0"/>
                <a:cs typeface="Times New Roman" panose="02020603050405020304" pitchFamily="18" charset="0"/>
              </a:rPr>
              <a:t>As the amount of data increases, the chance of overfitting (for a model of fixed complexity) decreases</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effectLst/>
                <a:latin typeface="Times New Roman" panose="02020603050405020304" pitchFamily="18" charset="0"/>
                <a:cs typeface="Times New Roman" panose="02020603050405020304" pitchFamily="18" charset="0"/>
              </a:rPr>
              <a:t>(assuming the data contains suitably informative examples, and is not too redundant).</a:t>
            </a:r>
            <a:endParaRPr lang="zh-CN" altLang="en-US" sz="2800" spc="60" dirty="0">
              <a:ln w="3175">
                <a:noFill/>
                <a:prstDash val="dash"/>
              </a:ln>
              <a:solidFill>
                <a:schemeClr val="dk1">
                  <a:lumMod val="75000"/>
                  <a:lumOff val="25000"/>
                </a:schemeClr>
              </a:solidFill>
              <a:uFillTx/>
              <a:latin typeface="Times New Roman" panose="02020603050405020304" pitchFamily="18" charset="0"/>
              <a:ea typeface="汉仪中黑 简" panose="00020600040101010101"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167501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No20-5_封面页背景 副本">
            <a:extLst>
              <a:ext uri="{FF2B5EF4-FFF2-40B4-BE49-F238E27FC236}">
                <a16:creationId xmlns:a16="http://schemas.microsoft.com/office/drawing/2014/main" id="{B5C91EE0-A31F-1526-236D-3612B477C98D}"/>
              </a:ext>
            </a:extLst>
          </p:cNvPr>
          <p:cNvPicPr>
            <a:picLocks noChangeAspect="1"/>
          </p:cNvPicPr>
          <p:nvPr>
            <p:custDataLst>
              <p:tags r:id="rId2"/>
            </p:custDataLst>
          </p:nvPr>
        </p:nvPicPr>
        <p:blipFill>
          <a:blip r:embed="rId14"/>
          <a:stretch>
            <a:fillRect/>
          </a:stretch>
        </p:blipFill>
        <p:spPr>
          <a:xfrm>
            <a:off x="-2540" y="-12"/>
            <a:ext cx="12192000" cy="6858000"/>
          </a:xfrm>
          <a:prstGeom prst="rect">
            <a:avLst/>
          </a:prstGeom>
        </p:spPr>
      </p:pic>
      <p:pic>
        <p:nvPicPr>
          <p:cNvPr id="10" name="图片 9" descr="No20-5_正文页装饰1"/>
          <p:cNvPicPr>
            <a:picLocks noChangeAspect="1"/>
          </p:cNvPicPr>
          <p:nvPr>
            <p:custDataLst>
              <p:tags r:id="rId3"/>
            </p:custDataLst>
          </p:nvPr>
        </p:nvPicPr>
        <p:blipFill>
          <a:blip r:embed="rId15"/>
          <a:stretch>
            <a:fillRect/>
          </a:stretch>
        </p:blipFill>
        <p:spPr>
          <a:xfrm>
            <a:off x="2540" y="0"/>
            <a:ext cx="2200275" cy="2008561"/>
          </a:xfrm>
          <a:prstGeom prst="rect">
            <a:avLst/>
          </a:prstGeom>
        </p:spPr>
      </p:pic>
      <p:pic>
        <p:nvPicPr>
          <p:cNvPr id="9" name="图片 8" descr="No20-5_正文页装饰2"/>
          <p:cNvPicPr>
            <a:picLocks noChangeAspect="1"/>
          </p:cNvPicPr>
          <p:nvPr>
            <p:custDataLst>
              <p:tags r:id="rId4"/>
            </p:custDataLst>
          </p:nvPr>
        </p:nvPicPr>
        <p:blipFill>
          <a:blip r:embed="rId16"/>
          <a:stretch>
            <a:fillRect/>
          </a:stretch>
        </p:blipFill>
        <p:spPr>
          <a:xfrm>
            <a:off x="9980295" y="4863264"/>
            <a:ext cx="2214245" cy="1994724"/>
          </a:xfrm>
          <a:prstGeom prst="rect">
            <a:avLst/>
          </a:prstGeom>
        </p:spPr>
      </p:pic>
      <p:sp>
        <p:nvSpPr>
          <p:cNvPr id="4" name="Object 901"/>
          <p:cNvSpPr txBox="1"/>
          <p:nvPr>
            <p:custDataLst>
              <p:tags r:id="rId5"/>
            </p:custDataLst>
          </p:nvPr>
        </p:nvSpPr>
        <p:spPr>
          <a:xfrm>
            <a:off x="797398" y="798250"/>
            <a:ext cx="11070117" cy="720844"/>
          </a:xfrm>
          <a:prstGeom prst="rect">
            <a:avLst/>
          </a:prstGeom>
        </p:spPr>
        <p:txBody>
          <a:bodyPr vert="horz" lIns="63500" tIns="25400" rIns="63500" bIns="25400" rtlCol="0" anchor="b" anchorCtr="0"/>
          <a:lstStyle/>
          <a:p>
            <a:pPr fontAlgn="auto">
              <a:lnSpc>
                <a:spcPct val="100000"/>
              </a:lnSpc>
            </a:pPr>
            <a:endParaRPr lang="en-US" altLang="zh-CN" sz="3200" b="1" i="0" spc="320" dirty="0">
              <a:solidFill>
                <a:schemeClr val="dk1"/>
              </a:solidFill>
              <a:latin typeface="Times New Roman" panose="02020603050405020304" charset="0"/>
              <a:ea typeface="汉仪中黑 简" panose="00020600040101010101" charset="-122"/>
              <a:cs typeface="Times New Roman" panose="02020603050405020304" charset="0"/>
            </a:endParaRPr>
          </a:p>
        </p:txBody>
      </p:sp>
      <p:sp>
        <p:nvSpPr>
          <p:cNvPr id="5" name="Object 902"/>
          <p:cNvSpPr txBox="1"/>
          <p:nvPr>
            <p:custDataLst>
              <p:tags r:id="rId6"/>
            </p:custDataLst>
          </p:nvPr>
        </p:nvSpPr>
        <p:spPr>
          <a:xfrm>
            <a:off x="959959" y="1542290"/>
            <a:ext cx="10299510" cy="369422"/>
          </a:xfrm>
          <a:prstGeom prst="rect">
            <a:avLst/>
          </a:prstGeom>
        </p:spPr>
        <p:txBody>
          <a:bodyPr vert="horz" lIns="63500" tIns="25400" rIns="63500" bIns="25400" rtlCol="0" anchor="t" anchorCtr="0">
            <a:normAutofit/>
          </a:bodyPr>
          <a:lstStyle/>
          <a:p>
            <a:pPr fontAlgn="auto">
              <a:lnSpc>
                <a:spcPct val="100000"/>
              </a:lnSpc>
            </a:pPr>
            <a:endParaRPr lang="en-US" altLang="zh-CN" sz="2000" spc="80" dirty="0">
              <a:solidFill>
                <a:schemeClr val="lt1">
                  <a:lumMod val="50000"/>
                </a:schemeClr>
              </a:solidFill>
              <a:latin typeface="Times New Roman" panose="02020603050405020304" charset="0"/>
              <a:ea typeface="汉仪中黑 简" panose="00020600040101010101" charset="-122"/>
              <a:cs typeface="Times New Roman" panose="02020603050405020304" charset="0"/>
            </a:endParaRPr>
          </a:p>
        </p:txBody>
      </p:sp>
      <p:sp>
        <p:nvSpPr>
          <p:cNvPr id="14" name="Title 6"/>
          <p:cNvSpPr txBox="1"/>
          <p:nvPr>
            <p:custDataLst>
              <p:tags r:id="rId7"/>
            </p:custDataLst>
          </p:nvPr>
        </p:nvSpPr>
        <p:spPr>
          <a:xfrm>
            <a:off x="6527242" y="2738665"/>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sp>
        <p:nvSpPr>
          <p:cNvPr id="6" name="Title 6"/>
          <p:cNvSpPr txBox="1"/>
          <p:nvPr>
            <p:custDataLst>
              <p:tags r:id="rId8"/>
            </p:custDataLst>
          </p:nvPr>
        </p:nvSpPr>
        <p:spPr>
          <a:xfrm>
            <a:off x="6527242" y="4826417"/>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sp>
        <p:nvSpPr>
          <p:cNvPr id="18" name="文本框 17">
            <a:extLst>
              <a:ext uri="{FF2B5EF4-FFF2-40B4-BE49-F238E27FC236}">
                <a16:creationId xmlns:a16="http://schemas.microsoft.com/office/drawing/2014/main" id="{76C1761A-DC0A-BFC1-B1D7-EF2E0F7A6271}"/>
              </a:ext>
            </a:extLst>
          </p:cNvPr>
          <p:cNvSpPr txBox="1"/>
          <p:nvPr>
            <p:custDataLst>
              <p:tags r:id="rId9"/>
            </p:custDataLst>
          </p:nvPr>
        </p:nvSpPr>
        <p:spPr>
          <a:xfrm>
            <a:off x="1200142" y="4423210"/>
            <a:ext cx="10153652" cy="1265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endParaRPr lang="en-US" altLang="zh-CN" sz="2400" dirty="0">
              <a:solidFill>
                <a:srgbClr val="000000"/>
              </a:solidFill>
              <a:effectLst/>
              <a:latin typeface="Times New Roman" panose="02020603050405020304" pitchFamily="18" charset="0"/>
              <a:cs typeface="Times New Roman" panose="02020603050405020304" pitchFamily="18" charset="0"/>
            </a:endParaRPr>
          </a:p>
        </p:txBody>
      </p:sp>
      <p:sp>
        <p:nvSpPr>
          <p:cNvPr id="2" name="Object 902">
            <a:extLst>
              <a:ext uri="{FF2B5EF4-FFF2-40B4-BE49-F238E27FC236}">
                <a16:creationId xmlns:a16="http://schemas.microsoft.com/office/drawing/2014/main" id="{DEF02D6A-6FE4-14D7-9D44-D5716767A8AA}"/>
              </a:ext>
            </a:extLst>
          </p:cNvPr>
          <p:cNvSpPr txBox="1"/>
          <p:nvPr>
            <p:custDataLst>
              <p:tags r:id="rId10"/>
            </p:custDataLst>
          </p:nvPr>
        </p:nvSpPr>
        <p:spPr>
          <a:xfrm>
            <a:off x="888839" y="1501650"/>
            <a:ext cx="10299510" cy="369422"/>
          </a:xfrm>
          <a:prstGeom prst="rect">
            <a:avLst/>
          </a:prstGeom>
        </p:spPr>
        <p:txBody>
          <a:bodyPr vert="horz" lIns="63500" tIns="25400" rIns="63500" bIns="25400" rtlCol="0" anchor="t" anchorCtr="0">
            <a:normAutofit/>
          </a:bodyPr>
          <a:lstStyle/>
          <a:p>
            <a:pPr fontAlgn="auto">
              <a:lnSpc>
                <a:spcPct val="100000"/>
              </a:lnSpc>
            </a:pPr>
            <a:endParaRPr lang="en-US" altLang="zh-CN" sz="2000" spc="80" dirty="0">
              <a:solidFill>
                <a:schemeClr val="lt1">
                  <a:lumMod val="50000"/>
                </a:schemeClr>
              </a:solidFill>
              <a:latin typeface="Times New Roman" panose="02020603050405020304" charset="0"/>
              <a:ea typeface="汉仪中黑 简" panose="00020600040101010101" charset="-122"/>
              <a:cs typeface="Times New Roman" panose="02020603050405020304" charset="0"/>
            </a:endParaRPr>
          </a:p>
        </p:txBody>
      </p:sp>
      <p:sp>
        <p:nvSpPr>
          <p:cNvPr id="7" name="文本框 6">
            <a:extLst>
              <a:ext uri="{FF2B5EF4-FFF2-40B4-BE49-F238E27FC236}">
                <a16:creationId xmlns:a16="http://schemas.microsoft.com/office/drawing/2014/main" id="{9E29A3FD-76CC-D4CD-6FDD-25D851F1F49E}"/>
              </a:ext>
            </a:extLst>
          </p:cNvPr>
          <p:cNvSpPr txBox="1"/>
          <p:nvPr>
            <p:custDataLst>
              <p:tags r:id="rId11"/>
            </p:custDataLst>
          </p:nvPr>
        </p:nvSpPr>
        <p:spPr>
          <a:xfrm>
            <a:off x="797398" y="1942876"/>
            <a:ext cx="10738979" cy="2175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endParaRPr lang="zh-CN" altLang="en-US" sz="2800" spc="60" dirty="0">
              <a:ln w="3175">
                <a:noFill/>
                <a:prstDash val="dash"/>
              </a:ln>
              <a:solidFill>
                <a:schemeClr val="dk1">
                  <a:lumMod val="75000"/>
                  <a:lumOff val="25000"/>
                </a:schemeClr>
              </a:solidFill>
              <a:uFillTx/>
              <a:latin typeface="Times New Roman" panose="02020603050405020304" pitchFamily="18" charset="0"/>
              <a:ea typeface="汉仪中黑 简" panose="00020600040101010101" charset="-122"/>
              <a:cs typeface="Times New Roman" panose="02020603050405020304" pitchFamily="18" charset="0"/>
            </a:endParaRPr>
          </a:p>
        </p:txBody>
      </p:sp>
      <p:pic>
        <p:nvPicPr>
          <p:cNvPr id="13" name="图片 12">
            <a:extLst>
              <a:ext uri="{FF2B5EF4-FFF2-40B4-BE49-F238E27FC236}">
                <a16:creationId xmlns:a16="http://schemas.microsoft.com/office/drawing/2014/main" id="{83B9480F-779B-B48B-9D00-F43FA35F0DD0}"/>
              </a:ext>
            </a:extLst>
          </p:cNvPr>
          <p:cNvPicPr>
            <a:picLocks noChangeAspect="1"/>
          </p:cNvPicPr>
          <p:nvPr/>
        </p:nvPicPr>
        <p:blipFill>
          <a:blip r:embed="rId17"/>
          <a:stretch>
            <a:fillRect/>
          </a:stretch>
        </p:blipFill>
        <p:spPr>
          <a:xfrm>
            <a:off x="1828658" y="156163"/>
            <a:ext cx="8676458" cy="6565969"/>
          </a:xfrm>
          <a:prstGeom prst="rect">
            <a:avLst/>
          </a:prstGeom>
        </p:spPr>
      </p:pic>
    </p:spTree>
    <p:custDataLst>
      <p:tags r:id="rId1"/>
    </p:custDataLst>
    <p:extLst>
      <p:ext uri="{BB962C8B-B14F-4D97-AF65-F5344CB8AC3E}">
        <p14:creationId xmlns:p14="http://schemas.microsoft.com/office/powerpoint/2010/main" val="48873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idx="1"/>
            <p:custDataLst>
              <p:tags r:id="rId2"/>
            </p:custDataLst>
          </p:nvPr>
        </p:nvSpPr>
        <p:spPr>
          <a:xfrm>
            <a:off x="661034" y="2930525"/>
            <a:ext cx="10047606" cy="1229995"/>
          </a:xfrm>
        </p:spPr>
        <p:txBody>
          <a:bodyPr>
            <a:normAutofit fontScale="90000"/>
          </a:bodyPr>
          <a:lstStyle/>
          <a:p>
            <a:pPr marL="0" indent="0" algn="l">
              <a:lnSpc>
                <a:spcPct val="100000"/>
              </a:lnSpc>
              <a:spcBef>
                <a:spcPts val="0"/>
              </a:spcBef>
              <a:spcAft>
                <a:spcPts val="0"/>
              </a:spcAft>
              <a:buSzPct val="100000"/>
              <a:buNone/>
            </a:pPr>
            <a:r>
              <a:rPr lang="en-US" altLang="zh-CN" dirty="0">
                <a:solidFill>
                  <a:schemeClr val="accent1"/>
                </a:solidFill>
                <a:latin typeface="Times New Roman" panose="02020603050405020304" pitchFamily="18" charset="0"/>
                <a:cs typeface="Times New Roman" panose="02020603050405020304" pitchFamily="18" charset="0"/>
              </a:rPr>
              <a:t>Thanks for your Listening</a:t>
            </a:r>
          </a:p>
        </p:txBody>
      </p:sp>
      <p:sp>
        <p:nvSpPr>
          <p:cNvPr id="3" name="文本占位符 2"/>
          <p:cNvSpPr>
            <a:spLocks noGrp="1"/>
          </p:cNvSpPr>
          <p:nvPr>
            <p:ph type="body" idx="2"/>
            <p:custDataLst>
              <p:tags r:id="rId3"/>
            </p:custDataLst>
          </p:nvPr>
        </p:nvSpPr>
        <p:spPr/>
        <p:txBody>
          <a:bodyPr/>
          <a:lstStyle/>
          <a:p>
            <a:pPr marL="0" lvl="0" indent="-285750" algn="l" fontAlgn="ctr">
              <a:lnSpc>
                <a:spcPct val="130000"/>
              </a:lnSpc>
              <a:spcBef>
                <a:spcPts val="1000"/>
              </a:spcBef>
              <a:spcAft>
                <a:spcPts val="0"/>
              </a:spcAft>
              <a:buSzPct val="100000"/>
              <a:buFont typeface="Wingdings" panose="05000000000000000000" charset="0"/>
              <a:buNone/>
            </a:pPr>
            <a:r>
              <a:rPr lang="en-US" altLang="zh-CN" dirty="0">
                <a:solidFill>
                  <a:schemeClr val="dk1">
                    <a:lumMod val="85000"/>
                    <a:lumOff val="15000"/>
                  </a:schemeClr>
                </a:solidFill>
              </a:rPr>
              <a:t>Yueze Fu	</a:t>
            </a:r>
          </a:p>
          <a:p>
            <a:pPr marL="0" lvl="0" indent="-285750" algn="l" fontAlgn="ctr">
              <a:lnSpc>
                <a:spcPct val="130000"/>
              </a:lnSpc>
              <a:spcBef>
                <a:spcPts val="1000"/>
              </a:spcBef>
              <a:spcAft>
                <a:spcPts val="0"/>
              </a:spcAft>
              <a:buSzPct val="100000"/>
              <a:buFont typeface="Wingdings" panose="05000000000000000000" charset="0"/>
              <a:buNone/>
            </a:pPr>
            <a:r>
              <a:rPr lang="en-US" altLang="zh-CN" dirty="0">
                <a:solidFill>
                  <a:schemeClr val="dk1">
                    <a:lumMod val="85000"/>
                    <a:lumOff val="15000"/>
                  </a:schemeClr>
                </a:solidFill>
              </a:rPr>
              <a:t>2022/12/02	</a:t>
            </a:r>
          </a:p>
        </p:txBody>
      </p:sp>
    </p:spTree>
    <p:custDataLst>
      <p:tags r:id="rId1"/>
    </p:custDataLst>
    <p:extLst>
      <p:ext uri="{BB962C8B-B14F-4D97-AF65-F5344CB8AC3E}">
        <p14:creationId xmlns:p14="http://schemas.microsoft.com/office/powerpoint/2010/main" val="1986964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No20-5_封面页背景 副本"/>
          <p:cNvPicPr>
            <a:picLocks noChangeAspect="1"/>
          </p:cNvPicPr>
          <p:nvPr>
            <p:custDataLst>
              <p:tags r:id="rId2"/>
            </p:custDataLst>
          </p:nvPr>
        </p:nvPicPr>
        <p:blipFill>
          <a:blip r:embed="rId16"/>
          <a:stretch>
            <a:fillRect/>
          </a:stretch>
        </p:blipFill>
        <p:spPr>
          <a:xfrm>
            <a:off x="0" y="-318"/>
            <a:ext cx="12192000" cy="6858000"/>
          </a:xfrm>
          <a:prstGeom prst="rect">
            <a:avLst/>
          </a:prstGeom>
        </p:spPr>
      </p:pic>
      <p:pic>
        <p:nvPicPr>
          <p:cNvPr id="10" name="图片 9" descr="No20-5_正文页装饰1"/>
          <p:cNvPicPr>
            <a:picLocks noChangeAspect="1"/>
          </p:cNvPicPr>
          <p:nvPr>
            <p:custDataLst>
              <p:tags r:id="rId3"/>
            </p:custDataLst>
          </p:nvPr>
        </p:nvPicPr>
        <p:blipFill>
          <a:blip r:embed="rId17"/>
          <a:stretch>
            <a:fillRect/>
          </a:stretch>
        </p:blipFill>
        <p:spPr>
          <a:xfrm>
            <a:off x="2540" y="0"/>
            <a:ext cx="2200275" cy="2008561"/>
          </a:xfrm>
          <a:prstGeom prst="rect">
            <a:avLst/>
          </a:prstGeom>
        </p:spPr>
      </p:pic>
      <p:pic>
        <p:nvPicPr>
          <p:cNvPr id="9" name="图片 8" descr="No20-5_正文页装饰2"/>
          <p:cNvPicPr>
            <a:picLocks noChangeAspect="1"/>
          </p:cNvPicPr>
          <p:nvPr>
            <p:custDataLst>
              <p:tags r:id="rId4"/>
            </p:custDataLst>
          </p:nvPr>
        </p:nvPicPr>
        <p:blipFill>
          <a:blip r:embed="rId18"/>
          <a:stretch>
            <a:fillRect/>
          </a:stretch>
        </p:blipFill>
        <p:spPr>
          <a:xfrm>
            <a:off x="9980295" y="4863264"/>
            <a:ext cx="2214245" cy="1994724"/>
          </a:xfrm>
          <a:prstGeom prst="rect">
            <a:avLst/>
          </a:prstGeom>
        </p:spPr>
      </p:pic>
      <p:sp>
        <p:nvSpPr>
          <p:cNvPr id="4" name="Object 901"/>
          <p:cNvSpPr txBox="1"/>
          <p:nvPr>
            <p:custDataLst>
              <p:tags r:id="rId5"/>
            </p:custDataLst>
          </p:nvPr>
        </p:nvSpPr>
        <p:spPr>
          <a:xfrm>
            <a:off x="959959" y="798250"/>
            <a:ext cx="10299510" cy="720844"/>
          </a:xfrm>
          <a:prstGeom prst="rect">
            <a:avLst/>
          </a:prstGeom>
        </p:spPr>
        <p:txBody>
          <a:bodyPr vert="horz" lIns="63500" tIns="25400" rIns="63500" bIns="25400" rtlCol="0" anchor="b" anchorCtr="0"/>
          <a:lstStyle/>
          <a:p>
            <a:pPr fontAlgn="auto">
              <a:lnSpc>
                <a:spcPct val="100000"/>
              </a:lnSpc>
            </a:pPr>
            <a:r>
              <a:rPr lang="en-US" altLang="zh-CN" sz="3600" b="1" i="0" spc="320" dirty="0">
                <a:solidFill>
                  <a:schemeClr val="dk1"/>
                </a:solidFill>
                <a:latin typeface="Times New Roman" panose="02020603050405020304" charset="0"/>
                <a:ea typeface="汉仪中黑 简" panose="00020600040101010101" charset="-122"/>
                <a:cs typeface="Times New Roman" panose="02020603050405020304" charset="0"/>
              </a:rPr>
              <a:t>Motivation</a:t>
            </a:r>
          </a:p>
        </p:txBody>
      </p:sp>
      <p:sp>
        <p:nvSpPr>
          <p:cNvPr id="5" name="Object 902"/>
          <p:cNvSpPr txBox="1"/>
          <p:nvPr>
            <p:custDataLst>
              <p:tags r:id="rId6"/>
            </p:custDataLst>
          </p:nvPr>
        </p:nvSpPr>
        <p:spPr>
          <a:xfrm>
            <a:off x="959959" y="1542290"/>
            <a:ext cx="10299510" cy="369422"/>
          </a:xfrm>
          <a:prstGeom prst="rect">
            <a:avLst/>
          </a:prstGeom>
        </p:spPr>
        <p:txBody>
          <a:bodyPr vert="horz" lIns="63500" tIns="25400" rIns="63500" bIns="25400" rtlCol="0" anchor="t" anchorCtr="0">
            <a:normAutofit/>
          </a:bodyPr>
          <a:lstStyle/>
          <a:p>
            <a:pPr fontAlgn="auto">
              <a:lnSpc>
                <a:spcPct val="100000"/>
              </a:lnSpc>
            </a:pPr>
            <a:r>
              <a:rPr lang="en-US" altLang="zh-CN" sz="2000" spc="80" dirty="0">
                <a:solidFill>
                  <a:schemeClr val="lt1">
                    <a:lumMod val="50000"/>
                  </a:schemeClr>
                </a:solidFill>
                <a:latin typeface="Times New Roman" panose="02020603050405020304" charset="0"/>
                <a:ea typeface="汉仪中黑 简" panose="00020600040101010101" charset="-122"/>
                <a:cs typeface="Times New Roman" panose="02020603050405020304" charset="0"/>
              </a:rPr>
              <a:t>-- why do we need regularization?</a:t>
            </a:r>
          </a:p>
        </p:txBody>
      </p:sp>
      <p:sp>
        <p:nvSpPr>
          <p:cNvPr id="14" name="Title 6"/>
          <p:cNvSpPr txBox="1"/>
          <p:nvPr>
            <p:custDataLst>
              <p:tags r:id="rId7"/>
            </p:custDataLst>
          </p:nvPr>
        </p:nvSpPr>
        <p:spPr>
          <a:xfrm>
            <a:off x="6527242" y="2738665"/>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sp>
        <p:nvSpPr>
          <p:cNvPr id="6" name="Title 6"/>
          <p:cNvSpPr txBox="1"/>
          <p:nvPr>
            <p:custDataLst>
              <p:tags r:id="rId8"/>
            </p:custDataLst>
          </p:nvPr>
        </p:nvSpPr>
        <p:spPr>
          <a:xfrm>
            <a:off x="6527242" y="4826417"/>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grpSp>
        <p:nvGrpSpPr>
          <p:cNvPr id="12" name="组合 11">
            <a:extLst>
              <a:ext uri="{FF2B5EF4-FFF2-40B4-BE49-F238E27FC236}">
                <a16:creationId xmlns:a16="http://schemas.microsoft.com/office/drawing/2014/main" id="{147CFA82-1948-6D27-D8A6-FB8404772FB2}"/>
              </a:ext>
            </a:extLst>
          </p:cNvPr>
          <p:cNvGrpSpPr/>
          <p:nvPr>
            <p:custDataLst>
              <p:tags r:id="rId9"/>
            </p:custDataLst>
          </p:nvPr>
        </p:nvGrpSpPr>
        <p:grpSpPr>
          <a:xfrm>
            <a:off x="946144" y="2031757"/>
            <a:ext cx="10153662" cy="1879704"/>
            <a:chOff x="6714779" y="2063851"/>
            <a:chExt cx="2889877" cy="1895437"/>
          </a:xfrm>
        </p:grpSpPr>
        <p:sp>
          <p:nvSpPr>
            <p:cNvPr id="13" name="文本框 12">
              <a:extLst>
                <a:ext uri="{FF2B5EF4-FFF2-40B4-BE49-F238E27FC236}">
                  <a16:creationId xmlns:a16="http://schemas.microsoft.com/office/drawing/2014/main" id="{6FA2A09C-3364-A5F8-9026-8D61879DEBF1}"/>
                </a:ext>
              </a:extLst>
            </p:cNvPr>
            <p:cNvSpPr txBox="1"/>
            <p:nvPr>
              <p:custDataLst>
                <p:tags r:id="rId12"/>
              </p:custDataLst>
            </p:nvPr>
          </p:nvSpPr>
          <p:spPr>
            <a:xfrm>
              <a:off x="6714779" y="2682862"/>
              <a:ext cx="2889875" cy="127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r>
                <a:rPr lang="en-US" altLang="zh-CN" sz="2400" dirty="0">
                  <a:solidFill>
                    <a:srgbClr val="000000"/>
                  </a:solidFill>
                  <a:effectLst/>
                  <a:latin typeface="Times New Roman" panose="02020603050405020304" pitchFamily="18" charset="0"/>
                  <a:cs typeface="Times New Roman" panose="02020603050405020304" pitchFamily="18" charset="0"/>
                </a:rPr>
                <a:t>A fundamental problem with MLE, and ERM, is that it will try to pick parameters that minimize loss on the training set, but this may not result in a model that has low loss on future data. This is called </a:t>
              </a:r>
              <a:r>
                <a:rPr lang="en-US" altLang="zh-CN" sz="2400" b="1" dirty="0">
                  <a:solidFill>
                    <a:srgbClr val="000000"/>
                  </a:solidFill>
                  <a:effectLst/>
                  <a:latin typeface="Times New Roman" panose="02020603050405020304" pitchFamily="18" charset="0"/>
                  <a:cs typeface="Times New Roman" panose="02020603050405020304" pitchFamily="18" charset="0"/>
                </a:rPr>
                <a:t>overfitting</a:t>
              </a:r>
              <a:endParaRPr lang="zh-CN" altLang="en-US" sz="2800" spc="60" dirty="0">
                <a:ln w="3175">
                  <a:noFill/>
                  <a:prstDash val="dash"/>
                </a:ln>
                <a:solidFill>
                  <a:schemeClr val="dk1">
                    <a:lumMod val="75000"/>
                    <a:lumOff val="25000"/>
                  </a:schemeClr>
                </a:solidFill>
                <a:uFillTx/>
                <a:latin typeface="Times New Roman" panose="02020603050405020304" pitchFamily="18" charset="0"/>
                <a:ea typeface="汉仪中黑 简" panose="00020600040101010101" charset="-122"/>
                <a:cs typeface="Times New Roman" panose="02020603050405020304" pitchFamily="18" charset="0"/>
              </a:endParaRPr>
            </a:p>
          </p:txBody>
        </p:sp>
        <p:sp>
          <p:nvSpPr>
            <p:cNvPr id="15" name="文本框 14">
              <a:extLst>
                <a:ext uri="{FF2B5EF4-FFF2-40B4-BE49-F238E27FC236}">
                  <a16:creationId xmlns:a16="http://schemas.microsoft.com/office/drawing/2014/main" id="{9A1607D9-C0A0-9729-E692-DA223254883C}"/>
                </a:ext>
              </a:extLst>
            </p:cNvPr>
            <p:cNvSpPr txBox="1"/>
            <p:nvPr>
              <p:custDataLst>
                <p:tags r:id="rId13"/>
              </p:custDataLst>
            </p:nvPr>
          </p:nvSpPr>
          <p:spPr>
            <a:xfrm>
              <a:off x="6714782" y="2063851"/>
              <a:ext cx="2889874" cy="561973"/>
            </a:xfrm>
            <a:prstGeom prst="rect">
              <a:avLst/>
            </a:prstGeom>
            <a:noFill/>
          </p:spPr>
          <p:txBody>
            <a:bodyPr wrap="square" rtlCol="0" anchor="ctr" anchorCtr="0">
              <a:normAutofit fontScale="92500"/>
            </a:bodyPr>
            <a:lstStyle>
              <a:defPPr>
                <a:defRPr lang="zh-CN"/>
              </a:defPPr>
              <a:lvl1pPr>
                <a:defRPr sz="2400"/>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en-US" altLang="zh-CN" sz="2800" b="1" i="0" spc="120" noProof="0" dirty="0">
                  <a:ln w="3175">
                    <a:noFill/>
                    <a:prstDash val="dash"/>
                  </a:ln>
                  <a:solidFill>
                    <a:schemeClr val="dk1"/>
                  </a:solidFill>
                  <a:effectLst/>
                  <a:uLnTx/>
                  <a:uFillTx/>
                  <a:latin typeface="Times New Roman" panose="02020603050405020304" charset="0"/>
                  <a:ea typeface="汉仪中黑 简" panose="00020600040101010101" charset="-122"/>
                  <a:cs typeface="Times New Roman" panose="02020603050405020304" charset="0"/>
                </a:rPr>
                <a:t>overfitting</a:t>
              </a:r>
              <a:endParaRPr kumimoji="0" lang="en-US" altLang="zh-CN" b="1" i="0" spc="120" noProof="0" dirty="0">
                <a:ln w="3175">
                  <a:noFill/>
                  <a:prstDash val="dash"/>
                </a:ln>
                <a:solidFill>
                  <a:schemeClr val="dk1"/>
                </a:solidFill>
                <a:effectLst/>
                <a:uLnTx/>
                <a:uFillTx/>
                <a:latin typeface="Times New Roman" panose="02020603050405020304" charset="0"/>
                <a:ea typeface="汉仪中黑 简" panose="00020600040101010101" charset="-122"/>
                <a:cs typeface="Times New Roman" panose="02020603050405020304" charset="0"/>
              </a:endParaRPr>
            </a:p>
          </p:txBody>
        </p:sp>
      </p:grpSp>
      <p:graphicFrame>
        <p:nvGraphicFramePr>
          <p:cNvPr id="20" name="对象 19">
            <a:extLst>
              <a:ext uri="{FF2B5EF4-FFF2-40B4-BE49-F238E27FC236}">
                <a16:creationId xmlns:a16="http://schemas.microsoft.com/office/drawing/2014/main" id="{8677AD61-85AA-E251-9CE8-509CA188538A}"/>
              </a:ext>
            </a:extLst>
          </p:cNvPr>
          <p:cNvGraphicFramePr>
            <a:graphicFrameLocks noChangeAspect="1"/>
          </p:cNvGraphicFramePr>
          <p:nvPr>
            <p:extLst>
              <p:ext uri="{D42A27DB-BD31-4B8C-83A1-F6EECF244321}">
                <p14:modId xmlns:p14="http://schemas.microsoft.com/office/powerpoint/2010/main" val="33723140"/>
              </p:ext>
            </p:extLst>
          </p:nvPr>
        </p:nvGraphicFramePr>
        <p:xfrm>
          <a:off x="4317544" y="5389256"/>
          <a:ext cx="3584339" cy="730314"/>
        </p:xfrm>
        <a:graphic>
          <a:graphicData uri="http://schemas.openxmlformats.org/presentationml/2006/ole">
            <mc:AlternateContent xmlns:mc="http://schemas.openxmlformats.org/markup-compatibility/2006">
              <mc:Choice xmlns:v="urn:schemas-microsoft-com:vml" Requires="v">
                <p:oleObj name="AxMath" r:id="rId19" imgW="1862640" imgH="379800" progId="Equation.AxMath">
                  <p:embed/>
                </p:oleObj>
              </mc:Choice>
              <mc:Fallback>
                <p:oleObj name="AxMath" r:id="rId19" imgW="1862640" imgH="379800" progId="Equation.AxMath">
                  <p:embed/>
                  <p:pic>
                    <p:nvPicPr>
                      <p:cNvPr id="20" name="对象 19">
                        <a:extLst>
                          <a:ext uri="{FF2B5EF4-FFF2-40B4-BE49-F238E27FC236}">
                            <a16:creationId xmlns:a16="http://schemas.microsoft.com/office/drawing/2014/main" id="{13489AEE-C88D-60DD-38A2-AC568C73B77B}"/>
                          </a:ext>
                        </a:extLst>
                      </p:cNvPr>
                      <p:cNvPicPr/>
                      <p:nvPr/>
                    </p:nvPicPr>
                    <p:blipFill>
                      <a:blip r:embed="rId20"/>
                      <a:stretch>
                        <a:fillRect/>
                      </a:stretch>
                    </p:blipFill>
                    <p:spPr>
                      <a:xfrm>
                        <a:off x="4317544" y="5389256"/>
                        <a:ext cx="3584339" cy="730314"/>
                      </a:xfrm>
                      <a:prstGeom prst="rect">
                        <a:avLst/>
                      </a:prstGeom>
                    </p:spPr>
                  </p:pic>
                </p:oleObj>
              </mc:Fallback>
            </mc:AlternateContent>
          </a:graphicData>
        </a:graphic>
      </p:graphicFrame>
      <p:sp>
        <p:nvSpPr>
          <p:cNvPr id="21" name="文本框 20">
            <a:extLst>
              <a:ext uri="{FF2B5EF4-FFF2-40B4-BE49-F238E27FC236}">
                <a16:creationId xmlns:a16="http://schemas.microsoft.com/office/drawing/2014/main" id="{48B81C96-0506-7EF9-9410-B02815A298F3}"/>
              </a:ext>
            </a:extLst>
          </p:cNvPr>
          <p:cNvSpPr txBox="1"/>
          <p:nvPr>
            <p:custDataLst>
              <p:tags r:id="rId10"/>
            </p:custDataLst>
          </p:nvPr>
        </p:nvSpPr>
        <p:spPr>
          <a:xfrm>
            <a:off x="946144" y="4423211"/>
            <a:ext cx="10153651" cy="1265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r>
              <a:rPr lang="en-US" altLang="zh-CN" sz="2400" dirty="0">
                <a:solidFill>
                  <a:srgbClr val="000000"/>
                </a:solidFill>
                <a:latin typeface="Times New Roman" panose="02020603050405020304" pitchFamily="18" charset="0"/>
                <a:cs typeface="Times New Roman" panose="02020603050405020304" pitchFamily="18" charset="0"/>
              </a:rPr>
              <a:t>S</a:t>
            </a:r>
            <a:r>
              <a:rPr lang="en-US" altLang="zh-CN" sz="2400" dirty="0">
                <a:solidFill>
                  <a:srgbClr val="000000"/>
                </a:solidFill>
                <a:effectLst/>
                <a:latin typeface="Times New Roman" panose="02020603050405020304" pitchFamily="18" charset="0"/>
                <a:cs typeface="Times New Roman" panose="02020603050405020304" pitchFamily="18" charset="0"/>
              </a:rPr>
              <a:t>uppose we want to predict the probability of heads when tossing a coin. We toss it N = 3 times and observe 3 heads. The MLE is </a:t>
            </a:r>
          </a:p>
        </p:txBody>
      </p:sp>
      <p:sp>
        <p:nvSpPr>
          <p:cNvPr id="22" name="文本框 21">
            <a:extLst>
              <a:ext uri="{FF2B5EF4-FFF2-40B4-BE49-F238E27FC236}">
                <a16:creationId xmlns:a16="http://schemas.microsoft.com/office/drawing/2014/main" id="{86E5438D-931B-EA18-CF57-9EFD9E17B054}"/>
              </a:ext>
            </a:extLst>
          </p:cNvPr>
          <p:cNvSpPr txBox="1"/>
          <p:nvPr>
            <p:custDataLst>
              <p:tags r:id="rId11"/>
            </p:custDataLst>
          </p:nvPr>
        </p:nvSpPr>
        <p:spPr>
          <a:xfrm>
            <a:off x="946148" y="3809333"/>
            <a:ext cx="10153651" cy="557309"/>
          </a:xfrm>
          <a:prstGeom prst="rect">
            <a:avLst/>
          </a:prstGeom>
          <a:noFill/>
        </p:spPr>
        <p:txBody>
          <a:bodyPr wrap="square" rtlCol="0" anchor="ctr" anchorCtr="0">
            <a:normAutofit lnSpcReduction="10000"/>
          </a:bodyPr>
          <a:lstStyle>
            <a:defPPr>
              <a:defRPr lang="zh-CN"/>
            </a:defPPr>
            <a:lvl1pPr>
              <a:defRPr sz="2400"/>
            </a:lvl1pPr>
          </a:lstStyle>
          <a:p>
            <a:pPr>
              <a:lnSpc>
                <a:spcPct val="120000"/>
              </a:lnSpc>
            </a:pPr>
            <a:r>
              <a:rPr lang="en-US" altLang="zh-CN" sz="2800" b="1" spc="120" dirty="0">
                <a:ln w="3175">
                  <a:noFill/>
                  <a:prstDash val="dash"/>
                </a:ln>
                <a:solidFill>
                  <a:schemeClr val="dk1"/>
                </a:solidFill>
                <a:latin typeface="Times New Roman" panose="02020603050405020304" charset="0"/>
                <a:ea typeface="汉仪中黑 简" panose="00020600040101010101" charset="-122"/>
                <a:cs typeface="Times New Roman" panose="02020603050405020304" charset="0"/>
                <a:sym typeface="Arial" panose="020B0604020202020204" pitchFamily="34" charset="0"/>
              </a:rPr>
              <a:t>example</a:t>
            </a:r>
            <a:endParaRPr lang="zh-CN" altLang="en-US" sz="2800" b="1" spc="300" dirty="0">
              <a:solidFill>
                <a:schemeClr val="dk1"/>
              </a:solidFill>
              <a:latin typeface="汉仪中黑 简" charset="0"/>
              <a:ea typeface="汉仪中黑 简" charset="0"/>
              <a:sym typeface="Arial" panose="020B0604020202020204" pitchFamily="34" charset="0"/>
            </a:endParaRPr>
          </a:p>
        </p:txBody>
      </p:sp>
      <p:sp>
        <p:nvSpPr>
          <p:cNvPr id="23" name="矩形: 圆角 22">
            <a:extLst>
              <a:ext uri="{FF2B5EF4-FFF2-40B4-BE49-F238E27FC236}">
                <a16:creationId xmlns:a16="http://schemas.microsoft.com/office/drawing/2014/main" id="{E955990B-CFBA-0B28-0EA4-EABEA84D9B43}"/>
              </a:ext>
            </a:extLst>
          </p:cNvPr>
          <p:cNvSpPr/>
          <p:nvPr/>
        </p:nvSpPr>
        <p:spPr>
          <a:xfrm>
            <a:off x="8605520" y="5201920"/>
            <a:ext cx="2326640" cy="857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Zero Count Problem</a:t>
            </a:r>
            <a:endParaRPr lang="zh-CN" altLang="en-US" dirty="0"/>
          </a:p>
        </p:txBody>
      </p:sp>
    </p:spTree>
    <p:custDataLst>
      <p:tags r:id="rId1"/>
    </p:custDataLst>
    <p:extLst>
      <p:ext uri="{BB962C8B-B14F-4D97-AF65-F5344CB8AC3E}">
        <p14:creationId xmlns:p14="http://schemas.microsoft.com/office/powerpoint/2010/main" val="154640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randombar(horizontal)">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randombar(horizontal)">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No20-5_封面页背景 副本"/>
          <p:cNvPicPr>
            <a:picLocks noChangeAspect="1"/>
          </p:cNvPicPr>
          <p:nvPr>
            <p:custDataLst>
              <p:tags r:id="rId2"/>
            </p:custDataLst>
          </p:nvPr>
        </p:nvPicPr>
        <p:blipFill>
          <a:blip r:embed="rId14"/>
          <a:stretch>
            <a:fillRect/>
          </a:stretch>
        </p:blipFill>
        <p:spPr>
          <a:xfrm>
            <a:off x="0" y="-318"/>
            <a:ext cx="12192000" cy="6858000"/>
          </a:xfrm>
          <a:prstGeom prst="rect">
            <a:avLst/>
          </a:prstGeom>
        </p:spPr>
      </p:pic>
      <p:pic>
        <p:nvPicPr>
          <p:cNvPr id="10" name="图片 9" descr="No20-5_正文页装饰1"/>
          <p:cNvPicPr>
            <a:picLocks noChangeAspect="1"/>
          </p:cNvPicPr>
          <p:nvPr>
            <p:custDataLst>
              <p:tags r:id="rId3"/>
            </p:custDataLst>
          </p:nvPr>
        </p:nvPicPr>
        <p:blipFill>
          <a:blip r:embed="rId15"/>
          <a:stretch>
            <a:fillRect/>
          </a:stretch>
        </p:blipFill>
        <p:spPr>
          <a:xfrm>
            <a:off x="2540" y="0"/>
            <a:ext cx="2200275" cy="2008561"/>
          </a:xfrm>
          <a:prstGeom prst="rect">
            <a:avLst/>
          </a:prstGeom>
        </p:spPr>
      </p:pic>
      <p:pic>
        <p:nvPicPr>
          <p:cNvPr id="9" name="图片 8" descr="No20-5_正文页装饰2"/>
          <p:cNvPicPr>
            <a:picLocks noChangeAspect="1"/>
          </p:cNvPicPr>
          <p:nvPr>
            <p:custDataLst>
              <p:tags r:id="rId4"/>
            </p:custDataLst>
          </p:nvPr>
        </p:nvPicPr>
        <p:blipFill>
          <a:blip r:embed="rId16"/>
          <a:stretch>
            <a:fillRect/>
          </a:stretch>
        </p:blipFill>
        <p:spPr>
          <a:xfrm>
            <a:off x="9980295" y="4863264"/>
            <a:ext cx="2214245" cy="1994724"/>
          </a:xfrm>
          <a:prstGeom prst="rect">
            <a:avLst/>
          </a:prstGeom>
        </p:spPr>
      </p:pic>
      <p:sp>
        <p:nvSpPr>
          <p:cNvPr id="4" name="Object 901"/>
          <p:cNvSpPr txBox="1"/>
          <p:nvPr>
            <p:custDataLst>
              <p:tags r:id="rId5"/>
            </p:custDataLst>
          </p:nvPr>
        </p:nvSpPr>
        <p:spPr>
          <a:xfrm>
            <a:off x="959959" y="798250"/>
            <a:ext cx="10299510" cy="720844"/>
          </a:xfrm>
          <a:prstGeom prst="rect">
            <a:avLst/>
          </a:prstGeom>
        </p:spPr>
        <p:txBody>
          <a:bodyPr vert="horz" lIns="63500" tIns="25400" rIns="63500" bIns="25400" rtlCol="0" anchor="b" anchorCtr="0"/>
          <a:lstStyle/>
          <a:p>
            <a:pPr fontAlgn="auto">
              <a:lnSpc>
                <a:spcPct val="100000"/>
              </a:lnSpc>
            </a:pPr>
            <a:r>
              <a:rPr lang="en-US" altLang="zh-CN" sz="32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Motivation</a:t>
            </a:r>
            <a:endParaRPr lang="en-US" altLang="zh-CN" sz="3600" b="1" i="0" spc="320" dirty="0">
              <a:solidFill>
                <a:schemeClr val="dk1"/>
              </a:solidFill>
              <a:latin typeface="Times New Roman" panose="02020603050405020304" charset="0"/>
              <a:ea typeface="汉仪中黑 简" panose="00020600040101010101" charset="-122"/>
              <a:cs typeface="Times New Roman" panose="02020603050405020304" charset="0"/>
            </a:endParaRPr>
          </a:p>
        </p:txBody>
      </p:sp>
      <p:sp>
        <p:nvSpPr>
          <p:cNvPr id="5" name="Object 902"/>
          <p:cNvSpPr txBox="1"/>
          <p:nvPr>
            <p:custDataLst>
              <p:tags r:id="rId6"/>
            </p:custDataLst>
          </p:nvPr>
        </p:nvSpPr>
        <p:spPr>
          <a:xfrm>
            <a:off x="959959" y="1542290"/>
            <a:ext cx="10299510" cy="369422"/>
          </a:xfrm>
          <a:prstGeom prst="rect">
            <a:avLst/>
          </a:prstGeom>
        </p:spPr>
        <p:txBody>
          <a:bodyPr vert="horz" lIns="63500" tIns="25400" rIns="63500" bIns="25400" rtlCol="0" anchor="t" anchorCtr="0">
            <a:normAutofit/>
          </a:bodyPr>
          <a:lstStyle/>
          <a:p>
            <a:pPr fontAlgn="auto">
              <a:lnSpc>
                <a:spcPct val="100000"/>
              </a:lnSpc>
            </a:pPr>
            <a:r>
              <a:rPr lang="en-US" altLang="zh-CN" sz="2000" spc="80" dirty="0">
                <a:solidFill>
                  <a:schemeClr val="lt1">
                    <a:lumMod val="50000"/>
                  </a:schemeClr>
                </a:solidFill>
                <a:latin typeface="Times New Roman" panose="02020603050405020304" charset="0"/>
                <a:ea typeface="汉仪中黑 简" panose="00020600040101010101" charset="-122"/>
                <a:cs typeface="Times New Roman" panose="02020603050405020304" charset="0"/>
              </a:rPr>
              <a:t>-- why do we need regularization?</a:t>
            </a:r>
          </a:p>
        </p:txBody>
      </p:sp>
      <p:sp>
        <p:nvSpPr>
          <p:cNvPr id="2" name="Title 6"/>
          <p:cNvSpPr txBox="1"/>
          <p:nvPr>
            <p:custDataLst>
              <p:tags r:id="rId7"/>
            </p:custDataLst>
          </p:nvPr>
        </p:nvSpPr>
        <p:spPr>
          <a:xfrm>
            <a:off x="6527822" y="2199583"/>
            <a:ext cx="4731625" cy="484235"/>
          </a:xfrm>
          <a:prstGeom prst="rect">
            <a:avLst/>
          </a:prstGeom>
          <a:noFill/>
          <a:ln w="3175">
            <a:noFill/>
            <a:prstDash val="dash"/>
          </a:ln>
        </p:spPr>
        <p:txBody>
          <a:bodyPr wrap="square" lIns="63500" tIns="25400" rIns="63500" bIns="254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endParaRPr kumimoji="0" lang="en-US" altLang="zh-CN" sz="2400" b="1" i="0" spc="120" noProof="0" dirty="0">
              <a:ln w="3175">
                <a:noFill/>
                <a:prstDash val="dash"/>
              </a:ln>
              <a:solidFill>
                <a:schemeClr val="dk1"/>
              </a:solidFill>
              <a:effectLst/>
              <a:uLnTx/>
              <a:uFillTx/>
              <a:latin typeface="Arial Black" panose="020B0A04020102020204" charset="0"/>
              <a:ea typeface="汉仪中黑 简" panose="00020600040101010101" charset="-122"/>
              <a:cs typeface="微软雅黑" panose="020B0503020204020204" charset="-122"/>
            </a:endParaRPr>
          </a:p>
        </p:txBody>
      </p:sp>
      <p:sp>
        <p:nvSpPr>
          <p:cNvPr id="14" name="Title 6"/>
          <p:cNvSpPr txBox="1"/>
          <p:nvPr>
            <p:custDataLst>
              <p:tags r:id="rId8"/>
            </p:custDataLst>
          </p:nvPr>
        </p:nvSpPr>
        <p:spPr>
          <a:xfrm>
            <a:off x="6527242" y="2738665"/>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sp>
        <p:nvSpPr>
          <p:cNvPr id="3" name="Title 6"/>
          <p:cNvSpPr txBox="1"/>
          <p:nvPr>
            <p:custDataLst>
              <p:tags r:id="rId9"/>
            </p:custDataLst>
          </p:nvPr>
        </p:nvSpPr>
        <p:spPr>
          <a:xfrm>
            <a:off x="6527822" y="4277811"/>
            <a:ext cx="4731625" cy="484235"/>
          </a:xfrm>
          <a:prstGeom prst="rect">
            <a:avLst/>
          </a:prstGeom>
          <a:noFill/>
          <a:ln w="3175">
            <a:noFill/>
            <a:prstDash val="dash"/>
          </a:ln>
        </p:spPr>
        <p:txBody>
          <a:bodyPr wrap="square" lIns="63500" tIns="25400" rIns="63500" bIns="254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endParaRPr kumimoji="0" lang="en-US" altLang="zh-CN" sz="2400" b="1" i="0" spc="120" noProof="0" dirty="0">
              <a:ln w="3175">
                <a:noFill/>
                <a:prstDash val="dash"/>
              </a:ln>
              <a:solidFill>
                <a:schemeClr val="dk1"/>
              </a:solidFill>
              <a:effectLst/>
              <a:uLnTx/>
              <a:uFillTx/>
              <a:latin typeface="Arial Black" panose="020B0A04020102020204" charset="0"/>
              <a:ea typeface="汉仪中黑 简" panose="00020600040101010101" charset="-122"/>
              <a:cs typeface="微软雅黑" panose="020B0503020204020204" charset="-122"/>
            </a:endParaRPr>
          </a:p>
        </p:txBody>
      </p:sp>
      <p:sp>
        <p:nvSpPr>
          <p:cNvPr id="6" name="Title 6"/>
          <p:cNvSpPr txBox="1"/>
          <p:nvPr>
            <p:custDataLst>
              <p:tags r:id="rId10"/>
            </p:custDataLst>
          </p:nvPr>
        </p:nvSpPr>
        <p:spPr>
          <a:xfrm>
            <a:off x="6527242" y="4826417"/>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sp>
        <p:nvSpPr>
          <p:cNvPr id="7" name="Title 6"/>
          <p:cNvSpPr txBox="1"/>
          <p:nvPr>
            <p:custDataLst>
              <p:tags r:id="rId11"/>
            </p:custDataLst>
          </p:nvPr>
        </p:nvSpPr>
        <p:spPr>
          <a:xfrm>
            <a:off x="960559" y="2008562"/>
            <a:ext cx="5288351" cy="665748"/>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en-US" altLang="zh-CN" sz="2600" b="1" i="0" spc="120" noProof="0" dirty="0">
                <a:ln w="3175">
                  <a:noFill/>
                  <a:prstDash val="dash"/>
                </a:ln>
                <a:solidFill>
                  <a:schemeClr val="dk1"/>
                </a:solidFill>
                <a:effectLst/>
                <a:uLnTx/>
                <a:uFillTx/>
                <a:latin typeface="Times New Roman" panose="02020603050405020304" charset="0"/>
                <a:ea typeface="汉仪中黑 简" panose="00020600040101010101" charset="-122"/>
                <a:cs typeface="Times New Roman" panose="02020603050405020304" charset="0"/>
              </a:rPr>
              <a:t>What cause overfitting</a:t>
            </a:r>
            <a:r>
              <a:rPr kumimoji="0" lang="zh-CN" altLang="en-US" sz="2600" b="1" i="0" spc="120" noProof="0" dirty="0">
                <a:ln w="3175">
                  <a:noFill/>
                  <a:prstDash val="dash"/>
                </a:ln>
                <a:solidFill>
                  <a:schemeClr val="dk1"/>
                </a:solidFill>
                <a:effectLst/>
                <a:uLnTx/>
                <a:uFillTx/>
                <a:latin typeface="Times New Roman" panose="02020603050405020304" charset="0"/>
                <a:ea typeface="汉仪中黑 简" panose="00020600040101010101" charset="-122"/>
                <a:cs typeface="Times New Roman" panose="02020603050405020304" charset="0"/>
              </a:rPr>
              <a:t>？</a:t>
            </a:r>
            <a:endParaRPr kumimoji="0" lang="en-US" altLang="zh-CN" sz="2600" b="1" i="0" spc="120" noProof="0" dirty="0">
              <a:ln w="3175">
                <a:noFill/>
                <a:prstDash val="dash"/>
              </a:ln>
              <a:solidFill>
                <a:schemeClr val="dk1"/>
              </a:solidFill>
              <a:effectLst/>
              <a:uLnTx/>
              <a:uFillTx/>
              <a:latin typeface="Times New Roman" panose="02020603050405020304" charset="0"/>
              <a:ea typeface="汉仪中黑 简" panose="00020600040101010101" charset="-122"/>
              <a:cs typeface="Times New Roman" panose="02020603050405020304" charset="0"/>
            </a:endParaRPr>
          </a:p>
        </p:txBody>
      </p:sp>
      <p:sp>
        <p:nvSpPr>
          <p:cNvPr id="8" name="Title 6"/>
          <p:cNvSpPr txBox="1"/>
          <p:nvPr>
            <p:custDataLst>
              <p:tags r:id="rId12"/>
            </p:custDataLst>
          </p:nvPr>
        </p:nvSpPr>
        <p:spPr>
          <a:xfrm>
            <a:off x="1714974" y="2777124"/>
            <a:ext cx="10277300" cy="334849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r>
              <a:rPr lang="en-US" altLang="zh-CN" sz="2400" spc="60" dirty="0">
                <a:ln w="3175">
                  <a:noFill/>
                  <a:prstDash val="dash"/>
                </a:ln>
                <a:solidFill>
                  <a:schemeClr val="dk1">
                    <a:lumMod val="75000"/>
                    <a:lumOff val="25000"/>
                  </a:schemeClr>
                </a:solidFill>
                <a:uFillTx/>
                <a:latin typeface="Times New Roman" panose="02020603050405020304" pitchFamily="18" charset="0"/>
                <a:ea typeface="汉仪中黑 简" panose="00020600040101010101" charset="-122"/>
                <a:cs typeface="Times New Roman" panose="02020603050405020304" pitchFamily="18" charset="0"/>
              </a:rPr>
              <a:t>The core of the problem is the model has enough parameters to perfectly fit the observed training data, so it can perfectly match the empirical distribution. However, in most cases the empirical distribution is not the same as the true distribution</a:t>
            </a:r>
            <a:r>
              <a:rPr lang="en-US" altLang="zh-CN" sz="2400" spc="60" dirty="0">
                <a:ln w="3175">
                  <a:noFill/>
                  <a:prstDash val="dash"/>
                </a:ln>
                <a:solidFill>
                  <a:schemeClr val="dk1">
                    <a:lumMod val="75000"/>
                    <a:lumOff val="25000"/>
                  </a:schemeClr>
                </a:solidFill>
                <a:latin typeface="Times New Roman" panose="02020603050405020304" pitchFamily="18" charset="0"/>
                <a:ea typeface="汉仪中黑 简" panose="00020600040101010101" charset="-122"/>
                <a:cs typeface="Times New Roman" panose="02020603050405020304" pitchFamily="18" charset="0"/>
              </a:rPr>
              <a:t>.</a:t>
            </a:r>
            <a:endParaRPr lang="zh-CN" altLang="en-US" sz="2400" spc="60" dirty="0">
              <a:ln w="3175">
                <a:noFill/>
                <a:prstDash val="dash"/>
              </a:ln>
              <a:solidFill>
                <a:schemeClr val="dk1">
                  <a:lumMod val="75000"/>
                  <a:lumOff val="25000"/>
                </a:schemeClr>
              </a:solidFill>
              <a:uFillTx/>
              <a:latin typeface="Times New Roman" panose="02020603050405020304" pitchFamily="18" charset="0"/>
              <a:ea typeface="汉仪中黑 简" panose="00020600040101010101"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95127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No20-5_封面页背景 副本"/>
          <p:cNvPicPr>
            <a:picLocks noChangeAspect="1"/>
          </p:cNvPicPr>
          <p:nvPr>
            <p:custDataLst>
              <p:tags r:id="rId2"/>
            </p:custDataLst>
          </p:nvPr>
        </p:nvPicPr>
        <p:blipFill>
          <a:blip r:embed="rId17"/>
          <a:stretch>
            <a:fillRect/>
          </a:stretch>
        </p:blipFill>
        <p:spPr>
          <a:xfrm>
            <a:off x="0" y="-318"/>
            <a:ext cx="12192000" cy="6858000"/>
          </a:xfrm>
          <a:prstGeom prst="rect">
            <a:avLst/>
          </a:prstGeom>
        </p:spPr>
      </p:pic>
      <p:pic>
        <p:nvPicPr>
          <p:cNvPr id="10" name="图片 9" descr="No20-5_正文页装饰1"/>
          <p:cNvPicPr>
            <a:picLocks noChangeAspect="1"/>
          </p:cNvPicPr>
          <p:nvPr>
            <p:custDataLst>
              <p:tags r:id="rId3"/>
            </p:custDataLst>
          </p:nvPr>
        </p:nvPicPr>
        <p:blipFill>
          <a:blip r:embed="rId18"/>
          <a:stretch>
            <a:fillRect/>
          </a:stretch>
        </p:blipFill>
        <p:spPr>
          <a:xfrm>
            <a:off x="2540" y="0"/>
            <a:ext cx="2200275" cy="2008561"/>
          </a:xfrm>
          <a:prstGeom prst="rect">
            <a:avLst/>
          </a:prstGeom>
        </p:spPr>
      </p:pic>
      <p:pic>
        <p:nvPicPr>
          <p:cNvPr id="9" name="图片 8" descr="No20-5_正文页装饰2"/>
          <p:cNvPicPr>
            <a:picLocks noChangeAspect="1"/>
          </p:cNvPicPr>
          <p:nvPr>
            <p:custDataLst>
              <p:tags r:id="rId4"/>
            </p:custDataLst>
          </p:nvPr>
        </p:nvPicPr>
        <p:blipFill>
          <a:blip r:embed="rId19"/>
          <a:stretch>
            <a:fillRect/>
          </a:stretch>
        </p:blipFill>
        <p:spPr>
          <a:xfrm>
            <a:off x="9980295" y="4863264"/>
            <a:ext cx="2214245" cy="1994724"/>
          </a:xfrm>
          <a:prstGeom prst="rect">
            <a:avLst/>
          </a:prstGeom>
        </p:spPr>
      </p:pic>
      <p:sp>
        <p:nvSpPr>
          <p:cNvPr id="4" name="Object 901"/>
          <p:cNvSpPr txBox="1"/>
          <p:nvPr>
            <p:custDataLst>
              <p:tags r:id="rId5"/>
            </p:custDataLst>
          </p:nvPr>
        </p:nvSpPr>
        <p:spPr>
          <a:xfrm>
            <a:off x="959959" y="798250"/>
            <a:ext cx="10299510" cy="720844"/>
          </a:xfrm>
          <a:prstGeom prst="rect">
            <a:avLst/>
          </a:prstGeom>
        </p:spPr>
        <p:txBody>
          <a:bodyPr vert="horz" lIns="63500" tIns="25400" rIns="63500" bIns="25400" rtlCol="0" anchor="b" anchorCtr="0"/>
          <a:lstStyle/>
          <a:p>
            <a:pPr fontAlgn="auto">
              <a:lnSpc>
                <a:spcPct val="100000"/>
              </a:lnSpc>
            </a:pPr>
            <a:r>
              <a:rPr lang="en-US" altLang="zh-CN" sz="3600" b="1" i="0" spc="320" dirty="0">
                <a:solidFill>
                  <a:schemeClr val="dk1"/>
                </a:solidFill>
                <a:latin typeface="Times New Roman" panose="02020603050405020304" charset="0"/>
                <a:ea typeface="汉仪中黑 简" panose="00020600040101010101" charset="-122"/>
                <a:cs typeface="Times New Roman" panose="02020603050405020304" charset="0"/>
              </a:rPr>
              <a:t>4.5 </a:t>
            </a:r>
            <a:r>
              <a:rPr lang="en-US" altLang="zh-CN" sz="32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Regularization</a:t>
            </a:r>
          </a:p>
        </p:txBody>
      </p:sp>
      <p:sp>
        <p:nvSpPr>
          <p:cNvPr id="5" name="Object 902"/>
          <p:cNvSpPr txBox="1"/>
          <p:nvPr>
            <p:custDataLst>
              <p:tags r:id="rId6"/>
            </p:custDataLst>
          </p:nvPr>
        </p:nvSpPr>
        <p:spPr>
          <a:xfrm>
            <a:off x="959959" y="1542290"/>
            <a:ext cx="10299510" cy="369422"/>
          </a:xfrm>
          <a:prstGeom prst="rect">
            <a:avLst/>
          </a:prstGeom>
        </p:spPr>
        <p:txBody>
          <a:bodyPr vert="horz" lIns="63500" tIns="25400" rIns="63500" bIns="25400" rtlCol="0" anchor="t" anchorCtr="0">
            <a:normAutofit/>
          </a:bodyPr>
          <a:lstStyle/>
          <a:p>
            <a:pPr fontAlgn="auto">
              <a:lnSpc>
                <a:spcPct val="100000"/>
              </a:lnSpc>
            </a:pPr>
            <a:r>
              <a:rPr lang="en-US" altLang="zh-CN" sz="2000" spc="80" dirty="0">
                <a:solidFill>
                  <a:schemeClr val="lt1">
                    <a:lumMod val="50000"/>
                  </a:schemeClr>
                </a:solidFill>
                <a:latin typeface="Times New Roman" panose="02020603050405020304" charset="0"/>
                <a:ea typeface="汉仪中黑 简" panose="00020600040101010101" charset="-122"/>
                <a:cs typeface="Times New Roman" panose="02020603050405020304" charset="0"/>
              </a:rPr>
              <a:t>--one of the main solution to overfitting</a:t>
            </a:r>
          </a:p>
        </p:txBody>
      </p:sp>
      <p:sp>
        <p:nvSpPr>
          <p:cNvPr id="14" name="Title 6"/>
          <p:cNvSpPr txBox="1"/>
          <p:nvPr>
            <p:custDataLst>
              <p:tags r:id="rId7"/>
            </p:custDataLst>
          </p:nvPr>
        </p:nvSpPr>
        <p:spPr>
          <a:xfrm>
            <a:off x="6527242" y="2738665"/>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sp>
        <p:nvSpPr>
          <p:cNvPr id="6" name="Title 6"/>
          <p:cNvSpPr txBox="1"/>
          <p:nvPr>
            <p:custDataLst>
              <p:tags r:id="rId8"/>
            </p:custDataLst>
          </p:nvPr>
        </p:nvSpPr>
        <p:spPr>
          <a:xfrm>
            <a:off x="6527242" y="4826417"/>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grpSp>
        <p:nvGrpSpPr>
          <p:cNvPr id="12" name="组合 11">
            <a:extLst>
              <a:ext uri="{FF2B5EF4-FFF2-40B4-BE49-F238E27FC236}">
                <a16:creationId xmlns:a16="http://schemas.microsoft.com/office/drawing/2014/main" id="{147CFA82-1948-6D27-D8A6-FB8404772FB2}"/>
              </a:ext>
            </a:extLst>
          </p:cNvPr>
          <p:cNvGrpSpPr/>
          <p:nvPr>
            <p:custDataLst>
              <p:tags r:id="rId9"/>
            </p:custDataLst>
          </p:nvPr>
        </p:nvGrpSpPr>
        <p:grpSpPr>
          <a:xfrm>
            <a:off x="576330" y="1545982"/>
            <a:ext cx="10720323" cy="1879704"/>
            <a:chOff x="6553499" y="2063851"/>
            <a:chExt cx="3051157" cy="1895437"/>
          </a:xfrm>
        </p:grpSpPr>
        <p:sp>
          <p:nvSpPr>
            <p:cNvPr id="13" name="文本框 12">
              <a:extLst>
                <a:ext uri="{FF2B5EF4-FFF2-40B4-BE49-F238E27FC236}">
                  <a16:creationId xmlns:a16="http://schemas.microsoft.com/office/drawing/2014/main" id="{6FA2A09C-3364-A5F8-9026-8D61879DEBF1}"/>
                </a:ext>
              </a:extLst>
            </p:cNvPr>
            <p:cNvSpPr txBox="1"/>
            <p:nvPr>
              <p:custDataLst>
                <p:tags r:id="rId12"/>
              </p:custDataLst>
            </p:nvPr>
          </p:nvSpPr>
          <p:spPr>
            <a:xfrm>
              <a:off x="6714779" y="2682862"/>
              <a:ext cx="2889875" cy="127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r>
                <a:rPr lang="en-US" altLang="zh-CN" sz="2400" spc="60" dirty="0">
                  <a:ln w="3175">
                    <a:noFill/>
                    <a:prstDash val="dash"/>
                  </a:ln>
                  <a:solidFill>
                    <a:srgbClr val="000000"/>
                  </a:solidFill>
                  <a:uFillTx/>
                  <a:latin typeface="Times New Roman" panose="02020603050405020304" pitchFamily="18" charset="0"/>
                  <a:ea typeface="汉仪中黑 简" panose="00020600040101010101" charset="-122"/>
                  <a:cs typeface="Times New Roman" panose="02020603050405020304" pitchFamily="18" charset="0"/>
                </a:rPr>
                <a:t>Regularization means we need to </a:t>
              </a:r>
              <a:r>
                <a:rPr lang="en-US" altLang="zh-CN" sz="2400" spc="60" dirty="0">
                  <a:ln w="3175">
                    <a:noFill/>
                    <a:prstDash val="dash"/>
                  </a:ln>
                  <a:solidFill>
                    <a:srgbClr val="000000"/>
                  </a:solidFill>
                  <a:latin typeface="Times New Roman" panose="02020603050405020304" pitchFamily="18" charset="0"/>
                  <a:ea typeface="汉仪中黑 简" panose="00020600040101010101" charset="-122"/>
                  <a:cs typeface="Times New Roman" panose="02020603050405020304" pitchFamily="18" charset="0"/>
                </a:rPr>
                <a:t>add a </a:t>
              </a:r>
              <a:r>
                <a:rPr lang="en-US" altLang="zh-CN" sz="2400" b="1" spc="60" dirty="0">
                  <a:ln w="3175">
                    <a:noFill/>
                    <a:prstDash val="dash"/>
                  </a:ln>
                  <a:solidFill>
                    <a:srgbClr val="000000"/>
                  </a:solidFill>
                  <a:latin typeface="Times New Roman" panose="02020603050405020304" pitchFamily="18" charset="0"/>
                  <a:ea typeface="汉仪中黑 简" panose="00020600040101010101" charset="-122"/>
                  <a:cs typeface="Times New Roman" panose="02020603050405020304" pitchFamily="18" charset="0"/>
                </a:rPr>
                <a:t>penalty term </a:t>
              </a:r>
              <a:r>
                <a:rPr lang="en-US" altLang="zh-CN" sz="2400" spc="60" dirty="0">
                  <a:ln w="3175">
                    <a:noFill/>
                    <a:prstDash val="dash"/>
                  </a:ln>
                  <a:solidFill>
                    <a:srgbClr val="000000"/>
                  </a:solidFill>
                  <a:latin typeface="Times New Roman" panose="02020603050405020304" pitchFamily="18" charset="0"/>
                  <a:ea typeface="汉仪中黑 简" panose="00020600040101010101" charset="-122"/>
                  <a:cs typeface="Times New Roman" panose="02020603050405020304" pitchFamily="18" charset="0"/>
                </a:rPr>
                <a:t>to the loss function. </a:t>
              </a:r>
              <a:endParaRPr lang="zh-CN" altLang="en-US" sz="2800" spc="60" dirty="0">
                <a:ln w="3175">
                  <a:noFill/>
                  <a:prstDash val="dash"/>
                </a:ln>
                <a:solidFill>
                  <a:schemeClr val="dk1">
                    <a:lumMod val="75000"/>
                    <a:lumOff val="25000"/>
                  </a:schemeClr>
                </a:solidFill>
                <a:uFillTx/>
                <a:latin typeface="Times New Roman" panose="02020603050405020304" pitchFamily="18" charset="0"/>
                <a:ea typeface="汉仪中黑 简" panose="00020600040101010101" charset="-122"/>
                <a:cs typeface="Times New Roman" panose="02020603050405020304" pitchFamily="18" charset="0"/>
              </a:endParaRPr>
            </a:p>
          </p:txBody>
        </p:sp>
        <p:sp>
          <p:nvSpPr>
            <p:cNvPr id="15" name="文本框 14">
              <a:extLst>
                <a:ext uri="{FF2B5EF4-FFF2-40B4-BE49-F238E27FC236}">
                  <a16:creationId xmlns:a16="http://schemas.microsoft.com/office/drawing/2014/main" id="{9A1607D9-C0A0-9729-E692-DA223254883C}"/>
                </a:ext>
              </a:extLst>
            </p:cNvPr>
            <p:cNvSpPr txBox="1"/>
            <p:nvPr>
              <p:custDataLst>
                <p:tags r:id="rId13"/>
              </p:custDataLst>
            </p:nvPr>
          </p:nvSpPr>
          <p:spPr>
            <a:xfrm>
              <a:off x="6714782" y="2063851"/>
              <a:ext cx="2889874" cy="561973"/>
            </a:xfrm>
            <a:prstGeom prst="rect">
              <a:avLst/>
            </a:prstGeom>
            <a:noFill/>
          </p:spPr>
          <p:txBody>
            <a:bodyPr wrap="square" rtlCol="0" anchor="ctr" anchorCtr="0">
              <a:normAutofit/>
            </a:bodyPr>
            <a:lstStyle>
              <a:defPPr>
                <a:defRPr lang="zh-CN"/>
              </a:defPPr>
              <a:lvl1pPr>
                <a:defRPr sz="2400"/>
              </a:lvl1pPr>
            </a:lstStyle>
            <a:p>
              <a:pPr marL="0" marR="0" lvl="0" indent="0" algn="l" defTabSz="913765" rtl="0" eaLnBrk="1" fontAlgn="auto" latinLnBrk="0" hangingPunct="1">
                <a:lnSpc>
                  <a:spcPct val="130000"/>
                </a:lnSpc>
                <a:spcBef>
                  <a:spcPct val="0"/>
                </a:spcBef>
                <a:spcAft>
                  <a:spcPts val="800"/>
                </a:spcAft>
                <a:buClrTx/>
                <a:buSzTx/>
                <a:buFontTx/>
                <a:buNone/>
              </a:pPr>
              <a:endParaRPr kumimoji="0" lang="en-US" altLang="zh-CN" b="1" i="0" spc="120" noProof="0" dirty="0">
                <a:ln w="3175">
                  <a:noFill/>
                  <a:prstDash val="dash"/>
                </a:ln>
                <a:solidFill>
                  <a:schemeClr val="dk1"/>
                </a:solidFill>
                <a:effectLst/>
                <a:uLnTx/>
                <a:uFillTx/>
                <a:latin typeface="Times New Roman" panose="02020603050405020304" charset="0"/>
                <a:ea typeface="汉仪中黑 简" panose="00020600040101010101" charset="-122"/>
                <a:cs typeface="Times New Roman" panose="02020603050405020304" charset="0"/>
              </a:endParaRPr>
            </a:p>
          </p:txBody>
        </p:sp>
        <p:sp>
          <p:nvSpPr>
            <p:cNvPr id="16" name="文本框 15">
              <a:extLst>
                <a:ext uri="{FF2B5EF4-FFF2-40B4-BE49-F238E27FC236}">
                  <a16:creationId xmlns:a16="http://schemas.microsoft.com/office/drawing/2014/main" id="{2743A5AA-3D37-6A8C-0D8F-90608F6C7159}"/>
                </a:ext>
              </a:extLst>
            </p:cNvPr>
            <p:cNvSpPr txBox="1"/>
            <p:nvPr>
              <p:custDataLst>
                <p:tags r:id="rId14"/>
              </p:custDataLst>
            </p:nvPr>
          </p:nvSpPr>
          <p:spPr>
            <a:xfrm>
              <a:off x="6553499" y="2063851"/>
              <a:ext cx="161282" cy="56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endParaRPr lang="en-US" altLang="zh-CN" sz="3200" dirty="0">
                <a:solidFill>
                  <a:schemeClr val="accent2"/>
                </a:solidFill>
                <a:latin typeface="汉仪中黑 简" charset="0"/>
                <a:ea typeface="汉仪中黑 简" panose="00020600040101010101" charset="-122"/>
                <a:cs typeface="汉仪中黑 简" charset="0"/>
                <a:sym typeface="Arial" panose="020B0604020202020204" pitchFamily="34" charset="0"/>
              </a:endParaRPr>
            </a:p>
          </p:txBody>
        </p:sp>
      </p:grpSp>
      <p:graphicFrame>
        <p:nvGraphicFramePr>
          <p:cNvPr id="20" name="对象 19">
            <a:extLst>
              <a:ext uri="{FF2B5EF4-FFF2-40B4-BE49-F238E27FC236}">
                <a16:creationId xmlns:a16="http://schemas.microsoft.com/office/drawing/2014/main" id="{8677AD61-85AA-E251-9CE8-509CA188538A}"/>
              </a:ext>
            </a:extLst>
          </p:cNvPr>
          <p:cNvGraphicFramePr>
            <a:graphicFrameLocks noChangeAspect="1"/>
          </p:cNvGraphicFramePr>
          <p:nvPr>
            <p:extLst>
              <p:ext uri="{D42A27DB-BD31-4B8C-83A1-F6EECF244321}">
                <p14:modId xmlns:p14="http://schemas.microsoft.com/office/powerpoint/2010/main" val="3307415342"/>
              </p:ext>
            </p:extLst>
          </p:nvPr>
        </p:nvGraphicFramePr>
        <p:xfrm>
          <a:off x="1106061" y="5085626"/>
          <a:ext cx="5187950" cy="1311275"/>
        </p:xfrm>
        <a:graphic>
          <a:graphicData uri="http://schemas.openxmlformats.org/presentationml/2006/ole">
            <mc:AlternateContent xmlns:mc="http://schemas.openxmlformats.org/markup-compatibility/2006">
              <mc:Choice xmlns:v="urn:schemas-microsoft-com:vml" Requires="v">
                <p:oleObj name="AxMath" r:id="rId20" imgW="2695320" imgH="680760" progId="Equation.AxMath">
                  <p:embed/>
                </p:oleObj>
              </mc:Choice>
              <mc:Fallback>
                <p:oleObj name="AxMath" r:id="rId20" imgW="2695320" imgH="680760" progId="Equation.AxMath">
                  <p:embed/>
                  <p:pic>
                    <p:nvPicPr>
                      <p:cNvPr id="20" name="对象 19">
                        <a:extLst>
                          <a:ext uri="{FF2B5EF4-FFF2-40B4-BE49-F238E27FC236}">
                            <a16:creationId xmlns:a16="http://schemas.microsoft.com/office/drawing/2014/main" id="{8677AD61-85AA-E251-9CE8-509CA188538A}"/>
                          </a:ext>
                        </a:extLst>
                      </p:cNvPr>
                      <p:cNvPicPr/>
                      <p:nvPr/>
                    </p:nvPicPr>
                    <p:blipFill>
                      <a:blip r:embed="rId21"/>
                      <a:stretch>
                        <a:fillRect/>
                      </a:stretch>
                    </p:blipFill>
                    <p:spPr>
                      <a:xfrm>
                        <a:off x="1106061" y="5085626"/>
                        <a:ext cx="5187950" cy="1311275"/>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AB8B6838-29C2-5C02-59AC-FD150DE6859A}"/>
              </a:ext>
            </a:extLst>
          </p:cNvPr>
          <p:cNvGraphicFramePr>
            <a:graphicFrameLocks noChangeAspect="1"/>
          </p:cNvGraphicFramePr>
          <p:nvPr>
            <p:extLst>
              <p:ext uri="{D42A27DB-BD31-4B8C-83A1-F6EECF244321}">
                <p14:modId xmlns:p14="http://schemas.microsoft.com/office/powerpoint/2010/main" val="2441473812"/>
              </p:ext>
            </p:extLst>
          </p:nvPr>
        </p:nvGraphicFramePr>
        <p:xfrm>
          <a:off x="3444875" y="2720975"/>
          <a:ext cx="4654550" cy="838200"/>
        </p:xfrm>
        <a:graphic>
          <a:graphicData uri="http://schemas.openxmlformats.org/presentationml/2006/ole">
            <mc:AlternateContent xmlns:mc="http://schemas.openxmlformats.org/markup-compatibility/2006">
              <mc:Choice xmlns:v="urn:schemas-microsoft-com:vml" Requires="v">
                <p:oleObj name="AxMath" r:id="rId22" imgW="4654427" imgH="838470" progId="Equation.AxMath">
                  <p:embed/>
                </p:oleObj>
              </mc:Choice>
              <mc:Fallback>
                <p:oleObj name="AxMath" r:id="rId22" imgW="4654427" imgH="838470" progId="Equation.AxMath">
                  <p:embed/>
                  <p:pic>
                    <p:nvPicPr>
                      <p:cNvPr id="0" name=""/>
                      <p:cNvPicPr/>
                      <p:nvPr/>
                    </p:nvPicPr>
                    <p:blipFill>
                      <a:blip r:embed="rId23"/>
                      <a:stretch>
                        <a:fillRect/>
                      </a:stretch>
                    </p:blipFill>
                    <p:spPr>
                      <a:xfrm>
                        <a:off x="3444875" y="2720975"/>
                        <a:ext cx="4654550" cy="83820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BE660DAE-F1B1-8CE6-EF96-F031E557801C}"/>
                  </a:ext>
                </a:extLst>
              </p:cNvPr>
              <p:cNvSpPr txBox="1"/>
              <p:nvPr>
                <p:custDataLst>
                  <p:tags r:id="rId10"/>
                </p:custDataLst>
              </p:nvPr>
            </p:nvSpPr>
            <p:spPr>
              <a:xfrm>
                <a:off x="1219192" y="3617180"/>
                <a:ext cx="10728968" cy="12658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r>
                  <a:rPr lang="en-US" altLang="zh-CN" sz="2400" spc="60" dirty="0">
                    <a:ln w="3175">
                      <a:noFill/>
                      <a:prstDash val="dash"/>
                    </a:ln>
                    <a:solidFill>
                      <a:srgbClr val="000000"/>
                    </a:solidFill>
                    <a:uFillTx/>
                    <a:latin typeface="Times New Roman" panose="02020603050405020304" pitchFamily="18" charset="0"/>
                    <a:ea typeface="汉仪中黑 简" panose="00020600040101010101" charset="-122"/>
                    <a:cs typeface="Times New Roman" panose="02020603050405020304" pitchFamily="18" charset="0"/>
                  </a:rPr>
                  <a:t>λ ≥ 0 is the regularization parameter, and C(θ) is some form of complexity penalty. A common complexity penalty is to use </a:t>
                </a:r>
                <a14:m>
                  <m:oMath xmlns:m="http://schemas.openxmlformats.org/officeDocument/2006/math">
                    <m:r>
                      <a:rPr lang="en-US" altLang="zh-CN" sz="2400" b="0" i="1" spc="60" smtClean="0">
                        <a:ln w="3175">
                          <a:noFill/>
                          <a:prstDash val="dash"/>
                        </a:ln>
                        <a:solidFill>
                          <a:srgbClr val="000000"/>
                        </a:solidFill>
                        <a:uFillTx/>
                        <a:latin typeface="Cambria Math" panose="02040503050406030204" pitchFamily="18" charset="0"/>
                        <a:ea typeface="汉仪中黑 简" panose="00020600040101010101" charset="-122"/>
                        <a:cs typeface="Times New Roman" panose="02020603050405020304" pitchFamily="18" charset="0"/>
                      </a:rPr>
                      <m:t>𝐶</m:t>
                    </m:r>
                    <m:d>
                      <m:dPr>
                        <m:ctrlPr>
                          <a:rPr lang="en-US" altLang="zh-CN" sz="2400" b="0" i="1" spc="60" smtClean="0">
                            <a:ln w="3175">
                              <a:noFill/>
                              <a:prstDash val="dash"/>
                            </a:ln>
                            <a:solidFill>
                              <a:srgbClr val="000000"/>
                            </a:solidFill>
                            <a:uFillTx/>
                            <a:latin typeface="Cambria Math" panose="02040503050406030204" pitchFamily="18" charset="0"/>
                            <a:ea typeface="汉仪中黑 简" panose="00020600040101010101" charset="-122"/>
                            <a:cs typeface="Times New Roman" panose="02020603050405020304" pitchFamily="18" charset="0"/>
                          </a:rPr>
                        </m:ctrlPr>
                      </m:dPr>
                      <m:e>
                        <m:r>
                          <a:rPr lang="en-US" altLang="zh-CN" sz="2400" b="0" i="1" spc="60" smtClean="0">
                            <a:ln w="3175">
                              <a:noFill/>
                              <a:prstDash val="dash"/>
                            </a:ln>
                            <a:solidFill>
                              <a:srgbClr val="000000"/>
                            </a:solidFill>
                            <a:uFillTx/>
                            <a:latin typeface="Cambria Math" panose="02040503050406030204" pitchFamily="18" charset="0"/>
                            <a:ea typeface="汉仪中黑 简" panose="00020600040101010101" charset="-122"/>
                            <a:cs typeface="Times New Roman" panose="02020603050405020304" pitchFamily="18" charset="0"/>
                          </a:rPr>
                          <m:t>𝜃</m:t>
                        </m:r>
                      </m:e>
                    </m:d>
                    <m:r>
                      <a:rPr lang="en-US" altLang="zh-CN" sz="2400" b="0" i="1" spc="60" smtClean="0">
                        <a:ln w="3175">
                          <a:noFill/>
                          <a:prstDash val="dash"/>
                        </a:ln>
                        <a:solidFill>
                          <a:srgbClr val="000000"/>
                        </a:solidFill>
                        <a:uFillTx/>
                        <a:latin typeface="Cambria Math" panose="02040503050406030204" pitchFamily="18" charset="0"/>
                        <a:ea typeface="汉仪中黑 简" panose="00020600040101010101" charset="-122"/>
                        <a:cs typeface="Times New Roman" panose="02020603050405020304" pitchFamily="18" charset="0"/>
                      </a:rPr>
                      <m:t>=−</m:t>
                    </m:r>
                    <m:r>
                      <a:rPr lang="en-US" altLang="zh-CN" sz="2400" b="0" i="1" spc="60" smtClean="0">
                        <a:ln w="3175">
                          <a:noFill/>
                          <a:prstDash val="dash"/>
                        </a:ln>
                        <a:solidFill>
                          <a:srgbClr val="000000"/>
                        </a:solidFill>
                        <a:uFillTx/>
                        <a:latin typeface="Cambria Math" panose="02040503050406030204" pitchFamily="18" charset="0"/>
                        <a:ea typeface="汉仪中黑 简" panose="00020600040101010101" charset="-122"/>
                        <a:cs typeface="Times New Roman" panose="02020603050405020304" pitchFamily="18" charset="0"/>
                      </a:rPr>
                      <m:t>𝑙𝑜𝑔𝑝</m:t>
                    </m:r>
                    <m:r>
                      <a:rPr lang="en-US" altLang="zh-CN" sz="2400" b="0" i="1" spc="60" smtClean="0">
                        <a:ln w="3175">
                          <a:noFill/>
                          <a:prstDash val="dash"/>
                        </a:ln>
                        <a:solidFill>
                          <a:srgbClr val="000000"/>
                        </a:solidFill>
                        <a:uFillTx/>
                        <a:latin typeface="Cambria Math" panose="02040503050406030204" pitchFamily="18" charset="0"/>
                        <a:ea typeface="汉仪中黑 简" panose="00020600040101010101" charset="-122"/>
                        <a:cs typeface="Times New Roman" panose="02020603050405020304" pitchFamily="18" charset="0"/>
                      </a:rPr>
                      <m:t>(</m:t>
                    </m:r>
                    <m:r>
                      <m:rPr>
                        <m:sty m:val="p"/>
                      </m:rPr>
                      <a:rPr lang="en-US" altLang="zh-CN" sz="2400" b="0" i="1" spc="60" smtClean="0">
                        <a:ln w="3175">
                          <a:noFill/>
                          <a:prstDash val="dash"/>
                        </a:ln>
                        <a:solidFill>
                          <a:srgbClr val="000000"/>
                        </a:solidFill>
                        <a:uFillTx/>
                        <a:latin typeface="Cambria Math" panose="02040503050406030204" pitchFamily="18" charset="0"/>
                        <a:ea typeface="汉仪中黑 简" panose="00020600040101010101" charset="-122"/>
                        <a:cs typeface="Times New Roman" panose="02020603050405020304" pitchFamily="18" charset="0"/>
                      </a:rPr>
                      <m:t>θ</m:t>
                    </m:r>
                    <m:r>
                      <a:rPr lang="en-US" altLang="zh-CN" sz="2400" b="0" i="1" spc="60" smtClean="0">
                        <a:ln w="3175">
                          <a:noFill/>
                          <a:prstDash val="dash"/>
                        </a:ln>
                        <a:solidFill>
                          <a:srgbClr val="000000"/>
                        </a:solidFill>
                        <a:uFillTx/>
                        <a:latin typeface="Cambria Math" panose="02040503050406030204" pitchFamily="18" charset="0"/>
                        <a:ea typeface="汉仪中黑 简" panose="00020600040101010101" charset="-122"/>
                        <a:cs typeface="Times New Roman" panose="02020603050405020304" pitchFamily="18" charset="0"/>
                      </a:rPr>
                      <m:t>)</m:t>
                    </m:r>
                  </m:oMath>
                </a14:m>
                <a:r>
                  <a:rPr lang="en-US" altLang="zh-CN" sz="2400" spc="60" dirty="0">
                    <a:ln w="3175">
                      <a:noFill/>
                      <a:prstDash val="dash"/>
                    </a:ln>
                    <a:solidFill>
                      <a:srgbClr val="000000"/>
                    </a:solidFill>
                    <a:uFillTx/>
                    <a:latin typeface="Times New Roman" panose="02020603050405020304" pitchFamily="18" charset="0"/>
                    <a:ea typeface="汉仪中黑 简" panose="00020600040101010101" charset="-122"/>
                    <a:cs typeface="Times New Roman" panose="02020603050405020304" pitchFamily="18" charset="0"/>
                  </a:rPr>
                  <a:t>, where </a:t>
                </a:r>
                <a14:m>
                  <m:oMath xmlns:m="http://schemas.openxmlformats.org/officeDocument/2006/math">
                    <m:r>
                      <a:rPr lang="en-US" altLang="zh-CN" sz="2400" b="0" i="1" spc="60" smtClean="0">
                        <a:ln w="3175">
                          <a:noFill/>
                          <a:prstDash val="dash"/>
                        </a:ln>
                        <a:solidFill>
                          <a:srgbClr val="000000"/>
                        </a:solidFill>
                        <a:uFillTx/>
                        <a:latin typeface="Cambria Math" panose="02040503050406030204" pitchFamily="18" charset="0"/>
                        <a:ea typeface="汉仪中黑 简" panose="00020600040101010101" charset="-122"/>
                        <a:cs typeface="Times New Roman" panose="02020603050405020304" pitchFamily="18" charset="0"/>
                      </a:rPr>
                      <m:t>𝑝</m:t>
                    </m:r>
                    <m:d>
                      <m:dPr>
                        <m:ctrlPr>
                          <a:rPr lang="en-US" altLang="zh-CN" sz="2400" b="0" i="1" spc="60" smtClean="0">
                            <a:ln w="3175">
                              <a:noFill/>
                              <a:prstDash val="dash"/>
                            </a:ln>
                            <a:solidFill>
                              <a:srgbClr val="000000"/>
                            </a:solidFill>
                            <a:uFillTx/>
                            <a:latin typeface="Cambria Math" panose="02040503050406030204" pitchFamily="18" charset="0"/>
                            <a:ea typeface="汉仪中黑 简" panose="00020600040101010101" charset="-122"/>
                            <a:cs typeface="Times New Roman" panose="02020603050405020304" pitchFamily="18" charset="0"/>
                          </a:rPr>
                        </m:ctrlPr>
                      </m:dPr>
                      <m:e>
                        <m:r>
                          <m:rPr>
                            <m:sty m:val="p"/>
                          </m:rPr>
                          <a:rPr lang="en-US" altLang="zh-CN" sz="2400" b="0" i="1" spc="60" smtClean="0">
                            <a:ln w="3175">
                              <a:noFill/>
                              <a:prstDash val="dash"/>
                            </a:ln>
                            <a:solidFill>
                              <a:srgbClr val="000000"/>
                            </a:solidFill>
                            <a:uFillTx/>
                            <a:latin typeface="Cambria Math" panose="02040503050406030204" pitchFamily="18" charset="0"/>
                            <a:ea typeface="汉仪中黑 简" panose="00020600040101010101" charset="-122"/>
                            <a:cs typeface="Times New Roman" panose="02020603050405020304" pitchFamily="18" charset="0"/>
                          </a:rPr>
                          <m:t>θ</m:t>
                        </m:r>
                      </m:e>
                    </m:d>
                  </m:oMath>
                </a14:m>
                <a:r>
                  <a:rPr lang="en-US" altLang="zh-CN" sz="2400" spc="60" dirty="0">
                    <a:ln w="3175">
                      <a:noFill/>
                      <a:prstDash val="dash"/>
                    </a:ln>
                    <a:solidFill>
                      <a:srgbClr val="000000"/>
                    </a:solidFill>
                    <a:uFillTx/>
                    <a:latin typeface="Times New Roman" panose="02020603050405020304" pitchFamily="18" charset="0"/>
                    <a:ea typeface="汉仪中黑 简" panose="00020600040101010101" charset="-122"/>
                    <a:cs typeface="Times New Roman" panose="02020603050405020304" pitchFamily="18" charset="0"/>
                  </a:rPr>
                  <a:t> is the prior for θ.</a:t>
                </a:r>
                <a:endParaRPr lang="zh-CN" altLang="en-US" sz="2800" spc="60" dirty="0">
                  <a:ln w="3175">
                    <a:noFill/>
                    <a:prstDash val="dash"/>
                  </a:ln>
                  <a:solidFill>
                    <a:schemeClr val="dk1">
                      <a:lumMod val="75000"/>
                      <a:lumOff val="25000"/>
                    </a:schemeClr>
                  </a:solidFill>
                  <a:uFillTx/>
                  <a:latin typeface="Times New Roman" panose="02020603050405020304" pitchFamily="18" charset="0"/>
                  <a:ea typeface="汉仪中黑 简" panose="00020600040101010101" charset="-122"/>
                  <a:cs typeface="Times New Roman" panose="02020603050405020304" pitchFamily="18" charset="0"/>
                </a:endParaRPr>
              </a:p>
            </p:txBody>
          </p:sp>
        </mc:Choice>
        <mc:Fallback>
          <p:sp>
            <p:nvSpPr>
              <p:cNvPr id="8" name="文本框 7">
                <a:extLst>
                  <a:ext uri="{FF2B5EF4-FFF2-40B4-BE49-F238E27FC236}">
                    <a16:creationId xmlns:a16="http://schemas.microsoft.com/office/drawing/2014/main" id="{BE660DAE-F1B1-8CE6-EF96-F031E557801C}"/>
                  </a:ext>
                </a:extLst>
              </p:cNvPr>
              <p:cNvSpPr txBox="1">
                <a:spLocks noRot="1" noChangeAspect="1" noMove="1" noResize="1" noEditPoints="1" noAdjustHandles="1" noChangeArrowheads="1" noChangeShapeType="1" noTextEdit="1"/>
              </p:cNvSpPr>
              <p:nvPr>
                <p:custDataLst>
                  <p:tags r:id="rId10"/>
                </p:custDataLst>
              </p:nvPr>
            </p:nvSpPr>
            <p:spPr>
              <a:xfrm>
                <a:off x="1219192" y="3617180"/>
                <a:ext cx="10728968" cy="1265831"/>
              </a:xfrm>
              <a:prstGeom prst="rect">
                <a:avLst/>
              </a:prstGeom>
              <a:blipFill>
                <a:blip r:embed="rId24"/>
                <a:stretch>
                  <a:fillRect l="-909" t="-3846" b="-480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21" name="对象 20">
            <a:extLst>
              <a:ext uri="{FF2B5EF4-FFF2-40B4-BE49-F238E27FC236}">
                <a16:creationId xmlns:a16="http://schemas.microsoft.com/office/drawing/2014/main" id="{65940A4D-C6B4-8E0E-05CE-7678EE09E7AA}"/>
              </a:ext>
            </a:extLst>
          </p:cNvPr>
          <p:cNvGraphicFramePr>
            <a:graphicFrameLocks noChangeAspect="1"/>
          </p:cNvGraphicFramePr>
          <p:nvPr>
            <p:extLst>
              <p:ext uri="{D42A27DB-BD31-4B8C-83A1-F6EECF244321}">
                <p14:modId xmlns:p14="http://schemas.microsoft.com/office/powerpoint/2010/main" val="2872726480"/>
              </p:ext>
            </p:extLst>
          </p:nvPr>
        </p:nvGraphicFramePr>
        <p:xfrm>
          <a:off x="6605588" y="5226050"/>
          <a:ext cx="5200650" cy="1304925"/>
        </p:xfrm>
        <a:graphic>
          <a:graphicData uri="http://schemas.openxmlformats.org/presentationml/2006/ole">
            <mc:AlternateContent xmlns:mc="http://schemas.openxmlformats.org/markup-compatibility/2006">
              <mc:Choice xmlns:v="urn:schemas-microsoft-com:vml" Requires="v">
                <p:oleObj name="AxMath" r:id="rId25" imgW="2586960" imgH="649080" progId="Equation.AxMath">
                  <p:embed/>
                </p:oleObj>
              </mc:Choice>
              <mc:Fallback>
                <p:oleObj name="AxMath" r:id="rId25" imgW="2586960" imgH="649080" progId="Equation.AxMath">
                  <p:embed/>
                  <p:pic>
                    <p:nvPicPr>
                      <p:cNvPr id="0" name=""/>
                      <p:cNvPicPr/>
                      <p:nvPr/>
                    </p:nvPicPr>
                    <p:blipFill>
                      <a:blip r:embed="rId26"/>
                      <a:stretch>
                        <a:fillRect/>
                      </a:stretch>
                    </p:blipFill>
                    <p:spPr>
                      <a:xfrm>
                        <a:off x="6605588" y="5226050"/>
                        <a:ext cx="5200650" cy="1304925"/>
                      </a:xfrm>
                      <a:prstGeom prst="rect">
                        <a:avLst/>
                      </a:prstGeom>
                    </p:spPr>
                  </p:pic>
                </p:oleObj>
              </mc:Fallback>
            </mc:AlternateContent>
          </a:graphicData>
        </a:graphic>
      </p:graphicFrame>
      <p:sp>
        <p:nvSpPr>
          <p:cNvPr id="22" name="文本框 21">
            <a:extLst>
              <a:ext uri="{FF2B5EF4-FFF2-40B4-BE49-F238E27FC236}">
                <a16:creationId xmlns:a16="http://schemas.microsoft.com/office/drawing/2014/main" id="{044F0C94-72E6-D102-024F-3175CAFF1DC6}"/>
              </a:ext>
            </a:extLst>
          </p:cNvPr>
          <p:cNvSpPr txBox="1"/>
          <p:nvPr>
            <p:custDataLst>
              <p:tags r:id="rId11"/>
            </p:custDataLst>
          </p:nvPr>
        </p:nvSpPr>
        <p:spPr>
          <a:xfrm>
            <a:off x="8866979" y="4660922"/>
            <a:ext cx="2541859" cy="557308"/>
          </a:xfrm>
          <a:prstGeom prst="rect">
            <a:avLst/>
          </a:prstGeom>
          <a:noFill/>
        </p:spPr>
        <p:txBody>
          <a:bodyPr wrap="square" rtlCol="0" anchor="ctr" anchorCtr="0">
            <a:normAutofit fontScale="85000" lnSpcReduction="10000"/>
          </a:bodyPr>
          <a:lstStyle>
            <a:defPPr>
              <a:defRPr lang="zh-CN"/>
            </a:defPPr>
            <a:lvl1pPr>
              <a:defRPr sz="2400"/>
            </a:lvl1pPr>
          </a:lstStyle>
          <a:p>
            <a:pPr>
              <a:lnSpc>
                <a:spcPct val="120000"/>
              </a:lnSpc>
            </a:pPr>
            <a:r>
              <a:rPr lang="en-US" altLang="zh-CN" sz="2800" b="1" spc="120" dirty="0">
                <a:ln w="3175">
                  <a:noFill/>
                  <a:prstDash val="dash"/>
                </a:ln>
                <a:solidFill>
                  <a:schemeClr val="dk1"/>
                </a:solidFill>
                <a:latin typeface="Times New Roman" panose="02020603050405020304" charset="0"/>
                <a:ea typeface="汉仪中黑 简" panose="00020600040101010101" charset="-122"/>
                <a:cs typeface="Times New Roman" panose="02020603050405020304" charset="0"/>
                <a:sym typeface="Arial" panose="020B0604020202020204" pitchFamily="34" charset="0"/>
              </a:rPr>
              <a:t>MAP estimation</a:t>
            </a:r>
            <a:endParaRPr lang="zh-CN" altLang="en-US" sz="2800" b="1" spc="300" dirty="0">
              <a:solidFill>
                <a:schemeClr val="dk1"/>
              </a:solidFill>
              <a:latin typeface="汉仪中黑 简" charset="0"/>
              <a:ea typeface="汉仪中黑 简" charset="0"/>
              <a:sym typeface="Arial" panose="020B0604020202020204" pitchFamily="34" charset="0"/>
            </a:endParaRPr>
          </a:p>
        </p:txBody>
      </p:sp>
    </p:spTree>
    <p:custDataLst>
      <p:tags r:id="rId1"/>
    </p:custDataLst>
    <p:extLst>
      <p:ext uri="{BB962C8B-B14F-4D97-AF65-F5344CB8AC3E}">
        <p14:creationId xmlns:p14="http://schemas.microsoft.com/office/powerpoint/2010/main" val="73585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randombar(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randombar(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randombar(horizontal)">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No20-5_封面页背景 副本"/>
          <p:cNvPicPr>
            <a:picLocks noChangeAspect="1"/>
          </p:cNvPicPr>
          <p:nvPr>
            <p:custDataLst>
              <p:tags r:id="rId2"/>
            </p:custDataLst>
          </p:nvPr>
        </p:nvPicPr>
        <p:blipFill>
          <a:blip r:embed="rId12"/>
          <a:stretch>
            <a:fillRect/>
          </a:stretch>
        </p:blipFill>
        <p:spPr>
          <a:xfrm>
            <a:off x="0" y="-318"/>
            <a:ext cx="12192000" cy="6858000"/>
          </a:xfrm>
          <a:prstGeom prst="rect">
            <a:avLst/>
          </a:prstGeom>
        </p:spPr>
      </p:pic>
      <p:pic>
        <p:nvPicPr>
          <p:cNvPr id="10" name="图片 9" descr="No20-5_正文页装饰1"/>
          <p:cNvPicPr>
            <a:picLocks noChangeAspect="1"/>
          </p:cNvPicPr>
          <p:nvPr>
            <p:custDataLst>
              <p:tags r:id="rId3"/>
            </p:custDataLst>
          </p:nvPr>
        </p:nvPicPr>
        <p:blipFill>
          <a:blip r:embed="rId13"/>
          <a:stretch>
            <a:fillRect/>
          </a:stretch>
        </p:blipFill>
        <p:spPr>
          <a:xfrm>
            <a:off x="2540" y="0"/>
            <a:ext cx="2200275" cy="2008561"/>
          </a:xfrm>
          <a:prstGeom prst="rect">
            <a:avLst/>
          </a:prstGeom>
        </p:spPr>
      </p:pic>
      <p:pic>
        <p:nvPicPr>
          <p:cNvPr id="9" name="图片 8" descr="No20-5_正文页装饰2"/>
          <p:cNvPicPr>
            <a:picLocks noChangeAspect="1"/>
          </p:cNvPicPr>
          <p:nvPr>
            <p:custDataLst>
              <p:tags r:id="rId4"/>
            </p:custDataLst>
          </p:nvPr>
        </p:nvPicPr>
        <p:blipFill>
          <a:blip r:embed="rId14"/>
          <a:stretch>
            <a:fillRect/>
          </a:stretch>
        </p:blipFill>
        <p:spPr>
          <a:xfrm>
            <a:off x="9980295" y="4863264"/>
            <a:ext cx="2214245" cy="1994724"/>
          </a:xfrm>
          <a:prstGeom prst="rect">
            <a:avLst/>
          </a:prstGeom>
        </p:spPr>
      </p:pic>
      <p:sp>
        <p:nvSpPr>
          <p:cNvPr id="4" name="Object 901"/>
          <p:cNvSpPr txBox="1"/>
          <p:nvPr>
            <p:custDataLst>
              <p:tags r:id="rId5"/>
            </p:custDataLst>
          </p:nvPr>
        </p:nvSpPr>
        <p:spPr>
          <a:xfrm>
            <a:off x="959958" y="798250"/>
            <a:ext cx="11070117" cy="720844"/>
          </a:xfrm>
          <a:prstGeom prst="rect">
            <a:avLst/>
          </a:prstGeom>
        </p:spPr>
        <p:txBody>
          <a:bodyPr vert="horz" lIns="63500" tIns="25400" rIns="63500" bIns="25400" rtlCol="0" anchor="b" anchorCtr="0"/>
          <a:lstStyle/>
          <a:p>
            <a:pPr fontAlgn="auto">
              <a:lnSpc>
                <a:spcPct val="100000"/>
              </a:lnSpc>
            </a:pPr>
            <a:r>
              <a:rPr lang="en-US" altLang="zh-CN" sz="3200" b="1" i="0" spc="320" dirty="0">
                <a:solidFill>
                  <a:schemeClr val="dk1"/>
                </a:solidFill>
                <a:latin typeface="Times New Roman" panose="02020603050405020304" charset="0"/>
                <a:ea typeface="汉仪中黑 简" panose="00020600040101010101" charset="-122"/>
                <a:cs typeface="Times New Roman" panose="02020603050405020304" charset="0"/>
              </a:rPr>
              <a:t>4.5.1 </a:t>
            </a:r>
            <a:r>
              <a:rPr lang="en-US" altLang="zh-CN" sz="32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MAP estimation for Bernoulli distribution</a:t>
            </a:r>
            <a:endParaRPr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5" name="Object 902"/>
          <p:cNvSpPr txBox="1"/>
          <p:nvPr>
            <p:custDataLst>
              <p:tags r:id="rId6"/>
            </p:custDataLst>
          </p:nvPr>
        </p:nvSpPr>
        <p:spPr>
          <a:xfrm>
            <a:off x="959959" y="1542290"/>
            <a:ext cx="10299510" cy="369422"/>
          </a:xfrm>
          <a:prstGeom prst="rect">
            <a:avLst/>
          </a:prstGeom>
        </p:spPr>
        <p:txBody>
          <a:bodyPr vert="horz" lIns="63500" tIns="25400" rIns="63500" bIns="25400" rtlCol="0" anchor="t" anchorCtr="0">
            <a:normAutofit/>
          </a:bodyPr>
          <a:lstStyle/>
          <a:p>
            <a:pPr fontAlgn="auto">
              <a:lnSpc>
                <a:spcPct val="100000"/>
              </a:lnSpc>
            </a:pPr>
            <a:r>
              <a:rPr lang="en-US" altLang="zh-CN" sz="2000" spc="80" dirty="0">
                <a:solidFill>
                  <a:schemeClr val="lt1">
                    <a:lumMod val="50000"/>
                  </a:schemeClr>
                </a:solidFill>
                <a:latin typeface="Times New Roman" panose="02020603050405020304" charset="0"/>
                <a:ea typeface="汉仪中黑 简" panose="00020600040101010101" charset="-122"/>
                <a:cs typeface="Times New Roman" panose="02020603050405020304" charset="0"/>
              </a:rPr>
              <a:t>-- An example</a:t>
            </a:r>
          </a:p>
        </p:txBody>
      </p:sp>
      <p:sp>
        <p:nvSpPr>
          <p:cNvPr id="14" name="Title 6"/>
          <p:cNvSpPr txBox="1"/>
          <p:nvPr>
            <p:custDataLst>
              <p:tags r:id="rId7"/>
            </p:custDataLst>
          </p:nvPr>
        </p:nvSpPr>
        <p:spPr>
          <a:xfrm>
            <a:off x="6527242" y="2738665"/>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sp>
        <p:nvSpPr>
          <p:cNvPr id="6" name="Title 6"/>
          <p:cNvSpPr txBox="1"/>
          <p:nvPr>
            <p:custDataLst>
              <p:tags r:id="rId8"/>
            </p:custDataLst>
          </p:nvPr>
        </p:nvSpPr>
        <p:spPr>
          <a:xfrm>
            <a:off x="6273242" y="4736213"/>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sp>
        <p:nvSpPr>
          <p:cNvPr id="13" name="文本框 12">
            <a:extLst>
              <a:ext uri="{FF2B5EF4-FFF2-40B4-BE49-F238E27FC236}">
                <a16:creationId xmlns:a16="http://schemas.microsoft.com/office/drawing/2014/main" id="{6FA2A09C-3364-A5F8-9026-8D61879DEBF1}"/>
              </a:ext>
            </a:extLst>
          </p:cNvPr>
          <p:cNvSpPr txBox="1"/>
          <p:nvPr>
            <p:custDataLst>
              <p:tags r:id="rId9"/>
            </p:custDataLst>
          </p:nvPr>
        </p:nvSpPr>
        <p:spPr>
          <a:xfrm>
            <a:off x="1019173" y="2045408"/>
            <a:ext cx="10153654" cy="126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r>
              <a:rPr lang="en-US" altLang="zh-CN" sz="2400" dirty="0">
                <a:solidFill>
                  <a:srgbClr val="000000"/>
                </a:solidFill>
                <a:effectLst/>
                <a:latin typeface="Times New Roman" panose="02020603050405020304" pitchFamily="18" charset="0"/>
                <a:cs typeface="Times New Roman" panose="02020603050405020304" pitchFamily="18" charset="0"/>
              </a:rPr>
              <a:t>To avoid the case of zero count problem, we can add a penalty to θ to discourage “extreme” values. </a:t>
            </a:r>
            <a:r>
              <a:rPr lang="en-US" altLang="zh-CN" sz="2400" dirty="0">
                <a:solidFill>
                  <a:srgbClr val="000000"/>
                </a:solidFill>
                <a:latin typeface="Times New Roman" panose="02020603050405020304" pitchFamily="18" charset="0"/>
                <a:cs typeface="Times New Roman" panose="02020603050405020304" pitchFamily="18" charset="0"/>
              </a:rPr>
              <a:t>We can do this by using a </a:t>
            </a:r>
            <a:r>
              <a:rPr lang="en-US" altLang="zh-CN" sz="2400" b="1" dirty="0">
                <a:solidFill>
                  <a:srgbClr val="000000"/>
                </a:solidFill>
                <a:latin typeface="Times New Roman" panose="02020603050405020304" pitchFamily="18" charset="0"/>
                <a:cs typeface="Times New Roman" panose="02020603050405020304" pitchFamily="18" charset="0"/>
              </a:rPr>
              <a:t>beta distribution </a:t>
            </a:r>
            <a:r>
              <a:rPr lang="en-US" altLang="zh-CN" sz="2400" dirty="0">
                <a:solidFill>
                  <a:srgbClr val="000000"/>
                </a:solidFill>
                <a:latin typeface="Times New Roman" panose="02020603050405020304" pitchFamily="18" charset="0"/>
                <a:cs typeface="Times New Roman" panose="02020603050405020304" pitchFamily="18" charset="0"/>
              </a:rPr>
              <a:t>as our prior.</a:t>
            </a:r>
            <a:endParaRPr lang="zh-CN" altLang="en-US" sz="2800" spc="60" dirty="0">
              <a:ln w="3175">
                <a:noFill/>
                <a:prstDash val="dash"/>
              </a:ln>
              <a:solidFill>
                <a:schemeClr val="dk1">
                  <a:lumMod val="75000"/>
                  <a:lumOff val="25000"/>
                </a:schemeClr>
              </a:solidFill>
              <a:uFillTx/>
              <a:latin typeface="Times New Roman" panose="02020603050405020304" pitchFamily="18" charset="0"/>
              <a:ea typeface="汉仪中黑 简" panose="00020600040101010101" charset="-122"/>
              <a:cs typeface="Times New Roman" panose="02020603050405020304" pitchFamily="18" charset="0"/>
            </a:endParaRPr>
          </a:p>
        </p:txBody>
      </p:sp>
      <p:graphicFrame>
        <p:nvGraphicFramePr>
          <p:cNvPr id="20" name="对象 19">
            <a:extLst>
              <a:ext uri="{FF2B5EF4-FFF2-40B4-BE49-F238E27FC236}">
                <a16:creationId xmlns:a16="http://schemas.microsoft.com/office/drawing/2014/main" id="{8677AD61-85AA-E251-9CE8-509CA188538A}"/>
              </a:ext>
            </a:extLst>
          </p:cNvPr>
          <p:cNvGraphicFramePr>
            <a:graphicFrameLocks noChangeAspect="1"/>
          </p:cNvGraphicFramePr>
          <p:nvPr>
            <p:extLst>
              <p:ext uri="{D42A27DB-BD31-4B8C-83A1-F6EECF244321}">
                <p14:modId xmlns:p14="http://schemas.microsoft.com/office/powerpoint/2010/main" val="979388472"/>
              </p:ext>
            </p:extLst>
          </p:nvPr>
        </p:nvGraphicFramePr>
        <p:xfrm>
          <a:off x="1187450" y="3770313"/>
          <a:ext cx="7558088" cy="1331912"/>
        </p:xfrm>
        <a:graphic>
          <a:graphicData uri="http://schemas.openxmlformats.org/presentationml/2006/ole">
            <mc:AlternateContent xmlns:mc="http://schemas.openxmlformats.org/markup-compatibility/2006">
              <mc:Choice xmlns:v="urn:schemas-microsoft-com:vml" Requires="v">
                <p:oleObj name="AxMath" r:id="rId15" imgW="3925800" imgH="692640" progId="Equation.AxMath">
                  <p:embed/>
                </p:oleObj>
              </mc:Choice>
              <mc:Fallback>
                <p:oleObj name="AxMath" r:id="rId15" imgW="3925800" imgH="692640" progId="Equation.AxMath">
                  <p:embed/>
                  <p:pic>
                    <p:nvPicPr>
                      <p:cNvPr id="20" name="对象 19">
                        <a:extLst>
                          <a:ext uri="{FF2B5EF4-FFF2-40B4-BE49-F238E27FC236}">
                            <a16:creationId xmlns:a16="http://schemas.microsoft.com/office/drawing/2014/main" id="{8677AD61-85AA-E251-9CE8-509CA188538A}"/>
                          </a:ext>
                        </a:extLst>
                      </p:cNvPr>
                      <p:cNvPicPr/>
                      <p:nvPr/>
                    </p:nvPicPr>
                    <p:blipFill>
                      <a:blip r:embed="rId16"/>
                      <a:stretch>
                        <a:fillRect/>
                      </a:stretch>
                    </p:blipFill>
                    <p:spPr>
                      <a:xfrm>
                        <a:off x="1187450" y="3770313"/>
                        <a:ext cx="7558088" cy="1331912"/>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92124EF2-0294-D510-B42D-E5984A3CEA0E}"/>
              </a:ext>
            </a:extLst>
          </p:cNvPr>
          <p:cNvGraphicFramePr>
            <a:graphicFrameLocks noChangeAspect="1"/>
          </p:cNvGraphicFramePr>
          <p:nvPr>
            <p:extLst>
              <p:ext uri="{D42A27DB-BD31-4B8C-83A1-F6EECF244321}">
                <p14:modId xmlns:p14="http://schemas.microsoft.com/office/powerpoint/2010/main" val="2137403867"/>
              </p:ext>
            </p:extLst>
          </p:nvPr>
        </p:nvGraphicFramePr>
        <p:xfrm>
          <a:off x="1187151" y="2990350"/>
          <a:ext cx="7088188" cy="795338"/>
        </p:xfrm>
        <a:graphic>
          <a:graphicData uri="http://schemas.openxmlformats.org/presentationml/2006/ole">
            <mc:AlternateContent xmlns:mc="http://schemas.openxmlformats.org/markup-compatibility/2006">
              <mc:Choice xmlns:v="urn:schemas-microsoft-com:vml" Requires="v">
                <p:oleObj name="AxMath" r:id="rId17" imgW="3496320" imgH="392400" progId="Equation.AxMath">
                  <p:embed/>
                </p:oleObj>
              </mc:Choice>
              <mc:Fallback>
                <p:oleObj name="AxMath" r:id="rId17" imgW="3496320" imgH="392400" progId="Equation.AxMath">
                  <p:embed/>
                  <p:pic>
                    <p:nvPicPr>
                      <p:cNvPr id="0" name=""/>
                      <p:cNvPicPr/>
                      <p:nvPr/>
                    </p:nvPicPr>
                    <p:blipFill>
                      <a:blip r:embed="rId18"/>
                      <a:stretch>
                        <a:fillRect/>
                      </a:stretch>
                    </p:blipFill>
                    <p:spPr>
                      <a:xfrm>
                        <a:off x="1187151" y="2990350"/>
                        <a:ext cx="7088188" cy="795338"/>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9B0C32E7-0439-AEBD-9496-048E58CEE0B6}"/>
              </a:ext>
            </a:extLst>
          </p:cNvPr>
          <p:cNvGraphicFramePr>
            <a:graphicFrameLocks noChangeAspect="1"/>
          </p:cNvGraphicFramePr>
          <p:nvPr>
            <p:extLst>
              <p:ext uri="{D42A27DB-BD31-4B8C-83A1-F6EECF244321}">
                <p14:modId xmlns:p14="http://schemas.microsoft.com/office/powerpoint/2010/main" val="1336575288"/>
              </p:ext>
            </p:extLst>
          </p:nvPr>
        </p:nvGraphicFramePr>
        <p:xfrm>
          <a:off x="6012834" y="5955351"/>
          <a:ext cx="2475865" cy="780798"/>
        </p:xfrm>
        <a:graphic>
          <a:graphicData uri="http://schemas.openxmlformats.org/presentationml/2006/ole">
            <mc:AlternateContent xmlns:mc="http://schemas.openxmlformats.org/markup-compatibility/2006">
              <mc:Choice xmlns:v="urn:schemas-microsoft-com:vml" Requires="v">
                <p:oleObj name="AxMath" r:id="rId19" imgW="1178280" imgH="371160" progId="Equation.AxMath">
                  <p:embed/>
                </p:oleObj>
              </mc:Choice>
              <mc:Fallback>
                <p:oleObj name="AxMath" r:id="rId19" imgW="1178280" imgH="371160" progId="Equation.AxMath">
                  <p:embed/>
                  <p:pic>
                    <p:nvPicPr>
                      <p:cNvPr id="0" name=""/>
                      <p:cNvPicPr/>
                      <p:nvPr/>
                    </p:nvPicPr>
                    <p:blipFill>
                      <a:blip r:embed="rId20"/>
                      <a:stretch>
                        <a:fillRect/>
                      </a:stretch>
                    </p:blipFill>
                    <p:spPr>
                      <a:xfrm>
                        <a:off x="6012834" y="5955351"/>
                        <a:ext cx="2475865" cy="780798"/>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E1806A62-732A-01C8-A1C2-5E65E643F071}"/>
                  </a:ext>
                </a:extLst>
              </p:cNvPr>
              <p:cNvSpPr txBox="1"/>
              <p:nvPr>
                <p:custDataLst>
                  <p:tags r:id="rId10"/>
                </p:custDataLst>
              </p:nvPr>
            </p:nvSpPr>
            <p:spPr>
              <a:xfrm>
                <a:off x="1019173" y="6005483"/>
                <a:ext cx="10153654" cy="66021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r>
                  <a:rPr lang="en-US" altLang="zh-CN" sz="2400" dirty="0">
                    <a:solidFill>
                      <a:srgbClr val="000000"/>
                    </a:solidFill>
                    <a:effectLst/>
                    <a:latin typeface="Times New Roman" panose="02020603050405020304" pitchFamily="18" charset="0"/>
                    <a:cs typeface="Times New Roman" panose="02020603050405020304" pitchFamily="18" charset="0"/>
                  </a:rPr>
                  <a:t>Set </a:t>
                </a:r>
                <a14:m>
                  <m:oMath xmlns:m="http://schemas.openxmlformats.org/officeDocument/2006/math">
                    <m:r>
                      <a:rPr lang="en-US" altLang="zh-CN" sz="2400">
                        <a:solidFill>
                          <a:srgbClr val="000000"/>
                        </a:solidFill>
                        <a:latin typeface="Times New Roman" panose="02020603050405020304" pitchFamily="18" charset="0"/>
                        <a:cs typeface="Times New Roman" panose="02020603050405020304" pitchFamily="18" charset="0"/>
                      </a:rPr>
                      <m:t>𝑎</m:t>
                    </m:r>
                    <m:r>
                      <a:rPr lang="en-US" altLang="zh-CN" sz="2400">
                        <a:solidFill>
                          <a:srgbClr val="000000"/>
                        </a:solidFill>
                        <a:latin typeface="Times New Roman" panose="02020603050405020304" pitchFamily="18" charset="0"/>
                        <a:cs typeface="Times New Roman" panose="02020603050405020304" pitchFamily="18" charset="0"/>
                      </a:rPr>
                      <m:t>=</m:t>
                    </m:r>
                    <m:r>
                      <a:rPr lang="en-US" altLang="zh-CN" sz="2400">
                        <a:solidFill>
                          <a:srgbClr val="000000"/>
                        </a:solidFill>
                        <a:latin typeface="Times New Roman" panose="02020603050405020304" pitchFamily="18" charset="0"/>
                        <a:cs typeface="Times New Roman" panose="02020603050405020304" pitchFamily="18" charset="0"/>
                      </a:rPr>
                      <m:t>𝑏</m:t>
                    </m:r>
                    <m:r>
                      <a:rPr lang="en-US" altLang="zh-CN" sz="2400">
                        <a:solidFill>
                          <a:srgbClr val="000000"/>
                        </a:solidFill>
                        <a:latin typeface="Times New Roman" panose="02020603050405020304" pitchFamily="18" charset="0"/>
                        <a:cs typeface="Times New Roman" panose="02020603050405020304" pitchFamily="18" charset="0"/>
                      </a:rPr>
                      <m:t>=2</m:t>
                    </m:r>
                  </m:oMath>
                </a14:m>
                <a:r>
                  <a:rPr lang="en-US" altLang="zh-CN" sz="2400" dirty="0">
                    <a:solidFill>
                      <a:srgbClr val="000000"/>
                    </a:solidFill>
                    <a:latin typeface="Times New Roman" panose="02020603050405020304" pitchFamily="18" charset="0"/>
                    <a:cs typeface="Times New Roman" panose="02020603050405020304" pitchFamily="18" charset="0"/>
                  </a:rPr>
                  <a:t>, the estimate becomes</a:t>
                </a:r>
                <a:r>
                  <a:rPr lang="en-US" altLang="zh-CN" sz="2800" spc="60" dirty="0">
                    <a:ln w="3175">
                      <a:noFill/>
                      <a:prstDash val="dash"/>
                    </a:ln>
                    <a:solidFill>
                      <a:schemeClr val="dk1">
                        <a:lumMod val="75000"/>
                        <a:lumOff val="25000"/>
                      </a:schemeClr>
                    </a:solidFill>
                    <a:uFillTx/>
                    <a:latin typeface="Times New Roman" panose="02020603050405020304" pitchFamily="18" charset="0"/>
                    <a:ea typeface="汉仪中黑 简" panose="00020600040101010101" charset="-122"/>
                    <a:cs typeface="Times New Roman" panose="02020603050405020304" pitchFamily="18" charset="0"/>
                  </a:rPr>
                  <a:t>:</a:t>
                </a:r>
                <a:endParaRPr lang="zh-CN" altLang="en-US" sz="2800" spc="60" dirty="0">
                  <a:ln w="3175">
                    <a:noFill/>
                    <a:prstDash val="dash"/>
                  </a:ln>
                  <a:solidFill>
                    <a:schemeClr val="dk1">
                      <a:lumMod val="75000"/>
                      <a:lumOff val="25000"/>
                    </a:schemeClr>
                  </a:solidFill>
                  <a:uFillTx/>
                  <a:latin typeface="Times New Roman" panose="02020603050405020304" pitchFamily="18" charset="0"/>
                  <a:ea typeface="汉仪中黑 简" panose="00020600040101010101" charset="-122"/>
                  <a:cs typeface="Times New Roman" panose="02020603050405020304" pitchFamily="18" charset="0"/>
                </a:endParaRPr>
              </a:p>
            </p:txBody>
          </p:sp>
        </mc:Choice>
        <mc:Fallback>
          <p:sp>
            <p:nvSpPr>
              <p:cNvPr id="22" name="文本框 21">
                <a:extLst>
                  <a:ext uri="{FF2B5EF4-FFF2-40B4-BE49-F238E27FC236}">
                    <a16:creationId xmlns:a16="http://schemas.microsoft.com/office/drawing/2014/main" id="{E1806A62-732A-01C8-A1C2-5E65E643F071}"/>
                  </a:ext>
                </a:extLst>
              </p:cNvPr>
              <p:cNvSpPr txBox="1">
                <a:spLocks noRot="1" noChangeAspect="1" noMove="1" noResize="1" noEditPoints="1" noAdjustHandles="1" noChangeArrowheads="1" noChangeShapeType="1" noTextEdit="1"/>
              </p:cNvSpPr>
              <p:nvPr>
                <p:custDataLst>
                  <p:tags r:id="rId10"/>
                </p:custDataLst>
              </p:nvPr>
            </p:nvSpPr>
            <p:spPr>
              <a:xfrm>
                <a:off x="1019173" y="6005483"/>
                <a:ext cx="10153654" cy="660214"/>
              </a:xfrm>
              <a:prstGeom prst="rect">
                <a:avLst/>
              </a:prstGeom>
              <a:blipFill>
                <a:blip r:embed="rId21"/>
                <a:stretch>
                  <a:fillRect l="-900" t="-9259" b="-46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矩形: 圆角 22">
                <a:extLst>
                  <a:ext uri="{FF2B5EF4-FFF2-40B4-BE49-F238E27FC236}">
                    <a16:creationId xmlns:a16="http://schemas.microsoft.com/office/drawing/2014/main" id="{7D726D31-B92E-FCE4-02DF-93E05A6B82F2}"/>
                  </a:ext>
                </a:extLst>
              </p:cNvPr>
              <p:cNvSpPr/>
              <p:nvPr/>
            </p:nvSpPr>
            <p:spPr>
              <a:xfrm>
                <a:off x="8982225" y="3027461"/>
                <a:ext cx="2743200" cy="11768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0" dirty="0"/>
                  <a:t>Where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&gt;1 </m:t>
                    </m:r>
                  </m:oMath>
                </a14:m>
                <a:endParaRPr lang="en-US" altLang="zh-CN"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𝐵𝑒𝑡𝑎</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θ</m:t>
                          </m:r>
                        </m:e>
                      </m:d>
                      <m:r>
                        <a:rPr lang="en-US" altLang="zh-CN" b="0" i="1" smtClean="0">
                          <a:latin typeface="Cambria Math" panose="02040503050406030204" pitchFamily="18" charset="0"/>
                        </a:rPr>
                        <m:t> ~ </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m:oMathPara>
                </a14:m>
                <a:endParaRPr lang="en-US" altLang="zh-CN" b="0" dirty="0"/>
              </a:p>
              <a:p>
                <a:pPr algn="ctr"/>
                <a:endParaRPr lang="zh-CN" altLang="en-US" dirty="0"/>
              </a:p>
            </p:txBody>
          </p:sp>
        </mc:Choice>
        <mc:Fallback>
          <p:sp>
            <p:nvSpPr>
              <p:cNvPr id="23" name="矩形: 圆角 22">
                <a:extLst>
                  <a:ext uri="{FF2B5EF4-FFF2-40B4-BE49-F238E27FC236}">
                    <a16:creationId xmlns:a16="http://schemas.microsoft.com/office/drawing/2014/main" id="{7D726D31-B92E-FCE4-02DF-93E05A6B82F2}"/>
                  </a:ext>
                </a:extLst>
              </p:cNvPr>
              <p:cNvSpPr>
                <a:spLocks noRot="1" noChangeAspect="1" noMove="1" noResize="1" noEditPoints="1" noAdjustHandles="1" noChangeArrowheads="1" noChangeShapeType="1" noTextEdit="1"/>
              </p:cNvSpPr>
              <p:nvPr/>
            </p:nvSpPr>
            <p:spPr>
              <a:xfrm>
                <a:off x="8982225" y="3027461"/>
                <a:ext cx="2743200" cy="1176849"/>
              </a:xfrm>
              <a:prstGeom prst="roundRect">
                <a:avLst/>
              </a:prstGeom>
              <a:blipFill>
                <a:blip r:embed="rId22"/>
                <a:stretch>
                  <a:fillRect/>
                </a:stretch>
              </a:blipFill>
            </p:spPr>
            <p:txBody>
              <a:bodyPr/>
              <a:lstStyle/>
              <a:p>
                <a:r>
                  <a:rPr lang="zh-CN" altLang="en-US">
                    <a:noFill/>
                  </a:rPr>
                  <a:t> </a:t>
                </a:r>
              </a:p>
            </p:txBody>
          </p:sp>
        </mc:Fallback>
      </mc:AlternateContent>
      <p:graphicFrame>
        <p:nvGraphicFramePr>
          <p:cNvPr id="26" name="对象 25">
            <a:extLst>
              <a:ext uri="{FF2B5EF4-FFF2-40B4-BE49-F238E27FC236}">
                <a16:creationId xmlns:a16="http://schemas.microsoft.com/office/drawing/2014/main" id="{B453C58B-B4E6-10FA-347B-915D7C0B6285}"/>
              </a:ext>
            </a:extLst>
          </p:cNvPr>
          <p:cNvGraphicFramePr>
            <a:graphicFrameLocks noChangeAspect="1"/>
          </p:cNvGraphicFramePr>
          <p:nvPr>
            <p:extLst>
              <p:ext uri="{D42A27DB-BD31-4B8C-83A1-F6EECF244321}">
                <p14:modId xmlns:p14="http://schemas.microsoft.com/office/powerpoint/2010/main" val="3291704523"/>
              </p:ext>
            </p:extLst>
          </p:nvPr>
        </p:nvGraphicFramePr>
        <p:xfrm>
          <a:off x="1224311" y="5141695"/>
          <a:ext cx="3601372" cy="819767"/>
        </p:xfrm>
        <a:graphic>
          <a:graphicData uri="http://schemas.openxmlformats.org/presentationml/2006/ole">
            <mc:AlternateContent xmlns:mc="http://schemas.openxmlformats.org/markup-compatibility/2006">
              <mc:Choice xmlns:v="urn:schemas-microsoft-com:vml" Requires="v">
                <p:oleObj name="AxMath" r:id="rId23" imgW="1632240" imgH="371160" progId="Equation.AxMath">
                  <p:embed/>
                </p:oleObj>
              </mc:Choice>
              <mc:Fallback>
                <p:oleObj name="AxMath" r:id="rId23" imgW="1632240" imgH="371160" progId="Equation.AxMath">
                  <p:embed/>
                  <p:pic>
                    <p:nvPicPr>
                      <p:cNvPr id="0" name=""/>
                      <p:cNvPicPr/>
                      <p:nvPr/>
                    </p:nvPicPr>
                    <p:blipFill>
                      <a:blip r:embed="rId24"/>
                      <a:stretch>
                        <a:fillRect/>
                      </a:stretch>
                    </p:blipFill>
                    <p:spPr>
                      <a:xfrm>
                        <a:off x="1224311" y="5141695"/>
                        <a:ext cx="3601372" cy="819767"/>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32190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randombar(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randombar(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randombar(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randombar(horizontal)">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randombar(horizont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No20-5_封面页背景 副本"/>
          <p:cNvPicPr>
            <a:picLocks noChangeAspect="1"/>
          </p:cNvPicPr>
          <p:nvPr>
            <p:custDataLst>
              <p:tags r:id="rId2"/>
            </p:custDataLst>
          </p:nvPr>
        </p:nvPicPr>
        <p:blipFill>
          <a:blip r:embed="rId15"/>
          <a:stretch>
            <a:fillRect/>
          </a:stretch>
        </p:blipFill>
        <p:spPr>
          <a:xfrm>
            <a:off x="13713" y="-12"/>
            <a:ext cx="12192000" cy="6858000"/>
          </a:xfrm>
          <a:prstGeom prst="rect">
            <a:avLst/>
          </a:prstGeom>
        </p:spPr>
      </p:pic>
      <p:pic>
        <p:nvPicPr>
          <p:cNvPr id="10" name="图片 9" descr="No20-5_正文页装饰1"/>
          <p:cNvPicPr>
            <a:picLocks noChangeAspect="1"/>
          </p:cNvPicPr>
          <p:nvPr>
            <p:custDataLst>
              <p:tags r:id="rId3"/>
            </p:custDataLst>
          </p:nvPr>
        </p:nvPicPr>
        <p:blipFill>
          <a:blip r:embed="rId16"/>
          <a:stretch>
            <a:fillRect/>
          </a:stretch>
        </p:blipFill>
        <p:spPr>
          <a:xfrm>
            <a:off x="2540" y="0"/>
            <a:ext cx="2200275" cy="2008561"/>
          </a:xfrm>
          <a:prstGeom prst="rect">
            <a:avLst/>
          </a:prstGeom>
        </p:spPr>
      </p:pic>
      <p:pic>
        <p:nvPicPr>
          <p:cNvPr id="9" name="图片 8" descr="No20-5_正文页装饰2"/>
          <p:cNvPicPr>
            <a:picLocks noChangeAspect="1"/>
          </p:cNvPicPr>
          <p:nvPr>
            <p:custDataLst>
              <p:tags r:id="rId4"/>
            </p:custDataLst>
          </p:nvPr>
        </p:nvPicPr>
        <p:blipFill>
          <a:blip r:embed="rId17"/>
          <a:stretch>
            <a:fillRect/>
          </a:stretch>
        </p:blipFill>
        <p:spPr>
          <a:xfrm>
            <a:off x="9980295" y="4863264"/>
            <a:ext cx="2214245" cy="1994724"/>
          </a:xfrm>
          <a:prstGeom prst="rect">
            <a:avLst/>
          </a:prstGeom>
        </p:spPr>
      </p:pic>
      <p:sp>
        <p:nvSpPr>
          <p:cNvPr id="4" name="Object 901"/>
          <p:cNvSpPr txBox="1"/>
          <p:nvPr>
            <p:custDataLst>
              <p:tags r:id="rId5"/>
            </p:custDataLst>
          </p:nvPr>
        </p:nvSpPr>
        <p:spPr>
          <a:xfrm>
            <a:off x="959958" y="798250"/>
            <a:ext cx="11070117" cy="720844"/>
          </a:xfrm>
          <a:prstGeom prst="rect">
            <a:avLst/>
          </a:prstGeom>
        </p:spPr>
        <p:txBody>
          <a:bodyPr vert="horz" lIns="63500" tIns="25400" rIns="63500" bIns="25400" rtlCol="0" anchor="b" anchorCtr="0"/>
          <a:lstStyle/>
          <a:p>
            <a:pPr fontAlgn="auto">
              <a:lnSpc>
                <a:spcPct val="100000"/>
              </a:lnSpc>
            </a:pPr>
            <a:r>
              <a:rPr lang="en-US" altLang="zh-CN" sz="3200" b="1" i="0" spc="320" dirty="0">
                <a:solidFill>
                  <a:schemeClr val="dk1"/>
                </a:solidFill>
                <a:latin typeface="Times New Roman" panose="02020603050405020304" charset="0"/>
                <a:ea typeface="汉仪中黑 简" panose="00020600040101010101" charset="-122"/>
                <a:cs typeface="Times New Roman" panose="02020603050405020304" charset="0"/>
              </a:rPr>
              <a:t>4.5.3 </a:t>
            </a:r>
            <a:r>
              <a:rPr lang="en-US" altLang="zh-CN" sz="32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Weight Decay</a:t>
            </a:r>
          </a:p>
        </p:txBody>
      </p:sp>
      <p:sp>
        <p:nvSpPr>
          <p:cNvPr id="5" name="Object 902"/>
          <p:cNvSpPr txBox="1"/>
          <p:nvPr>
            <p:custDataLst>
              <p:tags r:id="rId6"/>
            </p:custDataLst>
          </p:nvPr>
        </p:nvSpPr>
        <p:spPr>
          <a:xfrm>
            <a:off x="959959" y="1542290"/>
            <a:ext cx="10299510" cy="369422"/>
          </a:xfrm>
          <a:prstGeom prst="rect">
            <a:avLst/>
          </a:prstGeom>
        </p:spPr>
        <p:txBody>
          <a:bodyPr vert="horz" lIns="63500" tIns="25400" rIns="63500" bIns="25400" rtlCol="0" anchor="t" anchorCtr="0">
            <a:normAutofit/>
          </a:bodyPr>
          <a:lstStyle/>
          <a:p>
            <a:pPr fontAlgn="auto">
              <a:lnSpc>
                <a:spcPct val="100000"/>
              </a:lnSpc>
            </a:pPr>
            <a:r>
              <a:rPr lang="en-US" altLang="zh-CN" sz="2000" spc="80" dirty="0">
                <a:solidFill>
                  <a:schemeClr val="lt1">
                    <a:lumMod val="50000"/>
                  </a:schemeClr>
                </a:solidFill>
                <a:latin typeface="Times New Roman" panose="02020603050405020304" charset="0"/>
                <a:ea typeface="汉仪中黑 简" panose="00020600040101010101" charset="-122"/>
                <a:cs typeface="Times New Roman" panose="02020603050405020304" charset="0"/>
              </a:rPr>
              <a:t>-- Another example</a:t>
            </a:r>
          </a:p>
        </p:txBody>
      </p:sp>
      <p:sp>
        <p:nvSpPr>
          <p:cNvPr id="14" name="Title 6"/>
          <p:cNvSpPr txBox="1"/>
          <p:nvPr>
            <p:custDataLst>
              <p:tags r:id="rId7"/>
            </p:custDataLst>
          </p:nvPr>
        </p:nvSpPr>
        <p:spPr>
          <a:xfrm>
            <a:off x="6527242" y="2738665"/>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sp>
        <p:nvSpPr>
          <p:cNvPr id="6" name="Title 6"/>
          <p:cNvSpPr txBox="1"/>
          <p:nvPr>
            <p:custDataLst>
              <p:tags r:id="rId8"/>
            </p:custDataLst>
          </p:nvPr>
        </p:nvSpPr>
        <p:spPr>
          <a:xfrm>
            <a:off x="6527242" y="4826417"/>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grpSp>
        <p:nvGrpSpPr>
          <p:cNvPr id="12" name="组合 11">
            <a:extLst>
              <a:ext uri="{FF2B5EF4-FFF2-40B4-BE49-F238E27FC236}">
                <a16:creationId xmlns:a16="http://schemas.microsoft.com/office/drawing/2014/main" id="{147CFA82-1948-6D27-D8A6-FB8404772FB2}"/>
              </a:ext>
            </a:extLst>
          </p:cNvPr>
          <p:cNvGrpSpPr/>
          <p:nvPr>
            <p:custDataLst>
              <p:tags r:id="rId9"/>
            </p:custDataLst>
          </p:nvPr>
        </p:nvGrpSpPr>
        <p:grpSpPr>
          <a:xfrm>
            <a:off x="1200144" y="2031757"/>
            <a:ext cx="10153662" cy="2390452"/>
            <a:chOff x="6714779" y="2063851"/>
            <a:chExt cx="2889877" cy="2410463"/>
          </a:xfrm>
        </p:grpSpPr>
        <p:sp>
          <p:nvSpPr>
            <p:cNvPr id="13" name="文本框 12">
              <a:extLst>
                <a:ext uri="{FF2B5EF4-FFF2-40B4-BE49-F238E27FC236}">
                  <a16:creationId xmlns:a16="http://schemas.microsoft.com/office/drawing/2014/main" id="{6FA2A09C-3364-A5F8-9026-8D61879DEBF1}"/>
                </a:ext>
              </a:extLst>
            </p:cNvPr>
            <p:cNvSpPr txBox="1"/>
            <p:nvPr>
              <p:custDataLst>
                <p:tags r:id="rId11"/>
              </p:custDataLst>
            </p:nvPr>
          </p:nvSpPr>
          <p:spPr>
            <a:xfrm>
              <a:off x="6714779" y="2154602"/>
              <a:ext cx="2889875" cy="127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r>
                <a:rPr lang="en-US" altLang="zh-CN" sz="2400" dirty="0">
                  <a:solidFill>
                    <a:srgbClr val="000000"/>
                  </a:solidFill>
                  <a:effectLst/>
                  <a:latin typeface="Times New Roman" panose="02020603050405020304" pitchFamily="18" charset="0"/>
                  <a:cs typeface="Times New Roman" panose="02020603050405020304" pitchFamily="18" charset="0"/>
                </a:rPr>
                <a:t>We find that using polynomial regression with </a:t>
              </a:r>
              <a:r>
                <a:rPr lang="en-US" altLang="zh-CN" sz="2400" b="1" dirty="0">
                  <a:solidFill>
                    <a:srgbClr val="000000"/>
                  </a:solidFill>
                  <a:effectLst/>
                  <a:latin typeface="Times New Roman" panose="02020603050405020304" pitchFamily="18" charset="0"/>
                  <a:cs typeface="Times New Roman" panose="02020603050405020304" pitchFamily="18" charset="0"/>
                </a:rPr>
                <a:t>too high of a degree </a:t>
              </a:r>
              <a:r>
                <a:rPr lang="en-US" altLang="zh-CN" sz="2400" dirty="0">
                  <a:solidFill>
                    <a:srgbClr val="000000"/>
                  </a:solidFill>
                  <a:effectLst/>
                  <a:latin typeface="Times New Roman" panose="02020603050405020304" pitchFamily="18" charset="0"/>
                  <a:cs typeface="Times New Roman" panose="02020603050405020304" pitchFamily="18" charset="0"/>
                </a:rPr>
                <a:t>can result in overfitting. The reason is that the complexity of the model is too high.</a:t>
              </a:r>
              <a:endParaRPr lang="zh-CN" altLang="en-US" sz="2800" spc="60" dirty="0">
                <a:ln w="3175">
                  <a:noFill/>
                  <a:prstDash val="dash"/>
                </a:ln>
                <a:solidFill>
                  <a:schemeClr val="dk1">
                    <a:lumMod val="75000"/>
                    <a:lumOff val="25000"/>
                  </a:schemeClr>
                </a:solidFill>
                <a:uFillTx/>
                <a:latin typeface="Times New Roman" panose="02020603050405020304" pitchFamily="18" charset="0"/>
                <a:ea typeface="汉仪中黑 简" panose="00020600040101010101" charset="-122"/>
                <a:cs typeface="Times New Roman" panose="02020603050405020304" pitchFamily="18" charset="0"/>
              </a:endParaRPr>
            </a:p>
          </p:txBody>
        </p:sp>
        <p:sp>
          <p:nvSpPr>
            <p:cNvPr id="15" name="文本框 14">
              <a:extLst>
                <a:ext uri="{FF2B5EF4-FFF2-40B4-BE49-F238E27FC236}">
                  <a16:creationId xmlns:a16="http://schemas.microsoft.com/office/drawing/2014/main" id="{9A1607D9-C0A0-9729-E692-DA223254883C}"/>
                </a:ext>
              </a:extLst>
            </p:cNvPr>
            <p:cNvSpPr txBox="1"/>
            <p:nvPr>
              <p:custDataLst>
                <p:tags r:id="rId12"/>
              </p:custDataLst>
            </p:nvPr>
          </p:nvSpPr>
          <p:spPr>
            <a:xfrm>
              <a:off x="6714782" y="2063851"/>
              <a:ext cx="2889874" cy="561973"/>
            </a:xfrm>
            <a:prstGeom prst="rect">
              <a:avLst/>
            </a:prstGeom>
            <a:noFill/>
          </p:spPr>
          <p:txBody>
            <a:bodyPr wrap="square" rtlCol="0" anchor="ctr" anchorCtr="0">
              <a:normAutofit/>
            </a:bodyPr>
            <a:lstStyle>
              <a:defPPr>
                <a:defRPr lang="zh-CN"/>
              </a:defPPr>
              <a:lvl1pPr>
                <a:defRPr sz="2400"/>
              </a:lvl1pPr>
            </a:lstStyle>
            <a:p>
              <a:pPr marL="0" marR="0" lvl="0" indent="0" algn="l" defTabSz="913765" rtl="0" eaLnBrk="1" fontAlgn="auto" latinLnBrk="0" hangingPunct="1">
                <a:lnSpc>
                  <a:spcPct val="130000"/>
                </a:lnSpc>
                <a:spcBef>
                  <a:spcPct val="0"/>
                </a:spcBef>
                <a:spcAft>
                  <a:spcPts val="800"/>
                </a:spcAft>
                <a:buClrTx/>
                <a:buSzTx/>
                <a:buFontTx/>
                <a:buNone/>
              </a:pPr>
              <a:endParaRPr kumimoji="0" lang="en-US" altLang="zh-CN" b="1" i="0" spc="120" noProof="0" dirty="0">
                <a:ln w="3175">
                  <a:noFill/>
                  <a:prstDash val="dash"/>
                </a:ln>
                <a:solidFill>
                  <a:schemeClr val="dk1"/>
                </a:solidFill>
                <a:effectLst/>
                <a:uLnTx/>
                <a:uFillTx/>
                <a:latin typeface="Times New Roman" panose="02020603050405020304" charset="0"/>
                <a:ea typeface="汉仪中黑 简" panose="00020600040101010101" charset="-122"/>
                <a:cs typeface="Times New Roman" panose="02020603050405020304" charset="0"/>
              </a:endParaRPr>
            </a:p>
          </p:txBody>
        </p:sp>
        <p:sp>
          <p:nvSpPr>
            <p:cNvPr id="17" name="文本框 16">
              <a:extLst>
                <a:ext uri="{FF2B5EF4-FFF2-40B4-BE49-F238E27FC236}">
                  <a16:creationId xmlns:a16="http://schemas.microsoft.com/office/drawing/2014/main" id="{3D1D9BCD-30F0-2C05-E9C5-23B59E401096}"/>
                </a:ext>
              </a:extLst>
            </p:cNvPr>
            <p:cNvSpPr txBox="1"/>
            <p:nvPr>
              <p:custDataLst>
                <p:tags r:id="rId13"/>
              </p:custDataLst>
            </p:nvPr>
          </p:nvSpPr>
          <p:spPr>
            <a:xfrm>
              <a:off x="6714779" y="3197887"/>
              <a:ext cx="2889874" cy="127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r>
                <a:rPr lang="en-US" altLang="zh-CN" sz="2400" dirty="0">
                  <a:solidFill>
                    <a:srgbClr val="000000"/>
                  </a:solidFill>
                  <a:latin typeface="Times New Roman" panose="02020603050405020304" pitchFamily="18" charset="0"/>
                  <a:cs typeface="Times New Roman" panose="02020603050405020304" pitchFamily="18" charset="0"/>
                </a:rPr>
                <a:t> So maybe we can reduce the degree of the polynomial to solve the problem. But actually, a more general solution is to penalize the magnitude of the weights (regression coefficients).</a:t>
              </a:r>
              <a:endParaRPr lang="en-US" altLang="zh-CN" sz="2400" dirty="0">
                <a:solidFill>
                  <a:srgbClr val="000000"/>
                </a:solidFill>
                <a:effectLst/>
                <a:latin typeface="Times New Roman" panose="02020603050405020304" pitchFamily="18" charset="0"/>
                <a:cs typeface="Times New Roman" panose="02020603050405020304" pitchFamily="18" charset="0"/>
              </a:endParaRPr>
            </a:p>
          </p:txBody>
        </p:sp>
      </p:grpSp>
      <p:graphicFrame>
        <p:nvGraphicFramePr>
          <p:cNvPr id="20" name="对象 19">
            <a:extLst>
              <a:ext uri="{FF2B5EF4-FFF2-40B4-BE49-F238E27FC236}">
                <a16:creationId xmlns:a16="http://schemas.microsoft.com/office/drawing/2014/main" id="{8677AD61-85AA-E251-9CE8-509CA188538A}"/>
              </a:ext>
            </a:extLst>
          </p:cNvPr>
          <p:cNvGraphicFramePr>
            <a:graphicFrameLocks noChangeAspect="1"/>
          </p:cNvGraphicFramePr>
          <p:nvPr>
            <p:extLst>
              <p:ext uri="{D42A27DB-BD31-4B8C-83A1-F6EECF244321}">
                <p14:modId xmlns:p14="http://schemas.microsoft.com/office/powerpoint/2010/main" val="790601453"/>
              </p:ext>
            </p:extLst>
          </p:nvPr>
        </p:nvGraphicFramePr>
        <p:xfrm>
          <a:off x="3795237" y="4708090"/>
          <a:ext cx="4154488" cy="1215239"/>
        </p:xfrm>
        <a:graphic>
          <a:graphicData uri="http://schemas.openxmlformats.org/presentationml/2006/ole">
            <mc:AlternateContent xmlns:mc="http://schemas.openxmlformats.org/markup-compatibility/2006">
              <mc:Choice xmlns:v="urn:schemas-microsoft-com:vml" Requires="v">
                <p:oleObj name="AxMath" r:id="rId18" imgW="1962000" imgH="572400" progId="Equation.AxMath">
                  <p:embed/>
                </p:oleObj>
              </mc:Choice>
              <mc:Fallback>
                <p:oleObj name="AxMath" r:id="rId18" imgW="1962000" imgH="572400" progId="Equation.AxMath">
                  <p:embed/>
                  <p:pic>
                    <p:nvPicPr>
                      <p:cNvPr id="20" name="对象 19">
                        <a:extLst>
                          <a:ext uri="{FF2B5EF4-FFF2-40B4-BE49-F238E27FC236}">
                            <a16:creationId xmlns:a16="http://schemas.microsoft.com/office/drawing/2014/main" id="{8677AD61-85AA-E251-9CE8-509CA188538A}"/>
                          </a:ext>
                        </a:extLst>
                      </p:cNvPr>
                      <p:cNvPicPr/>
                      <p:nvPr/>
                    </p:nvPicPr>
                    <p:blipFill>
                      <a:blip r:embed="rId19"/>
                      <a:stretch>
                        <a:fillRect/>
                      </a:stretch>
                    </p:blipFill>
                    <p:spPr>
                      <a:xfrm>
                        <a:off x="3795237" y="4708090"/>
                        <a:ext cx="4154488" cy="1215239"/>
                      </a:xfrm>
                      <a:prstGeom prst="rect">
                        <a:avLst/>
                      </a:prstGeom>
                    </p:spPr>
                  </p:pic>
                </p:oleObj>
              </mc:Fallback>
            </mc:AlternateContent>
          </a:graphicData>
        </a:graphic>
      </p:graphicFrame>
      <p:sp>
        <p:nvSpPr>
          <p:cNvPr id="2" name="文本框 1">
            <a:extLst>
              <a:ext uri="{FF2B5EF4-FFF2-40B4-BE49-F238E27FC236}">
                <a16:creationId xmlns:a16="http://schemas.microsoft.com/office/drawing/2014/main" id="{24A9457D-1E27-613D-3F1C-97D565C4EE2B}"/>
              </a:ext>
            </a:extLst>
          </p:cNvPr>
          <p:cNvSpPr txBox="1"/>
          <p:nvPr>
            <p:custDataLst>
              <p:tags r:id="rId10"/>
            </p:custDataLst>
          </p:nvPr>
        </p:nvSpPr>
        <p:spPr>
          <a:xfrm>
            <a:off x="8247854" y="4180402"/>
            <a:ext cx="2541859" cy="557308"/>
          </a:xfrm>
          <a:prstGeom prst="rect">
            <a:avLst/>
          </a:prstGeom>
          <a:noFill/>
        </p:spPr>
        <p:txBody>
          <a:bodyPr wrap="square" rtlCol="0" anchor="ctr" anchorCtr="0">
            <a:normAutofit fontScale="70000" lnSpcReduction="20000"/>
          </a:bodyPr>
          <a:lstStyle>
            <a:defPPr>
              <a:defRPr lang="zh-CN"/>
            </a:defPPr>
            <a:lvl1pPr>
              <a:defRPr sz="2400"/>
            </a:lvl1pPr>
          </a:lstStyle>
          <a:p>
            <a:pPr>
              <a:lnSpc>
                <a:spcPct val="120000"/>
              </a:lnSpc>
            </a:pPr>
            <a:r>
              <a:rPr lang="en-US" altLang="zh-CN" sz="2800" b="1" spc="120" dirty="0">
                <a:ln w="3175">
                  <a:noFill/>
                  <a:prstDash val="dash"/>
                </a:ln>
                <a:solidFill>
                  <a:schemeClr val="dk1"/>
                </a:solidFill>
                <a:latin typeface="Times New Roman" panose="02020603050405020304" charset="0"/>
                <a:ea typeface="汉仪中黑 简" panose="00020600040101010101" charset="-122"/>
                <a:cs typeface="Times New Roman" panose="02020603050405020304" charset="0"/>
                <a:sym typeface="Arial" panose="020B0604020202020204" pitchFamily="34" charset="0"/>
              </a:rPr>
              <a:t>L2 Regularization</a:t>
            </a:r>
            <a:endParaRPr lang="zh-CN" altLang="en-US" sz="2800" b="1" spc="300" dirty="0">
              <a:solidFill>
                <a:schemeClr val="dk1"/>
              </a:solidFill>
              <a:latin typeface="汉仪中黑 简" charset="0"/>
              <a:ea typeface="汉仪中黑 简" charset="0"/>
              <a:sym typeface="Arial" panose="020B0604020202020204" pitchFamily="34" charset="0"/>
            </a:endParaRPr>
          </a:p>
        </p:txBody>
      </p:sp>
    </p:spTree>
    <p:custDataLst>
      <p:tags r:id="rId1"/>
    </p:custDataLst>
    <p:extLst>
      <p:ext uri="{BB962C8B-B14F-4D97-AF65-F5344CB8AC3E}">
        <p14:creationId xmlns:p14="http://schemas.microsoft.com/office/powerpoint/2010/main" val="266275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nodeType="clickEffect">
                                  <p:stCondLst>
                                    <p:cond delay="0"/>
                                  </p:stCondLst>
                                  <p:childTnLst>
                                    <p:animEffect transition="out" filter="randombar(horizontal)">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4" presetClass="exit" presetSubtype="10" fill="hold" grpId="1" nodeType="withEffect">
                                  <p:stCondLst>
                                    <p:cond delay="0"/>
                                  </p:stCondLst>
                                  <p:childTnLst>
                                    <p:animEffect transition="out" filter="randombar(horizontal)">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par>
                                <p:cTn id="20" presetID="14" presetClass="exit" presetSubtype="10" fill="hold" nodeType="withEffect">
                                  <p:stCondLst>
                                    <p:cond delay="0"/>
                                  </p:stCondLst>
                                  <p:childTnLst>
                                    <p:animEffect transition="out" filter="randombar(horizontal)">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No20-5_封面页背景 副本"/>
          <p:cNvPicPr>
            <a:picLocks noChangeAspect="1"/>
          </p:cNvPicPr>
          <p:nvPr>
            <p:custDataLst>
              <p:tags r:id="rId2"/>
            </p:custDataLst>
          </p:nvPr>
        </p:nvPicPr>
        <p:blipFill>
          <a:blip r:embed="rId14"/>
          <a:stretch>
            <a:fillRect/>
          </a:stretch>
        </p:blipFill>
        <p:spPr>
          <a:xfrm>
            <a:off x="13713" y="-12"/>
            <a:ext cx="12192000" cy="6858000"/>
          </a:xfrm>
          <a:prstGeom prst="rect">
            <a:avLst/>
          </a:prstGeom>
        </p:spPr>
      </p:pic>
      <p:pic>
        <p:nvPicPr>
          <p:cNvPr id="10" name="图片 9" descr="No20-5_正文页装饰1"/>
          <p:cNvPicPr>
            <a:picLocks noChangeAspect="1"/>
          </p:cNvPicPr>
          <p:nvPr>
            <p:custDataLst>
              <p:tags r:id="rId3"/>
            </p:custDataLst>
          </p:nvPr>
        </p:nvPicPr>
        <p:blipFill>
          <a:blip r:embed="rId15"/>
          <a:stretch>
            <a:fillRect/>
          </a:stretch>
        </p:blipFill>
        <p:spPr>
          <a:xfrm>
            <a:off x="2540" y="0"/>
            <a:ext cx="2200275" cy="2008561"/>
          </a:xfrm>
          <a:prstGeom prst="rect">
            <a:avLst/>
          </a:prstGeom>
        </p:spPr>
      </p:pic>
      <p:pic>
        <p:nvPicPr>
          <p:cNvPr id="9" name="图片 8" descr="No20-5_正文页装饰2"/>
          <p:cNvPicPr>
            <a:picLocks noChangeAspect="1"/>
          </p:cNvPicPr>
          <p:nvPr>
            <p:custDataLst>
              <p:tags r:id="rId4"/>
            </p:custDataLst>
          </p:nvPr>
        </p:nvPicPr>
        <p:blipFill>
          <a:blip r:embed="rId16"/>
          <a:stretch>
            <a:fillRect/>
          </a:stretch>
        </p:blipFill>
        <p:spPr>
          <a:xfrm>
            <a:off x="9980295" y="4863264"/>
            <a:ext cx="2214245" cy="1994724"/>
          </a:xfrm>
          <a:prstGeom prst="rect">
            <a:avLst/>
          </a:prstGeom>
        </p:spPr>
      </p:pic>
      <p:sp>
        <p:nvSpPr>
          <p:cNvPr id="4" name="Object 901"/>
          <p:cNvSpPr txBox="1"/>
          <p:nvPr>
            <p:custDataLst>
              <p:tags r:id="rId5"/>
            </p:custDataLst>
          </p:nvPr>
        </p:nvSpPr>
        <p:spPr>
          <a:xfrm>
            <a:off x="959958" y="798250"/>
            <a:ext cx="11070117" cy="720844"/>
          </a:xfrm>
          <a:prstGeom prst="rect">
            <a:avLst/>
          </a:prstGeom>
        </p:spPr>
        <p:txBody>
          <a:bodyPr vert="horz" lIns="63500" tIns="25400" rIns="63500" bIns="25400" rtlCol="0" anchor="b" anchorCtr="0"/>
          <a:lstStyle/>
          <a:p>
            <a:pPr fontAlgn="auto">
              <a:lnSpc>
                <a:spcPct val="100000"/>
              </a:lnSpc>
            </a:pPr>
            <a:r>
              <a:rPr lang="en-US" altLang="zh-CN" sz="3200" b="1" i="0" spc="320" dirty="0">
                <a:solidFill>
                  <a:schemeClr val="dk1"/>
                </a:solidFill>
                <a:latin typeface="Times New Roman" panose="02020603050405020304" charset="0"/>
                <a:ea typeface="汉仪中黑 简" panose="00020600040101010101" charset="-122"/>
                <a:cs typeface="Times New Roman" panose="02020603050405020304" charset="0"/>
              </a:rPr>
              <a:t>4.5.3 </a:t>
            </a:r>
            <a:r>
              <a:rPr lang="en-US" altLang="zh-CN" sz="32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Weight Decay</a:t>
            </a:r>
          </a:p>
        </p:txBody>
      </p:sp>
      <p:sp>
        <p:nvSpPr>
          <p:cNvPr id="5" name="Object 902"/>
          <p:cNvSpPr txBox="1"/>
          <p:nvPr>
            <p:custDataLst>
              <p:tags r:id="rId6"/>
            </p:custDataLst>
          </p:nvPr>
        </p:nvSpPr>
        <p:spPr>
          <a:xfrm>
            <a:off x="959959" y="1542290"/>
            <a:ext cx="10299510" cy="369422"/>
          </a:xfrm>
          <a:prstGeom prst="rect">
            <a:avLst/>
          </a:prstGeom>
        </p:spPr>
        <p:txBody>
          <a:bodyPr vert="horz" lIns="63500" tIns="25400" rIns="63500" bIns="25400" rtlCol="0" anchor="t" anchorCtr="0">
            <a:normAutofit/>
          </a:bodyPr>
          <a:lstStyle/>
          <a:p>
            <a:pPr fontAlgn="auto">
              <a:lnSpc>
                <a:spcPct val="100000"/>
              </a:lnSpc>
            </a:pPr>
            <a:r>
              <a:rPr lang="en-US" altLang="zh-CN" sz="2000" spc="80" dirty="0">
                <a:solidFill>
                  <a:schemeClr val="lt1">
                    <a:lumMod val="50000"/>
                  </a:schemeClr>
                </a:solidFill>
                <a:latin typeface="Times New Roman" panose="02020603050405020304" charset="0"/>
                <a:ea typeface="汉仪中黑 简" panose="00020600040101010101" charset="-122"/>
                <a:cs typeface="Times New Roman" panose="02020603050405020304" charset="0"/>
              </a:rPr>
              <a:t>-- Another example</a:t>
            </a:r>
          </a:p>
        </p:txBody>
      </p:sp>
      <p:sp>
        <p:nvSpPr>
          <p:cNvPr id="14" name="Title 6"/>
          <p:cNvSpPr txBox="1"/>
          <p:nvPr>
            <p:custDataLst>
              <p:tags r:id="rId7"/>
            </p:custDataLst>
          </p:nvPr>
        </p:nvSpPr>
        <p:spPr>
          <a:xfrm>
            <a:off x="6527242" y="2738665"/>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sp>
        <p:nvSpPr>
          <p:cNvPr id="6" name="Title 6"/>
          <p:cNvSpPr txBox="1"/>
          <p:nvPr>
            <p:custDataLst>
              <p:tags r:id="rId8"/>
            </p:custDataLst>
          </p:nvPr>
        </p:nvSpPr>
        <p:spPr>
          <a:xfrm>
            <a:off x="6527242" y="4826417"/>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grpSp>
        <p:nvGrpSpPr>
          <p:cNvPr id="12" name="组合 11">
            <a:extLst>
              <a:ext uri="{FF2B5EF4-FFF2-40B4-BE49-F238E27FC236}">
                <a16:creationId xmlns:a16="http://schemas.microsoft.com/office/drawing/2014/main" id="{147CFA82-1948-6D27-D8A6-FB8404772FB2}"/>
              </a:ext>
            </a:extLst>
          </p:cNvPr>
          <p:cNvGrpSpPr/>
          <p:nvPr>
            <p:custDataLst>
              <p:tags r:id="rId9"/>
            </p:custDataLst>
          </p:nvPr>
        </p:nvGrpSpPr>
        <p:grpSpPr>
          <a:xfrm>
            <a:off x="1200144" y="2031757"/>
            <a:ext cx="10153662" cy="2390452"/>
            <a:chOff x="6714779" y="2063851"/>
            <a:chExt cx="2889877" cy="2410463"/>
          </a:xfrm>
        </p:grpSpPr>
        <p:sp>
          <p:nvSpPr>
            <p:cNvPr id="13" name="文本框 12">
              <a:extLst>
                <a:ext uri="{FF2B5EF4-FFF2-40B4-BE49-F238E27FC236}">
                  <a16:creationId xmlns:a16="http://schemas.microsoft.com/office/drawing/2014/main" id="{6FA2A09C-3364-A5F8-9026-8D61879DEBF1}"/>
                </a:ext>
              </a:extLst>
            </p:cNvPr>
            <p:cNvSpPr txBox="1"/>
            <p:nvPr>
              <p:custDataLst>
                <p:tags r:id="rId10"/>
              </p:custDataLst>
            </p:nvPr>
          </p:nvSpPr>
          <p:spPr>
            <a:xfrm>
              <a:off x="6714779" y="2154602"/>
              <a:ext cx="2889875" cy="127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endParaRPr lang="zh-CN" altLang="en-US" sz="2800" spc="60" dirty="0">
                <a:ln w="3175">
                  <a:noFill/>
                  <a:prstDash val="dash"/>
                </a:ln>
                <a:solidFill>
                  <a:schemeClr val="dk1">
                    <a:lumMod val="75000"/>
                    <a:lumOff val="25000"/>
                  </a:schemeClr>
                </a:solidFill>
                <a:uFillTx/>
                <a:latin typeface="Times New Roman" panose="02020603050405020304" pitchFamily="18" charset="0"/>
                <a:ea typeface="汉仪中黑 简" panose="00020600040101010101" charset="-122"/>
                <a:cs typeface="Times New Roman" panose="02020603050405020304" pitchFamily="18" charset="0"/>
              </a:endParaRPr>
            </a:p>
          </p:txBody>
        </p:sp>
        <p:sp>
          <p:nvSpPr>
            <p:cNvPr id="15" name="文本框 14">
              <a:extLst>
                <a:ext uri="{FF2B5EF4-FFF2-40B4-BE49-F238E27FC236}">
                  <a16:creationId xmlns:a16="http://schemas.microsoft.com/office/drawing/2014/main" id="{9A1607D9-C0A0-9729-E692-DA223254883C}"/>
                </a:ext>
              </a:extLst>
            </p:cNvPr>
            <p:cNvSpPr txBox="1"/>
            <p:nvPr>
              <p:custDataLst>
                <p:tags r:id="rId11"/>
              </p:custDataLst>
            </p:nvPr>
          </p:nvSpPr>
          <p:spPr>
            <a:xfrm>
              <a:off x="6714782" y="2063851"/>
              <a:ext cx="2889874" cy="561973"/>
            </a:xfrm>
            <a:prstGeom prst="rect">
              <a:avLst/>
            </a:prstGeom>
            <a:noFill/>
          </p:spPr>
          <p:txBody>
            <a:bodyPr wrap="square" rtlCol="0" anchor="ctr" anchorCtr="0">
              <a:normAutofit/>
            </a:bodyPr>
            <a:lstStyle>
              <a:defPPr>
                <a:defRPr lang="zh-CN"/>
              </a:defPPr>
              <a:lvl1pPr>
                <a:defRPr sz="2400"/>
              </a:lvl1pPr>
            </a:lstStyle>
            <a:p>
              <a:pPr marL="0" marR="0" lvl="0" indent="0" algn="l" defTabSz="913765" rtl="0" eaLnBrk="1" fontAlgn="auto" latinLnBrk="0" hangingPunct="1">
                <a:lnSpc>
                  <a:spcPct val="130000"/>
                </a:lnSpc>
                <a:spcBef>
                  <a:spcPct val="0"/>
                </a:spcBef>
                <a:spcAft>
                  <a:spcPts val="800"/>
                </a:spcAft>
                <a:buClrTx/>
                <a:buSzTx/>
                <a:buFontTx/>
                <a:buNone/>
              </a:pPr>
              <a:endParaRPr kumimoji="0" lang="en-US" altLang="zh-CN" b="1" i="0" spc="120" noProof="0" dirty="0">
                <a:ln w="3175">
                  <a:noFill/>
                  <a:prstDash val="dash"/>
                </a:ln>
                <a:solidFill>
                  <a:schemeClr val="dk1"/>
                </a:solidFill>
                <a:effectLst/>
                <a:uLnTx/>
                <a:uFillTx/>
                <a:latin typeface="Times New Roman" panose="02020603050405020304" charset="0"/>
                <a:ea typeface="汉仪中黑 简" panose="00020600040101010101" charset="-122"/>
                <a:cs typeface="Times New Roman" panose="02020603050405020304" charset="0"/>
              </a:endParaRPr>
            </a:p>
          </p:txBody>
        </p:sp>
        <p:sp>
          <p:nvSpPr>
            <p:cNvPr id="17" name="文本框 16">
              <a:extLst>
                <a:ext uri="{FF2B5EF4-FFF2-40B4-BE49-F238E27FC236}">
                  <a16:creationId xmlns:a16="http://schemas.microsoft.com/office/drawing/2014/main" id="{3D1D9BCD-30F0-2C05-E9C5-23B59E401096}"/>
                </a:ext>
              </a:extLst>
            </p:cNvPr>
            <p:cNvSpPr txBox="1"/>
            <p:nvPr>
              <p:custDataLst>
                <p:tags r:id="rId12"/>
              </p:custDataLst>
            </p:nvPr>
          </p:nvSpPr>
          <p:spPr>
            <a:xfrm>
              <a:off x="6714779" y="3197887"/>
              <a:ext cx="2889874" cy="127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endParaRPr lang="en-US" altLang="zh-CN" sz="2400" dirty="0">
                <a:solidFill>
                  <a:srgbClr val="000000"/>
                </a:solidFill>
                <a:effectLst/>
                <a:latin typeface="Times New Roman" panose="02020603050405020304" pitchFamily="18" charset="0"/>
                <a:cs typeface="Times New Roman" panose="02020603050405020304" pitchFamily="18" charset="0"/>
              </a:endParaRPr>
            </a:p>
          </p:txBody>
        </p:sp>
      </p:grpSp>
      <p:graphicFrame>
        <p:nvGraphicFramePr>
          <p:cNvPr id="20" name="对象 19">
            <a:extLst>
              <a:ext uri="{FF2B5EF4-FFF2-40B4-BE49-F238E27FC236}">
                <a16:creationId xmlns:a16="http://schemas.microsoft.com/office/drawing/2014/main" id="{8677AD61-85AA-E251-9CE8-509CA188538A}"/>
              </a:ext>
            </a:extLst>
          </p:cNvPr>
          <p:cNvGraphicFramePr>
            <a:graphicFrameLocks noChangeAspect="1"/>
          </p:cNvGraphicFramePr>
          <p:nvPr>
            <p:extLst>
              <p:ext uri="{D42A27DB-BD31-4B8C-83A1-F6EECF244321}">
                <p14:modId xmlns:p14="http://schemas.microsoft.com/office/powerpoint/2010/main" val="1608277397"/>
              </p:ext>
            </p:extLst>
          </p:nvPr>
        </p:nvGraphicFramePr>
        <p:xfrm>
          <a:off x="952500" y="2052638"/>
          <a:ext cx="6694488" cy="2278062"/>
        </p:xfrm>
        <a:graphic>
          <a:graphicData uri="http://schemas.openxmlformats.org/presentationml/2006/ole">
            <mc:AlternateContent xmlns:mc="http://schemas.openxmlformats.org/markup-compatibility/2006">
              <mc:Choice xmlns:v="urn:schemas-microsoft-com:vml" Requires="v">
                <p:oleObj name="AxMath" r:id="rId17" imgW="3161520" imgH="1073880" progId="Equation.AxMath">
                  <p:embed/>
                </p:oleObj>
              </mc:Choice>
              <mc:Fallback>
                <p:oleObj name="AxMath" r:id="rId17" imgW="3161520" imgH="1073880" progId="Equation.AxMath">
                  <p:embed/>
                  <p:pic>
                    <p:nvPicPr>
                      <p:cNvPr id="20" name="对象 19">
                        <a:extLst>
                          <a:ext uri="{FF2B5EF4-FFF2-40B4-BE49-F238E27FC236}">
                            <a16:creationId xmlns:a16="http://schemas.microsoft.com/office/drawing/2014/main" id="{8677AD61-85AA-E251-9CE8-509CA188538A}"/>
                          </a:ext>
                        </a:extLst>
                      </p:cNvPr>
                      <p:cNvPicPr/>
                      <p:nvPr/>
                    </p:nvPicPr>
                    <p:blipFill>
                      <a:blip r:embed="rId18"/>
                      <a:stretch>
                        <a:fillRect/>
                      </a:stretch>
                    </p:blipFill>
                    <p:spPr>
                      <a:xfrm>
                        <a:off x="952500" y="2052638"/>
                        <a:ext cx="6694488" cy="2278062"/>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34B27035-9285-2799-4E04-62A3254CC121}"/>
              </a:ext>
            </a:extLst>
          </p:cNvPr>
          <p:cNvGraphicFramePr>
            <a:graphicFrameLocks noChangeAspect="1"/>
          </p:cNvGraphicFramePr>
          <p:nvPr>
            <p:extLst>
              <p:ext uri="{D42A27DB-BD31-4B8C-83A1-F6EECF244321}">
                <p14:modId xmlns:p14="http://schemas.microsoft.com/office/powerpoint/2010/main" val="1715618625"/>
              </p:ext>
            </p:extLst>
          </p:nvPr>
        </p:nvGraphicFramePr>
        <p:xfrm>
          <a:off x="981075" y="4313238"/>
          <a:ext cx="7535863" cy="1528762"/>
        </p:xfrm>
        <a:graphic>
          <a:graphicData uri="http://schemas.openxmlformats.org/presentationml/2006/ole">
            <mc:AlternateContent xmlns:mc="http://schemas.openxmlformats.org/markup-compatibility/2006">
              <mc:Choice xmlns:v="urn:schemas-microsoft-com:vml" Requires="v">
                <p:oleObj name="AxMath" r:id="rId19" imgW="3696120" imgH="751680" progId="Equation.AxMath">
                  <p:embed/>
                </p:oleObj>
              </mc:Choice>
              <mc:Fallback>
                <p:oleObj name="AxMath" r:id="rId19" imgW="3696120" imgH="751680" progId="Equation.AxMath">
                  <p:embed/>
                  <p:pic>
                    <p:nvPicPr>
                      <p:cNvPr id="0" name=""/>
                      <p:cNvPicPr/>
                      <p:nvPr/>
                    </p:nvPicPr>
                    <p:blipFill>
                      <a:blip r:embed="rId20"/>
                      <a:stretch>
                        <a:fillRect/>
                      </a:stretch>
                    </p:blipFill>
                    <p:spPr>
                      <a:xfrm>
                        <a:off x="981075" y="4313238"/>
                        <a:ext cx="7535863" cy="1528762"/>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127926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No20-5_封面页背景 副本">
            <a:extLst>
              <a:ext uri="{FF2B5EF4-FFF2-40B4-BE49-F238E27FC236}">
                <a16:creationId xmlns:a16="http://schemas.microsoft.com/office/drawing/2014/main" id="{B5C91EE0-A31F-1526-236D-3612B477C98D}"/>
              </a:ext>
            </a:extLst>
          </p:cNvPr>
          <p:cNvPicPr>
            <a:picLocks noChangeAspect="1"/>
          </p:cNvPicPr>
          <p:nvPr>
            <p:custDataLst>
              <p:tags r:id="rId2"/>
            </p:custDataLst>
          </p:nvPr>
        </p:nvPicPr>
        <p:blipFill>
          <a:blip r:embed="rId9"/>
          <a:stretch>
            <a:fillRect/>
          </a:stretch>
        </p:blipFill>
        <p:spPr>
          <a:xfrm>
            <a:off x="13713" y="-12"/>
            <a:ext cx="12192000" cy="6858000"/>
          </a:xfrm>
          <a:prstGeom prst="rect">
            <a:avLst/>
          </a:prstGeom>
        </p:spPr>
      </p:pic>
      <p:pic>
        <p:nvPicPr>
          <p:cNvPr id="10" name="图片 9" descr="No20-5_正文页装饰1"/>
          <p:cNvPicPr>
            <a:picLocks noChangeAspect="1"/>
          </p:cNvPicPr>
          <p:nvPr>
            <p:custDataLst>
              <p:tags r:id="rId3"/>
            </p:custDataLst>
          </p:nvPr>
        </p:nvPicPr>
        <p:blipFill>
          <a:blip r:embed="rId10"/>
          <a:stretch>
            <a:fillRect/>
          </a:stretch>
        </p:blipFill>
        <p:spPr>
          <a:xfrm>
            <a:off x="2540" y="0"/>
            <a:ext cx="2200275" cy="2008561"/>
          </a:xfrm>
          <a:prstGeom prst="rect">
            <a:avLst/>
          </a:prstGeom>
        </p:spPr>
      </p:pic>
      <p:pic>
        <p:nvPicPr>
          <p:cNvPr id="9" name="图片 8" descr="No20-5_正文页装饰2"/>
          <p:cNvPicPr>
            <a:picLocks noChangeAspect="1"/>
          </p:cNvPicPr>
          <p:nvPr>
            <p:custDataLst>
              <p:tags r:id="rId4"/>
            </p:custDataLst>
          </p:nvPr>
        </p:nvPicPr>
        <p:blipFill>
          <a:blip r:embed="rId11"/>
          <a:stretch>
            <a:fillRect/>
          </a:stretch>
        </p:blipFill>
        <p:spPr>
          <a:xfrm>
            <a:off x="9980295" y="4863264"/>
            <a:ext cx="2214245" cy="1994724"/>
          </a:xfrm>
          <a:prstGeom prst="rect">
            <a:avLst/>
          </a:prstGeom>
        </p:spPr>
      </p:pic>
      <p:sp>
        <p:nvSpPr>
          <p:cNvPr id="5" name="Object 902"/>
          <p:cNvSpPr txBox="1"/>
          <p:nvPr>
            <p:custDataLst>
              <p:tags r:id="rId5"/>
            </p:custDataLst>
          </p:nvPr>
        </p:nvSpPr>
        <p:spPr>
          <a:xfrm>
            <a:off x="959959" y="1542290"/>
            <a:ext cx="10299510" cy="369422"/>
          </a:xfrm>
          <a:prstGeom prst="rect">
            <a:avLst/>
          </a:prstGeom>
        </p:spPr>
        <p:txBody>
          <a:bodyPr vert="horz" lIns="63500" tIns="25400" rIns="63500" bIns="25400" rtlCol="0" anchor="t" anchorCtr="0">
            <a:normAutofit/>
          </a:bodyPr>
          <a:lstStyle/>
          <a:p>
            <a:pPr fontAlgn="auto">
              <a:lnSpc>
                <a:spcPct val="100000"/>
              </a:lnSpc>
            </a:pPr>
            <a:endParaRPr lang="en-US" altLang="zh-CN" sz="2000" spc="80" dirty="0">
              <a:solidFill>
                <a:schemeClr val="lt1">
                  <a:lumMod val="50000"/>
                </a:schemeClr>
              </a:solidFill>
              <a:latin typeface="Times New Roman" panose="02020603050405020304" charset="0"/>
              <a:ea typeface="汉仪中黑 简" panose="00020600040101010101" charset="-122"/>
              <a:cs typeface="Times New Roman" panose="02020603050405020304" charset="0"/>
            </a:endParaRPr>
          </a:p>
        </p:txBody>
      </p:sp>
      <p:sp>
        <p:nvSpPr>
          <p:cNvPr id="14" name="Title 6"/>
          <p:cNvSpPr txBox="1"/>
          <p:nvPr>
            <p:custDataLst>
              <p:tags r:id="rId6"/>
            </p:custDataLst>
          </p:nvPr>
        </p:nvSpPr>
        <p:spPr>
          <a:xfrm>
            <a:off x="6527242" y="2738665"/>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sp>
        <p:nvSpPr>
          <p:cNvPr id="6" name="Title 6"/>
          <p:cNvSpPr txBox="1"/>
          <p:nvPr>
            <p:custDataLst>
              <p:tags r:id="rId7"/>
            </p:custDataLst>
          </p:nvPr>
        </p:nvSpPr>
        <p:spPr>
          <a:xfrm>
            <a:off x="6527242" y="4826417"/>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pic>
        <p:nvPicPr>
          <p:cNvPr id="22" name="图片 21">
            <a:extLst>
              <a:ext uri="{FF2B5EF4-FFF2-40B4-BE49-F238E27FC236}">
                <a16:creationId xmlns:a16="http://schemas.microsoft.com/office/drawing/2014/main" id="{A57B76A4-B133-80AC-81D6-0F314F6B1BA3}"/>
              </a:ext>
            </a:extLst>
          </p:cNvPr>
          <p:cNvPicPr>
            <a:picLocks noChangeAspect="1"/>
          </p:cNvPicPr>
          <p:nvPr/>
        </p:nvPicPr>
        <p:blipFill>
          <a:blip r:embed="rId12"/>
          <a:stretch>
            <a:fillRect/>
          </a:stretch>
        </p:blipFill>
        <p:spPr>
          <a:xfrm>
            <a:off x="2102774" y="293098"/>
            <a:ext cx="7986452" cy="6271803"/>
          </a:xfrm>
          <a:prstGeom prst="rect">
            <a:avLst/>
          </a:prstGeom>
        </p:spPr>
      </p:pic>
    </p:spTree>
    <p:custDataLst>
      <p:tags r:id="rId1"/>
    </p:custDataLst>
    <p:extLst>
      <p:ext uri="{BB962C8B-B14F-4D97-AF65-F5344CB8AC3E}">
        <p14:creationId xmlns:p14="http://schemas.microsoft.com/office/powerpoint/2010/main" val="3142314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No20-5_封面页背景 副本">
            <a:extLst>
              <a:ext uri="{FF2B5EF4-FFF2-40B4-BE49-F238E27FC236}">
                <a16:creationId xmlns:a16="http://schemas.microsoft.com/office/drawing/2014/main" id="{B5C91EE0-A31F-1526-236D-3612B477C98D}"/>
              </a:ext>
            </a:extLst>
          </p:cNvPr>
          <p:cNvPicPr>
            <a:picLocks noChangeAspect="1"/>
          </p:cNvPicPr>
          <p:nvPr>
            <p:custDataLst>
              <p:tags r:id="rId2"/>
            </p:custDataLst>
          </p:nvPr>
        </p:nvPicPr>
        <p:blipFill>
          <a:blip r:embed="rId15"/>
          <a:stretch>
            <a:fillRect/>
          </a:stretch>
        </p:blipFill>
        <p:spPr>
          <a:xfrm>
            <a:off x="13713" y="-12"/>
            <a:ext cx="12192000" cy="6858000"/>
          </a:xfrm>
          <a:prstGeom prst="rect">
            <a:avLst/>
          </a:prstGeom>
        </p:spPr>
      </p:pic>
      <p:pic>
        <p:nvPicPr>
          <p:cNvPr id="10" name="图片 9" descr="No20-5_正文页装饰1"/>
          <p:cNvPicPr>
            <a:picLocks noChangeAspect="1"/>
          </p:cNvPicPr>
          <p:nvPr>
            <p:custDataLst>
              <p:tags r:id="rId3"/>
            </p:custDataLst>
          </p:nvPr>
        </p:nvPicPr>
        <p:blipFill>
          <a:blip r:embed="rId16"/>
          <a:stretch>
            <a:fillRect/>
          </a:stretch>
        </p:blipFill>
        <p:spPr>
          <a:xfrm>
            <a:off x="2540" y="0"/>
            <a:ext cx="2200275" cy="2008561"/>
          </a:xfrm>
          <a:prstGeom prst="rect">
            <a:avLst/>
          </a:prstGeom>
        </p:spPr>
      </p:pic>
      <p:pic>
        <p:nvPicPr>
          <p:cNvPr id="9" name="图片 8" descr="No20-5_正文页装饰2"/>
          <p:cNvPicPr>
            <a:picLocks noChangeAspect="1"/>
          </p:cNvPicPr>
          <p:nvPr>
            <p:custDataLst>
              <p:tags r:id="rId4"/>
            </p:custDataLst>
          </p:nvPr>
        </p:nvPicPr>
        <p:blipFill>
          <a:blip r:embed="rId17"/>
          <a:stretch>
            <a:fillRect/>
          </a:stretch>
        </p:blipFill>
        <p:spPr>
          <a:xfrm>
            <a:off x="9980295" y="4863264"/>
            <a:ext cx="2214245" cy="1994724"/>
          </a:xfrm>
          <a:prstGeom prst="rect">
            <a:avLst/>
          </a:prstGeom>
        </p:spPr>
      </p:pic>
      <p:sp>
        <p:nvSpPr>
          <p:cNvPr id="4" name="Object 901"/>
          <p:cNvSpPr txBox="1"/>
          <p:nvPr>
            <p:custDataLst>
              <p:tags r:id="rId5"/>
            </p:custDataLst>
          </p:nvPr>
        </p:nvSpPr>
        <p:spPr>
          <a:xfrm>
            <a:off x="959958" y="798250"/>
            <a:ext cx="11070117" cy="720844"/>
          </a:xfrm>
          <a:prstGeom prst="rect">
            <a:avLst/>
          </a:prstGeom>
        </p:spPr>
        <p:txBody>
          <a:bodyPr vert="horz" lIns="63500" tIns="25400" rIns="63500" bIns="25400" rtlCol="0" anchor="b" anchorCtr="0"/>
          <a:lstStyle/>
          <a:p>
            <a:pPr fontAlgn="auto">
              <a:lnSpc>
                <a:spcPct val="100000"/>
              </a:lnSpc>
            </a:pPr>
            <a:r>
              <a:rPr lang="en-US" altLang="zh-CN" sz="3200" b="1" i="0" spc="320" dirty="0">
                <a:solidFill>
                  <a:schemeClr val="dk1"/>
                </a:solidFill>
                <a:latin typeface="Times New Roman" panose="02020603050405020304" charset="0"/>
                <a:ea typeface="汉仪中黑 简" panose="00020600040101010101" charset="-122"/>
                <a:cs typeface="Times New Roman" panose="02020603050405020304" charset="0"/>
              </a:rPr>
              <a:t>4.5.3 </a:t>
            </a:r>
            <a:r>
              <a:rPr lang="en-US" altLang="zh-CN" sz="32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Weight Decay</a:t>
            </a:r>
          </a:p>
        </p:txBody>
      </p:sp>
      <p:sp>
        <p:nvSpPr>
          <p:cNvPr id="5" name="Object 902"/>
          <p:cNvSpPr txBox="1"/>
          <p:nvPr>
            <p:custDataLst>
              <p:tags r:id="rId6"/>
            </p:custDataLst>
          </p:nvPr>
        </p:nvSpPr>
        <p:spPr>
          <a:xfrm>
            <a:off x="959959" y="1542290"/>
            <a:ext cx="10299510" cy="369422"/>
          </a:xfrm>
          <a:prstGeom prst="rect">
            <a:avLst/>
          </a:prstGeom>
        </p:spPr>
        <p:txBody>
          <a:bodyPr vert="horz" lIns="63500" tIns="25400" rIns="63500" bIns="25400" rtlCol="0" anchor="t" anchorCtr="0">
            <a:normAutofit/>
          </a:bodyPr>
          <a:lstStyle/>
          <a:p>
            <a:pPr fontAlgn="auto">
              <a:lnSpc>
                <a:spcPct val="100000"/>
              </a:lnSpc>
            </a:pPr>
            <a:endParaRPr lang="en-US" altLang="zh-CN" sz="2000" spc="80" dirty="0">
              <a:solidFill>
                <a:schemeClr val="lt1">
                  <a:lumMod val="50000"/>
                </a:schemeClr>
              </a:solidFill>
              <a:latin typeface="Times New Roman" panose="02020603050405020304" charset="0"/>
              <a:ea typeface="汉仪中黑 简" panose="00020600040101010101" charset="-122"/>
              <a:cs typeface="Times New Roman" panose="02020603050405020304" charset="0"/>
            </a:endParaRPr>
          </a:p>
        </p:txBody>
      </p:sp>
      <p:sp>
        <p:nvSpPr>
          <p:cNvPr id="14" name="Title 6"/>
          <p:cNvSpPr txBox="1"/>
          <p:nvPr>
            <p:custDataLst>
              <p:tags r:id="rId7"/>
            </p:custDataLst>
          </p:nvPr>
        </p:nvSpPr>
        <p:spPr>
          <a:xfrm>
            <a:off x="6527242" y="2738665"/>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sp>
        <p:nvSpPr>
          <p:cNvPr id="6" name="Title 6"/>
          <p:cNvSpPr txBox="1"/>
          <p:nvPr>
            <p:custDataLst>
              <p:tags r:id="rId8"/>
            </p:custDataLst>
          </p:nvPr>
        </p:nvSpPr>
        <p:spPr>
          <a:xfrm>
            <a:off x="6527242" y="4826417"/>
            <a:ext cx="4731607" cy="12607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dk1">
                  <a:lumMod val="75000"/>
                  <a:lumOff val="25000"/>
                </a:schemeClr>
              </a:solidFill>
              <a:uFillTx/>
              <a:latin typeface="Arial Black" panose="020B0A04020102020204" charset="0"/>
              <a:ea typeface="汉仪中黑 简" panose="00020600040101010101" charset="-122"/>
              <a:cs typeface="微软雅黑" panose="020B0503020204020204" charset="-122"/>
            </a:endParaRPr>
          </a:p>
        </p:txBody>
      </p:sp>
      <p:grpSp>
        <p:nvGrpSpPr>
          <p:cNvPr id="3" name="组合 2">
            <a:extLst>
              <a:ext uri="{FF2B5EF4-FFF2-40B4-BE49-F238E27FC236}">
                <a16:creationId xmlns:a16="http://schemas.microsoft.com/office/drawing/2014/main" id="{A345D9A4-D332-B1D3-C15E-B524AAD70031}"/>
              </a:ext>
            </a:extLst>
          </p:cNvPr>
          <p:cNvGrpSpPr/>
          <p:nvPr>
            <p:custDataLst>
              <p:tags r:id="rId9"/>
            </p:custDataLst>
          </p:nvPr>
        </p:nvGrpSpPr>
        <p:grpSpPr>
          <a:xfrm>
            <a:off x="1118861" y="1676157"/>
            <a:ext cx="10153661" cy="3657286"/>
            <a:chOff x="6714779" y="2063851"/>
            <a:chExt cx="2889877" cy="3687898"/>
          </a:xfrm>
        </p:grpSpPr>
        <p:sp>
          <p:nvSpPr>
            <p:cNvPr id="7" name="文本框 6">
              <a:extLst>
                <a:ext uri="{FF2B5EF4-FFF2-40B4-BE49-F238E27FC236}">
                  <a16:creationId xmlns:a16="http://schemas.microsoft.com/office/drawing/2014/main" id="{981B5839-505B-6DF5-89F3-EBC83C10C6A2}"/>
                </a:ext>
              </a:extLst>
            </p:cNvPr>
            <p:cNvSpPr txBox="1"/>
            <p:nvPr>
              <p:custDataLst>
                <p:tags r:id="rId11"/>
              </p:custDataLst>
            </p:nvPr>
          </p:nvSpPr>
          <p:spPr>
            <a:xfrm>
              <a:off x="6714779" y="2682862"/>
              <a:ext cx="2889875" cy="127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r>
                <a:rPr lang="en-US" altLang="zh-CN" sz="2400" dirty="0">
                  <a:solidFill>
                    <a:srgbClr val="000000"/>
                  </a:solidFill>
                  <a:effectLst/>
                  <a:latin typeface="Times New Roman" panose="02020603050405020304" pitchFamily="18" charset="0"/>
                  <a:cs typeface="Times New Roman" panose="02020603050405020304" pitchFamily="18" charset="0"/>
                </a:rPr>
                <a:t>In the case of linear regression,  this kind of penalization scheme is called ridge regression.</a:t>
              </a:r>
              <a:endParaRPr lang="zh-CN" altLang="en-US" sz="2800" spc="60" dirty="0">
                <a:ln w="3175">
                  <a:noFill/>
                  <a:prstDash val="dash"/>
                </a:ln>
                <a:solidFill>
                  <a:schemeClr val="dk1">
                    <a:lumMod val="75000"/>
                    <a:lumOff val="25000"/>
                  </a:schemeClr>
                </a:solidFill>
                <a:uFillTx/>
                <a:latin typeface="Times New Roman" panose="02020603050405020304" pitchFamily="18" charset="0"/>
                <a:ea typeface="汉仪中黑 简" panose="00020600040101010101" charset="-122"/>
                <a:cs typeface="Times New Roman" panose="02020603050405020304" pitchFamily="18" charset="0"/>
              </a:endParaRPr>
            </a:p>
          </p:txBody>
        </p:sp>
        <p:sp>
          <p:nvSpPr>
            <p:cNvPr id="8" name="文本框 7">
              <a:extLst>
                <a:ext uri="{FF2B5EF4-FFF2-40B4-BE49-F238E27FC236}">
                  <a16:creationId xmlns:a16="http://schemas.microsoft.com/office/drawing/2014/main" id="{36056082-B8BB-5179-F7A1-7810AC424ADA}"/>
                </a:ext>
              </a:extLst>
            </p:cNvPr>
            <p:cNvSpPr txBox="1"/>
            <p:nvPr>
              <p:custDataLst>
                <p:tags r:id="rId12"/>
              </p:custDataLst>
            </p:nvPr>
          </p:nvSpPr>
          <p:spPr>
            <a:xfrm>
              <a:off x="6714782" y="2063851"/>
              <a:ext cx="2889874" cy="561973"/>
            </a:xfrm>
            <a:prstGeom prst="rect">
              <a:avLst/>
            </a:prstGeom>
            <a:noFill/>
          </p:spPr>
          <p:txBody>
            <a:bodyPr wrap="square" rtlCol="0" anchor="ctr" anchorCtr="0">
              <a:normAutofit/>
            </a:bodyPr>
            <a:lstStyle>
              <a:defPPr>
                <a:defRPr lang="zh-CN"/>
              </a:defPPr>
              <a:lvl1pPr>
                <a:defRPr sz="2400"/>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en-US" altLang="zh-CN" b="1" i="0" spc="120" noProof="0" dirty="0">
                  <a:ln w="3175">
                    <a:noFill/>
                    <a:prstDash val="dash"/>
                  </a:ln>
                  <a:solidFill>
                    <a:schemeClr val="dk1"/>
                  </a:solidFill>
                  <a:effectLst/>
                  <a:uLnTx/>
                  <a:uFillTx/>
                  <a:latin typeface="Times New Roman" panose="02020603050405020304" charset="0"/>
                  <a:ea typeface="汉仪中黑 简" panose="00020600040101010101" charset="-122"/>
                  <a:cs typeface="Times New Roman" panose="02020603050405020304" charset="0"/>
                </a:rPr>
                <a:t>Ridge regression</a:t>
              </a:r>
            </a:p>
          </p:txBody>
        </p:sp>
        <p:sp>
          <p:nvSpPr>
            <p:cNvPr id="18" name="文本框 17">
              <a:extLst>
                <a:ext uri="{FF2B5EF4-FFF2-40B4-BE49-F238E27FC236}">
                  <a16:creationId xmlns:a16="http://schemas.microsoft.com/office/drawing/2014/main" id="{76C1761A-DC0A-BFC1-B1D7-EF2E0F7A6271}"/>
                </a:ext>
              </a:extLst>
            </p:cNvPr>
            <p:cNvSpPr txBox="1"/>
            <p:nvPr>
              <p:custDataLst>
                <p:tags r:id="rId13"/>
              </p:custDataLst>
            </p:nvPr>
          </p:nvSpPr>
          <p:spPr>
            <a:xfrm>
              <a:off x="6714779" y="4475322"/>
              <a:ext cx="2889874" cy="127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endParaRPr lang="en-US" altLang="zh-CN" sz="2400" dirty="0">
                <a:solidFill>
                  <a:srgbClr val="000000"/>
                </a:solidFill>
                <a:effectLst/>
                <a:latin typeface="Times New Roman" panose="02020603050405020304" pitchFamily="18" charset="0"/>
                <a:cs typeface="Times New Roman" panose="02020603050405020304" pitchFamily="18" charset="0"/>
              </a:endParaRPr>
            </a:p>
          </p:txBody>
        </p:sp>
      </p:grpSp>
      <p:graphicFrame>
        <p:nvGraphicFramePr>
          <p:cNvPr id="38" name="对象 37">
            <a:extLst>
              <a:ext uri="{FF2B5EF4-FFF2-40B4-BE49-F238E27FC236}">
                <a16:creationId xmlns:a16="http://schemas.microsoft.com/office/drawing/2014/main" id="{CAF1C126-D172-0DB0-C41B-A6C9ECF2694A}"/>
              </a:ext>
            </a:extLst>
          </p:cNvPr>
          <p:cNvGraphicFramePr>
            <a:graphicFrameLocks noChangeAspect="1"/>
          </p:cNvGraphicFramePr>
          <p:nvPr>
            <p:extLst>
              <p:ext uri="{D42A27DB-BD31-4B8C-83A1-F6EECF244321}">
                <p14:modId xmlns:p14="http://schemas.microsoft.com/office/powerpoint/2010/main" val="104558073"/>
              </p:ext>
            </p:extLst>
          </p:nvPr>
        </p:nvGraphicFramePr>
        <p:xfrm>
          <a:off x="1199498" y="3236812"/>
          <a:ext cx="4149725" cy="1724025"/>
        </p:xfrm>
        <a:graphic>
          <a:graphicData uri="http://schemas.openxmlformats.org/presentationml/2006/ole">
            <mc:AlternateContent xmlns:mc="http://schemas.openxmlformats.org/markup-compatibility/2006">
              <mc:Choice xmlns:v="urn:schemas-microsoft-com:vml" Requires="v">
                <p:oleObj name="AxMath" r:id="rId18" imgW="2186640" imgH="908640" progId="Equation.AxMath">
                  <p:embed/>
                </p:oleObj>
              </mc:Choice>
              <mc:Fallback>
                <p:oleObj name="AxMath" r:id="rId18" imgW="2186640" imgH="908640" progId="Equation.AxMath">
                  <p:embed/>
                  <p:pic>
                    <p:nvPicPr>
                      <p:cNvPr id="0" name=""/>
                      <p:cNvPicPr/>
                      <p:nvPr/>
                    </p:nvPicPr>
                    <p:blipFill>
                      <a:blip r:embed="rId19"/>
                      <a:stretch>
                        <a:fillRect/>
                      </a:stretch>
                    </p:blipFill>
                    <p:spPr>
                      <a:xfrm>
                        <a:off x="1199498" y="3236812"/>
                        <a:ext cx="4149725" cy="1724025"/>
                      </a:xfrm>
                      <a:prstGeom prst="rect">
                        <a:avLst/>
                      </a:prstGeom>
                    </p:spPr>
                  </p:pic>
                </p:oleObj>
              </mc:Fallback>
            </mc:AlternateContent>
          </a:graphicData>
        </a:graphic>
      </p:graphicFrame>
      <p:graphicFrame>
        <p:nvGraphicFramePr>
          <p:cNvPr id="39" name="对象 38">
            <a:extLst>
              <a:ext uri="{FF2B5EF4-FFF2-40B4-BE49-F238E27FC236}">
                <a16:creationId xmlns:a16="http://schemas.microsoft.com/office/drawing/2014/main" id="{B32B69CE-E749-74B5-518E-674391041D40}"/>
              </a:ext>
            </a:extLst>
          </p:cNvPr>
          <p:cNvGraphicFramePr>
            <a:graphicFrameLocks noChangeAspect="1"/>
          </p:cNvGraphicFramePr>
          <p:nvPr>
            <p:extLst>
              <p:ext uri="{D42A27DB-BD31-4B8C-83A1-F6EECF244321}">
                <p14:modId xmlns:p14="http://schemas.microsoft.com/office/powerpoint/2010/main" val="1983225657"/>
              </p:ext>
            </p:extLst>
          </p:nvPr>
        </p:nvGraphicFramePr>
        <p:xfrm>
          <a:off x="6445962" y="3689656"/>
          <a:ext cx="4259263" cy="1154113"/>
        </p:xfrm>
        <a:graphic>
          <a:graphicData uri="http://schemas.openxmlformats.org/presentationml/2006/ole">
            <mc:AlternateContent xmlns:mc="http://schemas.openxmlformats.org/markup-compatibility/2006">
              <mc:Choice xmlns:v="urn:schemas-microsoft-com:vml" Requires="v">
                <p:oleObj name="AxMath" r:id="rId20" imgW="2243520" imgH="608400" progId="Equation.AxMath">
                  <p:embed/>
                </p:oleObj>
              </mc:Choice>
              <mc:Fallback>
                <p:oleObj name="AxMath" r:id="rId20" imgW="2243520" imgH="608400" progId="Equation.AxMath">
                  <p:embed/>
                  <p:pic>
                    <p:nvPicPr>
                      <p:cNvPr id="0" name=""/>
                      <p:cNvPicPr/>
                      <p:nvPr/>
                    </p:nvPicPr>
                    <p:blipFill>
                      <a:blip r:embed="rId21"/>
                      <a:stretch>
                        <a:fillRect/>
                      </a:stretch>
                    </p:blipFill>
                    <p:spPr>
                      <a:xfrm>
                        <a:off x="6445962" y="3689656"/>
                        <a:ext cx="4259263" cy="1154113"/>
                      </a:xfrm>
                      <a:prstGeom prst="rect">
                        <a:avLst/>
                      </a:prstGeom>
                    </p:spPr>
                  </p:pic>
                </p:oleObj>
              </mc:Fallback>
            </mc:AlternateContent>
          </a:graphicData>
        </a:graphic>
      </p:graphicFrame>
      <p:sp>
        <p:nvSpPr>
          <p:cNvPr id="45" name="文本框 44">
            <a:extLst>
              <a:ext uri="{FF2B5EF4-FFF2-40B4-BE49-F238E27FC236}">
                <a16:creationId xmlns:a16="http://schemas.microsoft.com/office/drawing/2014/main" id="{591AB93A-7604-01DE-F257-96E685B9D7AF}"/>
              </a:ext>
            </a:extLst>
          </p:cNvPr>
          <p:cNvSpPr txBox="1"/>
          <p:nvPr>
            <p:custDataLst>
              <p:tags r:id="rId10"/>
            </p:custDataLst>
          </p:nvPr>
        </p:nvSpPr>
        <p:spPr>
          <a:xfrm>
            <a:off x="1118860" y="5262746"/>
            <a:ext cx="10153651" cy="557309"/>
          </a:xfrm>
          <a:prstGeom prst="rect">
            <a:avLst/>
          </a:prstGeom>
          <a:noFill/>
        </p:spPr>
        <p:txBody>
          <a:bodyPr wrap="square" rtlCol="0" anchor="ctr" anchorCtr="0">
            <a:normAutofit/>
          </a:bodyPr>
          <a:lstStyle>
            <a:defPPr>
              <a:defRPr lang="zh-CN"/>
            </a:defPPr>
            <a:lvl1pPr>
              <a:defRPr sz="2400"/>
            </a:lvl1pPr>
          </a:lstStyle>
          <a:p>
            <a:pPr>
              <a:lnSpc>
                <a:spcPct val="120000"/>
              </a:lnSpc>
            </a:pPr>
            <a:r>
              <a:rPr lang="en-US" altLang="zh-CN" b="1" spc="120" dirty="0">
                <a:ln w="3175">
                  <a:noFill/>
                  <a:prstDash val="dash"/>
                </a:ln>
                <a:solidFill>
                  <a:schemeClr val="dk1"/>
                </a:solidFill>
                <a:latin typeface="Times New Roman" panose="02020603050405020304" charset="0"/>
                <a:ea typeface="汉仪中黑 简" panose="00020600040101010101" charset="-122"/>
                <a:cs typeface="Times New Roman" panose="02020603050405020304" charset="0"/>
                <a:sym typeface="Arial" panose="020B0604020202020204" pitchFamily="34" charset="0"/>
              </a:rPr>
              <a:t>LASSO regression</a:t>
            </a:r>
            <a:endParaRPr lang="zh-CN" altLang="en-US" b="1" spc="300" dirty="0">
              <a:solidFill>
                <a:schemeClr val="dk1"/>
              </a:solidFill>
              <a:latin typeface="汉仪中黑 简" charset="0"/>
              <a:ea typeface="汉仪中黑 简" charset="0"/>
              <a:sym typeface="Arial" panose="020B0604020202020204" pitchFamily="34" charset="0"/>
            </a:endParaRPr>
          </a:p>
        </p:txBody>
      </p:sp>
      <p:graphicFrame>
        <p:nvGraphicFramePr>
          <p:cNvPr id="46" name="对象 45">
            <a:extLst>
              <a:ext uri="{FF2B5EF4-FFF2-40B4-BE49-F238E27FC236}">
                <a16:creationId xmlns:a16="http://schemas.microsoft.com/office/drawing/2014/main" id="{118164D8-BE9D-D19E-4EB9-AE38E5ED6024}"/>
              </a:ext>
            </a:extLst>
          </p:cNvPr>
          <p:cNvGraphicFramePr>
            <a:graphicFrameLocks noChangeAspect="1"/>
          </p:cNvGraphicFramePr>
          <p:nvPr>
            <p:extLst>
              <p:ext uri="{D42A27DB-BD31-4B8C-83A1-F6EECF244321}">
                <p14:modId xmlns:p14="http://schemas.microsoft.com/office/powerpoint/2010/main" val="3996228311"/>
              </p:ext>
            </p:extLst>
          </p:nvPr>
        </p:nvGraphicFramePr>
        <p:xfrm>
          <a:off x="4699663" y="5333443"/>
          <a:ext cx="4413546" cy="659847"/>
        </p:xfrm>
        <a:graphic>
          <a:graphicData uri="http://schemas.openxmlformats.org/presentationml/2006/ole">
            <mc:AlternateContent xmlns:mc="http://schemas.openxmlformats.org/markup-compatibility/2006">
              <mc:Choice xmlns:v="urn:schemas-microsoft-com:vml" Requires="v">
                <p:oleObj name="AxMath" r:id="rId22" imgW="1974960" imgH="294840" progId="Equation.AxMath">
                  <p:embed/>
                </p:oleObj>
              </mc:Choice>
              <mc:Fallback>
                <p:oleObj name="AxMath" r:id="rId22" imgW="1974960" imgH="294840" progId="Equation.AxMath">
                  <p:embed/>
                  <p:pic>
                    <p:nvPicPr>
                      <p:cNvPr id="36" name="对象 35">
                        <a:extLst>
                          <a:ext uri="{FF2B5EF4-FFF2-40B4-BE49-F238E27FC236}">
                            <a16:creationId xmlns:a16="http://schemas.microsoft.com/office/drawing/2014/main" id="{84F04B1C-681F-E43A-23E6-77F65100436C}"/>
                          </a:ext>
                        </a:extLst>
                      </p:cNvPr>
                      <p:cNvPicPr/>
                      <p:nvPr/>
                    </p:nvPicPr>
                    <p:blipFill>
                      <a:blip r:embed="rId23"/>
                      <a:stretch>
                        <a:fillRect/>
                      </a:stretch>
                    </p:blipFill>
                    <p:spPr>
                      <a:xfrm>
                        <a:off x="4699663" y="5333443"/>
                        <a:ext cx="4413546" cy="659847"/>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214952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randombar(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randombar(horizontal)">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randombar(horizontal)">
                                      <p:cBhvr>
                                        <p:cTn id="17" dur="500"/>
                                        <p:tgtEl>
                                          <p:spTgt spid="45"/>
                                        </p:tgtEl>
                                      </p:cBhvr>
                                    </p:animEffect>
                                  </p:childTnLst>
                                </p:cTn>
                              </p:par>
                              <p:par>
                                <p:cTn id="18" presetID="14" presetClass="entr" presetSubtype="10"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randombar(horizontal)">
                                      <p:cBhvr>
                                        <p:cTn id="2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f72aae6f-d028-4b82-bb1e-b6c53f462fc4"/>
  <p:tag name="COMMONDATA" val="eyJjb3VudCI6MSwiaGRpZCI6IjlhMTI5MmJmNzcyZjVlYmRkZTJjOTBkYjU1NWU4MGMxIiwidXNlckNvdW50IjoxfQ=="/>
</p:tagLst>
</file>

<file path=ppt/tags/tag10.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17*i*1"/>
  <p:tag name="KSO_WM_BEAUTIFY_FLAG" val="#wm#"/>
  <p:tag name="KSO_WM_TAG_VERSION" val="1.0"/>
  <p:tag name="KSO_WM_CHIP_GROUPID" val="62e1e9f67ec3138b1bb7a4d2"/>
  <p:tag name="KSO_WM_CHIP_XID" val="62e1ea507ec3138b1bb7b3b8"/>
  <p:tag name="KSO_WM_UNIT_DEC_AREA_ID" val="b34069bd0c4444638a647e7f34c3eb43"/>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a6891f9bccd14e29ae1d9f3cdf2719aa"/>
</p:tagLst>
</file>

<file path=ppt/tags/tag100.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3*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 name="KSO_WM_SLIDE_BACKGROUND_TYPE" val="general"/>
  <p:tag name="WM_BEAUTIFY_SHAPE_IDENTITY" val="{79087a93-8d23-486d-b1e4-8e03e35a9237}"/>
</p:tagLst>
</file>

<file path=ppt/tags/tag101.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 name="KSO_WM_SLIDE_BACKGROUND_TYPE" val="general"/>
  <p:tag name="WM_BEAUTIFY_SHAPE_IDENTITY" val="{ebed773b-aeb4-4b95-ad78-9f598368123a}"/>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fe4ef86fc4e2440cb16c45c3dda04adc"/>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c66c2c83384c4b45837938e825cc693f"/>
  <p:tag name="KSO_WM_SLIDE_BACKGROUND_TYPE" val="frame"/>
</p:tagLst>
</file>

<file path=ppt/tags/tag107.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3*i*1"/>
  <p:tag name="KSO_WM_BEAUTIFY_FLAG" val="#wm#"/>
  <p:tag name="KSO_WM_TAG_VERSION" val="1.0"/>
  <p:tag name="KSO_WM_CHIP_GROUPID" val="62e1e9f67ec3138b1bb7a4d2"/>
  <p:tag name="KSO_WM_CHIP_XID" val="62e1ea507ec3138b1bb7b2f8"/>
  <p:tag name="KSO_WM_UNIT_DEC_AREA_ID" val="92ef4478d77740cc9d9f8f0dc31440fd"/>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57597c970d4d4149b6e474d6200a2de8"/>
  <p:tag name="KSO_WM_SLIDE_BACKGROUND_TYPE" val="frame"/>
</p:tagLst>
</file>

<file path=ppt/tags/tag108.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282ef2e35a964edb93ad1fc78e56f21f"/>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c6d9fc6d93f2439ab18be3f156201b20"/>
  <p:tag name="KSO_WM_SLIDE_BACKGROUND_TYPE" val="frame"/>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bg20221745_2*i*1"/>
  <p:tag name="KSO_WM_UNIT_LAYERLEVEL" val="1"/>
  <p:tag name="KSO_WM_TAG_VERSION" val="1.0"/>
  <p:tag name="KSO_WM_BEAUTIFY_FLAG" val="#wm#"/>
  <p:tag name="KSO_WM_UNIT_BK_DARK_LIGHT" val="2"/>
  <p:tag name="KSO_WM_UNIT_SUBTYPE" val="h"/>
  <p:tag name="KSO_WM_UNIT_TYPE" val="i"/>
  <p:tag name="KSO_WM_UNIT_INDEX" val="1"/>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b"/>
</p:tagLst>
</file>

<file path=ppt/tags/tag11.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16*i*1"/>
  <p:tag name="KSO_WM_BEAUTIFY_FLAG" val="#wm#"/>
  <p:tag name="KSO_WM_TAG_VERSION" val="1.0"/>
  <p:tag name="KSO_WM_CHIP_GROUPID" val="62e1e9f67ec3138b1bb7a4d2"/>
  <p:tag name="KSO_WM_CHIP_XID" val="62e1ea507ec3138b1bb7b3aa"/>
  <p:tag name="KSO_WM_UNIT_DEC_AREA_ID" val="a7e6cfb4c4f548c8a66bebaf9f0ab40c"/>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5af37777a5d94a0fa2951aa82a5a9f86"/>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d82d19ee72f5483295dba2d0b54a900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0de37f5337241bc8050e2dbb79631a7"/>
  <p:tag name="KSO_WM_SLIDE_BACKGROUND_TYPE" val="leftRight"/>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bg20221745_3*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c"/>
</p:tagLst>
</file>

<file path=ppt/tags/tag117.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93b9ab32a01e41ed9c41903c73eeecc8"/>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1cffcfd6d4b045c588a1f23d8c376650"/>
  <p:tag name="KSO_WM_SLIDE_BACKGROUND_TYPE" val="leftRight"/>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2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88a991b94431416dbf7c5bc09068731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a329c83bf1f431faaac38a17cfd8957"/>
  <p:tag name="KSO_WM_SLIDE_BACKGROUND_TYPE" val="topBottom"/>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bg20221745_4*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d"/>
</p:tagLst>
</file>

<file path=ppt/tags/tag126.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641be5b769a9468799512a3d3bfe79d3"/>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08dd5396052a43028970da72dc261eb2"/>
  <p:tag name="KSO_WM_SLIDE_BACKGROUND_TYPE" val="topBottom"/>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f697c53ca194495eaed0fc75b888cf1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730527032641d4b7229e0fdb94ef6c"/>
  <p:tag name="KSO_WM_SLIDE_BACKGROUND_TYPE" val="bottomTop"/>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bg20221745_5*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e"/>
</p:tagLst>
</file>

<file path=ppt/tags/tag135.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3*i*1"/>
  <p:tag name="KSO_WM_BEAUTIFY_FLAG" val="#wm#"/>
  <p:tag name="KSO_WM_TAG_VERSION" val="1.0"/>
  <p:tag name="KSO_WM_CHIP_GROUPID" val="62e1e9f67ec3138b1bb7a4d2"/>
  <p:tag name="KSO_WM_CHIP_XID" val="62e1ea507ec3138b1bb7b2f8"/>
  <p:tag name="KSO_WM_UNIT_DEC_AREA_ID" val="2f74e56ccc184ddb8dd1d0bc2a77d465"/>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eb5d227f90f4468bbd2aad617c68bf8e"/>
  <p:tag name="KSO_WM_SLIDE_BACKGROUND_TYPE" val="bottomTop"/>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42.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3205e5032d2e4990a4520d2608614cd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1f5631c559c4724b92d430ba2dd0f36"/>
  <p:tag name="KSO_WM_SLIDE_BACKGROUND_TYPE" val="navigation"/>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bg20221745_6*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f"/>
</p:tagLst>
</file>

<file path=ppt/tags/tag144.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ec84b7e915d84b7798eb10f42424cab5"/>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9ad3a748728b4283b174e27656232c2a"/>
  <p:tag name="KSO_WM_SLIDE_BACKGROUND_TYPE" val="navigation"/>
</p:tagLst>
</file>

<file path=ppt/tags/tag14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DEFAULT_FONT" val="66;74;2"/>
  <p:tag name="KSO_WM_UNIT_BLOCK" val="0"/>
  <p:tag name="KSO_WM_UNIT_DEC_AREA_ID" val="111634bf129047c0bf0b9f29870fe2ff"/>
  <p:tag name="KSO_WM_UNIT_ISCONTENTSTITLE" val="0"/>
  <p:tag name="KSO_WM_UNIT_ISNUMDGMTITLE" val="0"/>
  <p:tag name="KSO_WM_UNIT_PRESET_TEXT" val="简约风工作计划"/>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24729_1*a*1"/>
  <p:tag name="KSO_WM_TEMPLATE_CATEGORY" val="custom"/>
  <p:tag name="KSO_WM_TEMPLATE_INDEX" val="20224729"/>
  <p:tag name="KSO_WM_UNIT_LAYERLEVEL" val="1"/>
  <p:tag name="KSO_WM_TAG_VERSION" val="1.0"/>
  <p:tag name="KSO_WM_BEAUTIFY_FLAG" val="#wm#"/>
  <p:tag name="KSO_WM_CHIP_GROUPID" val="624cf35d8c72ca61f790a22e"/>
  <p:tag name="KSO_WM_CHIP_XID" val="624cf35d8c72ca61f790a22d"/>
  <p:tag name="KSO_WM_CHIP_FILLAREA_FILL_RULE" val="{&quot;fill_align&quot;:&quot;lb&quot;,&quot;fill_mode&quot;:&quot;adaptive&quot;,&quot;sacle_strategy&quot;:&quot;smart&quot;}"/>
  <p:tag name="KSO_WM_ASSEMBLE_CHIP_INDEX" val="b584477f0f9e40cdbb29989a9cf48979"/>
  <p:tag name="KSO_WM_UNIT_TEXT_FILL_FORE_SCHEMECOLOR_INDEX_BRIGHTNESS" val="0.15"/>
  <p:tag name="KSO_WM_UNIT_TEXT_FILL_FORE_SCHEMECOLOR_INDEX" val="13"/>
  <p:tag name="KSO_WM_UNIT_TEXT_FILL_TYPE" val="1"/>
  <p:tag name="KSO_WM_TEMPLATE_ASSEMBLE_XID" val="63106d40a35593066d0089eb"/>
  <p:tag name="KSO_WM_TEMPLATE_ASSEMBLE_GROUPID" val="62e1e9f67ec3138b1bb7a4d2"/>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5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53.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822068313947427f886b1e3c3acd69e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c19af5491744b0f8f058edd08370f56"/>
  <p:tag name="KSO_WM_SLIDE_BACKGROUND_TYPE" val="belt"/>
</p:tagLst>
</file>

<file path=ppt/tags/tag15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bg20221745_7*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a0"/>
</p:tagLst>
</file>

<file path=ppt/tags/tag155.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3*i*1"/>
  <p:tag name="KSO_WM_BEAUTIFY_FLAG" val="#wm#"/>
  <p:tag name="KSO_WM_TAG_VERSION" val="1.0"/>
  <p:tag name="KSO_WM_CHIP_GROUPID" val="62e1e9f67ec3138b1bb7a4d2"/>
  <p:tag name="KSO_WM_CHIP_XID" val="62e1ea507ec3138b1bb7b2f8"/>
  <p:tag name="KSO_WM_UNIT_DEC_AREA_ID" val="6463bc8fb41744108935a5ff573f673c"/>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6222fb4e47b420d8b7d9dc6653575f9"/>
  <p:tag name="KSO_WM_SLIDE_BACKGROUND_TYPE" val="belt"/>
</p:tagLst>
</file>

<file path=ppt/tags/tag156.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abe6cc36d4fb4bf7b7f1446902dea2bf"/>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1cab70353b2f41419f3b5c0ac7a38ccb"/>
  <p:tag name="KSO_WM_SLIDE_BACKGROUND_TYPE" val="belt"/>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DEFAULT_FONT" val="16;18;2"/>
  <p:tag name="KSO_WM_UNIT_BLOCK" val="0"/>
  <p:tag name="KSO_WM_UNIT_DEC_AREA_ID" val="60e4424ec4e34d9f9982101e5057e9f3"/>
  <p:tag name="KSO_WM_UNIT_SUBTYPE" val="a"/>
  <p:tag name="KSO_WM_UNIT_PRESET_TEXT" val="单击此处添加正文，文字是您思想的提炼，为了演示发布的良好效果，请言简意赅地阐述您的观点。"/>
  <p:tag name="KSO_WM_UNIT_NOCLEAR" val="0"/>
  <p:tag name="KSO_WM_UNIT_VALUE" val="96"/>
  <p:tag name="KSO_WM_UNIT_HIGHLIGHT" val="0"/>
  <p:tag name="KSO_WM_UNIT_COMPATIBLE" val="0"/>
  <p:tag name="KSO_WM_UNIT_DIAGRAM_ISNUMVISUAL" val="0"/>
  <p:tag name="KSO_WM_UNIT_DIAGRAM_ISREFERUNIT" val="0"/>
  <p:tag name="KSO_WM_UNIT_TYPE" val="f"/>
  <p:tag name="KSO_WM_UNIT_INDEX" val="1"/>
  <p:tag name="KSO_WM_UNIT_ID" val="custom20224729_1*f*1"/>
  <p:tag name="KSO_WM_TEMPLATE_CATEGORY" val="custom"/>
  <p:tag name="KSO_WM_TEMPLATE_INDEX" val="20224729"/>
  <p:tag name="KSO_WM_UNIT_LAYERLEVEL" val="1"/>
  <p:tag name="KSO_WM_TAG_VERSION" val="1.0"/>
  <p:tag name="KSO_WM_BEAUTIFY_FLAG" val="#wm#"/>
  <p:tag name="KSO_WM_CHIP_GROUPID" val="624cf35d8c72ca61f790a22e"/>
  <p:tag name="KSO_WM_CHIP_XID" val="624cf35d8c72ca61f790a22d"/>
  <p:tag name="KSO_WM_CHIP_FILLAREA_FILL_RULE" val="{&quot;fill_align&quot;:&quot;lb&quot;,&quot;fill_mode&quot;:&quot;adaptive&quot;,&quot;sacle_strategy&quot;:&quot;smart&quot;}"/>
  <p:tag name="KSO_WM_ASSEMBLE_CHIP_INDEX" val="b584477f0f9e40cdbb29989a9cf48979"/>
  <p:tag name="KSO_WM_UNIT_TEXT_FILL_FORE_SCHEMECOLOR_INDEX_BRIGHTNESS" val="0.15"/>
  <p:tag name="KSO_WM_UNIT_TEXT_FILL_FORE_SCHEMECOLOR_INDEX" val="13"/>
  <p:tag name="KSO_WM_UNIT_TEXT_FILL_TYPE" val="1"/>
  <p:tag name="KSO_WM_TEMPLATE_ASSEMBLE_XID" val="63106d40a35593066d0089eb"/>
  <p:tag name="KSO_WM_TEMPLATE_ASSEMBLE_GROUPID" val="62e1e9f67ec3138b1bb7a4d2"/>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6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4729"/>
</p:tagLst>
</file>

<file path=ppt/tags/tag16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4729"/>
</p:tagLst>
</file>

<file path=ppt/tags/tag16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6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6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24729"/>
  <p:tag name="KSO_WM_CHIP_COLORING" val="1"/>
</p:tagLst>
</file>

<file path=ppt/tags/tag168.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14*i*1"/>
  <p:tag name="KSO_WM_BEAUTIFY_FLAG" val="#wm#"/>
  <p:tag name="KSO_WM_TAG_VERSION" val="1.0"/>
  <p:tag name="KSO_WM_CHIP_GROUPID" val="62e1e9f67ec3138b1bb7a4d2"/>
  <p:tag name="KSO_WM_CHIP_XID" val="62e1ea507ec3138b1bb7b4e0"/>
  <p:tag name="KSO_WM_UNIT_DEC_AREA_ID" val="90a5b411177d4b1b99ca49bb27db0a5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c3d9ed67fd264e36a6f8564d7ce3f912"/>
</p:tagLst>
</file>

<file path=ppt/tags/tag169.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15*i*1"/>
  <p:tag name="KSO_WM_BEAUTIFY_FLAG" val="#wm#"/>
  <p:tag name="KSO_WM_TAG_VERSION" val="1.0"/>
  <p:tag name="KSO_WM_CHIP_GROUPID" val="62e1e9f67ec3138b1bb7a4d2"/>
  <p:tag name="KSO_WM_CHIP_XID" val="62e1ea507ec3138b1bb7b386"/>
  <p:tag name="KSO_WM_UNIT_DEC_AREA_ID" val="173eedccefc440d9b6b28fcf7ba21b7f"/>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672f6e5540b24c279dee588a73ac8d7f"/>
</p:tagLst>
</file>

<file path=ppt/tags/tag17.xml><?xml version="1.0" encoding="utf-8"?>
<p:tagLst xmlns:a="http://schemas.openxmlformats.org/drawingml/2006/main" xmlns:r="http://schemas.openxmlformats.org/officeDocument/2006/relationships" xmlns:p="http://schemas.openxmlformats.org/presentationml/2006/main">
  <p:tag name="KSO_WM_UNIT_DEFAULT_FONT" val="40;44;2"/>
  <p:tag name="KSO_WM_UNIT_BLOCK" val="0"/>
  <p:tag name="KSO_WM_UNIT_DEC_AREA_ID" val="496b4a275a584a24a146597ac0683a4c"/>
  <p:tag name="KSO_WM_UNIT_SUBTYPE" val="e"/>
  <p:tag name="KSO_WM_UNIT_PRESET_TEXT" val="20XX"/>
  <p:tag name="KSO_WM_UNIT_NOCLEAR" val="0"/>
  <p:tag name="KSO_WM_UNIT_VALUE" val="6"/>
  <p:tag name="KSO_WM_UNIT_HIGHLIGHT" val="0"/>
  <p:tag name="KSO_WM_UNIT_COMPATIBLE" val="0"/>
  <p:tag name="KSO_WM_UNIT_DIAGRAM_ISNUMVISUAL" val="0"/>
  <p:tag name="KSO_WM_UNIT_DIAGRAM_ISREFERUNIT" val="0"/>
  <p:tag name="KSO_WM_UNIT_TYPE" val="f"/>
  <p:tag name="KSO_WM_UNIT_INDEX" val="2"/>
  <p:tag name="KSO_WM_UNIT_ID" val="custom20224729_1*f*2"/>
  <p:tag name="KSO_WM_TEMPLATE_CATEGORY" val="custom"/>
  <p:tag name="KSO_WM_TEMPLATE_INDEX" val="20224729"/>
  <p:tag name="KSO_WM_UNIT_LAYERLEVEL" val="1"/>
  <p:tag name="KSO_WM_TAG_VERSION" val="1.0"/>
  <p:tag name="KSO_WM_BEAUTIFY_FLAG" val="#wm#"/>
  <p:tag name="KSO_WM_CHIP_GROUPID" val="624cf35d8c72ca61f790a22e"/>
  <p:tag name="KSO_WM_CHIP_XID" val="624cf35d8c72ca61f790a22d"/>
  <p:tag name="KSO_WM_CHIP_FILLAREA_FILL_RULE" val="{&quot;fill_align&quot;:&quot;lb&quot;,&quot;fill_mode&quot;:&quot;adaptive&quot;,&quot;sacle_strategy&quot;:&quot;smart&quot;}"/>
  <p:tag name="KSO_WM_ASSEMBLE_CHIP_INDEX" val="b584477f0f9e40cdbb29989a9cf48979"/>
  <p:tag name="KSO_WM_UNIT_TEXT_FILL_FORE_SCHEMECOLOR_INDEX_BRIGHTNESS" val="0.15"/>
  <p:tag name="KSO_WM_UNIT_TEXT_FILL_FORE_SCHEMECOLOR_INDEX" val="13"/>
  <p:tag name="KSO_WM_UNIT_TEXT_FILL_TYPE" val="1"/>
  <p:tag name="KSO_WM_TEMPLATE_ASSEMBLE_XID" val="63106d40a35593066d0089eb"/>
  <p:tag name="KSO_WM_TEMPLATE_ASSEMBLE_GROUPID" val="62e1e9f67ec3138b1bb7a4d2"/>
</p:tagLst>
</file>

<file path=ppt/tags/tag170.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17*i*1"/>
  <p:tag name="KSO_WM_BEAUTIFY_FLAG" val="#wm#"/>
  <p:tag name="KSO_WM_TAG_VERSION" val="1.0"/>
  <p:tag name="KSO_WM_CHIP_GROUPID" val="62e1e9f67ec3138b1bb7a4d2"/>
  <p:tag name="KSO_WM_CHIP_XID" val="62e1ea507ec3138b1bb7b3b8"/>
  <p:tag name="KSO_WM_UNIT_DEC_AREA_ID" val="b34069bd0c4444638a647e7f34c3eb43"/>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a6891f9bccd14e29ae1d9f3cdf2719aa"/>
</p:tagLst>
</file>

<file path=ppt/tags/tag171.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16*i*1"/>
  <p:tag name="KSO_WM_BEAUTIFY_FLAG" val="#wm#"/>
  <p:tag name="KSO_WM_TAG_VERSION" val="1.0"/>
  <p:tag name="KSO_WM_CHIP_GROUPID" val="62e1e9f67ec3138b1bb7a4d2"/>
  <p:tag name="KSO_WM_CHIP_XID" val="62e1ea507ec3138b1bb7b3aa"/>
  <p:tag name="KSO_WM_UNIT_DEC_AREA_ID" val="a7e6cfb4c4f548c8a66bebaf9f0ab40c"/>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5af37777a5d94a0fa2951aa82a5a9f86"/>
</p:tagLst>
</file>

<file path=ppt/tags/tag17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7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7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75.xml><?xml version="1.0" encoding="utf-8"?>
<p:tagLst xmlns:a="http://schemas.openxmlformats.org/drawingml/2006/main" xmlns:r="http://schemas.openxmlformats.org/officeDocument/2006/relationships" xmlns:p="http://schemas.openxmlformats.org/presentationml/2006/main">
  <p:tag name="KSO_WM_UNIT_DEFAULT_FONT" val="66;74;2"/>
  <p:tag name="KSO_WM_UNIT_BLOCK" val="0"/>
  <p:tag name="KSO_WM_UNIT_DEC_AREA_ID" val="111634bf129047c0bf0b9f29870fe2ff"/>
  <p:tag name="KSO_WM_UNIT_ISCONTENTSTITLE" val="0"/>
  <p:tag name="KSO_WM_UNIT_ISNUMDGMTITLE" val="0"/>
  <p:tag name="KSO_WM_UNIT_PRESET_TEXT" val="简约风工作计划"/>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24729_1*a*1"/>
  <p:tag name="KSO_WM_TEMPLATE_CATEGORY" val="custom"/>
  <p:tag name="KSO_WM_TEMPLATE_INDEX" val="20224729"/>
  <p:tag name="KSO_WM_UNIT_LAYERLEVEL" val="1"/>
  <p:tag name="KSO_WM_TAG_VERSION" val="1.0"/>
  <p:tag name="KSO_WM_BEAUTIFY_FLAG" val="#wm#"/>
  <p:tag name="KSO_WM_CHIP_GROUPID" val="624cf35d8c72ca61f790a22e"/>
  <p:tag name="KSO_WM_CHIP_XID" val="624cf35d8c72ca61f790a22d"/>
  <p:tag name="KSO_WM_CHIP_FILLAREA_FILL_RULE" val="{&quot;fill_align&quot;:&quot;lb&quot;,&quot;fill_mode&quot;:&quot;adaptive&quot;,&quot;sacle_strategy&quot;:&quot;smart&quot;}"/>
  <p:tag name="KSO_WM_ASSEMBLE_CHIP_INDEX" val="b584477f0f9e40cdbb29989a9cf48979"/>
  <p:tag name="KSO_WM_UNIT_TEXT_FILL_FORE_SCHEMECOLOR_INDEX_BRIGHTNESS" val="0.15"/>
  <p:tag name="KSO_WM_UNIT_TEXT_FILL_FORE_SCHEMECOLOR_INDEX" val="13"/>
  <p:tag name="KSO_WM_UNIT_TEXT_FILL_TYPE" val="1"/>
  <p:tag name="KSO_WM_TEMPLATE_ASSEMBLE_XID" val="63106d40a35593066d0089eb"/>
  <p:tag name="KSO_WM_TEMPLATE_ASSEMBLE_GROUPID" val="62e1e9f67ec3138b1bb7a4d2"/>
</p:tagLst>
</file>

<file path=ppt/tags/tag176.xml><?xml version="1.0" encoding="utf-8"?>
<p:tagLst xmlns:a="http://schemas.openxmlformats.org/drawingml/2006/main" xmlns:r="http://schemas.openxmlformats.org/officeDocument/2006/relationships" xmlns:p="http://schemas.openxmlformats.org/presentationml/2006/main">
  <p:tag name="KSO_WM_UNIT_DEFAULT_FONT" val="16;18;2"/>
  <p:tag name="KSO_WM_UNIT_BLOCK" val="0"/>
  <p:tag name="KSO_WM_UNIT_DEC_AREA_ID" val="60e4424ec4e34d9f9982101e5057e9f3"/>
  <p:tag name="KSO_WM_UNIT_SUBTYPE" val="a"/>
  <p:tag name="KSO_WM_UNIT_PRESET_TEXT" val="单击此处添加正文，文字是您思想的提炼，为了演示发布的良好效果，请言简意赅地阐述您的观点。"/>
  <p:tag name="KSO_WM_UNIT_NOCLEAR" val="0"/>
  <p:tag name="KSO_WM_UNIT_VALUE" val="96"/>
  <p:tag name="KSO_WM_UNIT_HIGHLIGHT" val="0"/>
  <p:tag name="KSO_WM_UNIT_COMPATIBLE" val="0"/>
  <p:tag name="KSO_WM_UNIT_DIAGRAM_ISNUMVISUAL" val="0"/>
  <p:tag name="KSO_WM_UNIT_DIAGRAM_ISREFERUNIT" val="0"/>
  <p:tag name="KSO_WM_UNIT_TYPE" val="f"/>
  <p:tag name="KSO_WM_UNIT_INDEX" val="1"/>
  <p:tag name="KSO_WM_UNIT_ID" val="custom20224729_1*f*1"/>
  <p:tag name="KSO_WM_TEMPLATE_CATEGORY" val="custom"/>
  <p:tag name="KSO_WM_TEMPLATE_INDEX" val="20224729"/>
  <p:tag name="KSO_WM_UNIT_LAYERLEVEL" val="1"/>
  <p:tag name="KSO_WM_TAG_VERSION" val="1.0"/>
  <p:tag name="KSO_WM_BEAUTIFY_FLAG" val="#wm#"/>
  <p:tag name="KSO_WM_CHIP_GROUPID" val="624cf35d8c72ca61f790a22e"/>
  <p:tag name="KSO_WM_CHIP_XID" val="624cf35d8c72ca61f790a22d"/>
  <p:tag name="KSO_WM_CHIP_FILLAREA_FILL_RULE" val="{&quot;fill_align&quot;:&quot;lb&quot;,&quot;fill_mode&quot;:&quot;adaptive&quot;,&quot;sacle_strategy&quot;:&quot;smart&quot;}"/>
  <p:tag name="KSO_WM_ASSEMBLE_CHIP_INDEX" val="b584477f0f9e40cdbb29989a9cf48979"/>
  <p:tag name="KSO_WM_UNIT_TEXT_FILL_FORE_SCHEMECOLOR_INDEX_BRIGHTNESS" val="0.15"/>
  <p:tag name="KSO_WM_UNIT_TEXT_FILL_FORE_SCHEMECOLOR_INDEX" val="13"/>
  <p:tag name="KSO_WM_UNIT_TEXT_FILL_TYPE" val="1"/>
  <p:tag name="KSO_WM_TEMPLATE_ASSEMBLE_XID" val="63106d40a35593066d0089eb"/>
  <p:tag name="KSO_WM_TEMPLATE_ASSEMBLE_GROUPID" val="62e1e9f67ec3138b1bb7a4d2"/>
</p:tagLst>
</file>

<file path=ppt/tags/tag177.xml><?xml version="1.0" encoding="utf-8"?>
<p:tagLst xmlns:a="http://schemas.openxmlformats.org/drawingml/2006/main" xmlns:r="http://schemas.openxmlformats.org/officeDocument/2006/relationships" xmlns:p="http://schemas.openxmlformats.org/presentationml/2006/main">
  <p:tag name="KSO_WM_UNIT_DEFAULT_FONT" val="40;44;2"/>
  <p:tag name="KSO_WM_UNIT_BLOCK" val="0"/>
  <p:tag name="KSO_WM_UNIT_DEC_AREA_ID" val="496b4a275a584a24a146597ac0683a4c"/>
  <p:tag name="KSO_WM_UNIT_SUBTYPE" val="e"/>
  <p:tag name="KSO_WM_UNIT_PRESET_TEXT" val="20XX"/>
  <p:tag name="KSO_WM_UNIT_NOCLEAR" val="0"/>
  <p:tag name="KSO_WM_UNIT_VALUE" val="6"/>
  <p:tag name="KSO_WM_UNIT_HIGHLIGHT" val="0"/>
  <p:tag name="KSO_WM_UNIT_COMPATIBLE" val="0"/>
  <p:tag name="KSO_WM_UNIT_DIAGRAM_ISNUMVISUAL" val="0"/>
  <p:tag name="KSO_WM_UNIT_DIAGRAM_ISREFERUNIT" val="0"/>
  <p:tag name="KSO_WM_UNIT_TYPE" val="f"/>
  <p:tag name="KSO_WM_UNIT_INDEX" val="2"/>
  <p:tag name="KSO_WM_UNIT_ID" val="custom20224729_1*f*2"/>
  <p:tag name="KSO_WM_TEMPLATE_CATEGORY" val="custom"/>
  <p:tag name="KSO_WM_TEMPLATE_INDEX" val="20224729"/>
  <p:tag name="KSO_WM_UNIT_LAYERLEVEL" val="1"/>
  <p:tag name="KSO_WM_TAG_VERSION" val="1.0"/>
  <p:tag name="KSO_WM_BEAUTIFY_FLAG" val="#wm#"/>
  <p:tag name="KSO_WM_CHIP_GROUPID" val="624cf35d8c72ca61f790a22e"/>
  <p:tag name="KSO_WM_CHIP_XID" val="624cf35d8c72ca61f790a22d"/>
  <p:tag name="KSO_WM_CHIP_FILLAREA_FILL_RULE" val="{&quot;fill_align&quot;:&quot;lb&quot;,&quot;fill_mode&quot;:&quot;adaptive&quot;,&quot;sacle_strategy&quot;:&quot;smart&quot;}"/>
  <p:tag name="KSO_WM_ASSEMBLE_CHIP_INDEX" val="b584477f0f9e40cdbb29989a9cf48979"/>
  <p:tag name="KSO_WM_UNIT_TEXT_FILL_FORE_SCHEMECOLOR_INDEX_BRIGHTNESS" val="0.15"/>
  <p:tag name="KSO_WM_UNIT_TEXT_FILL_FORE_SCHEMECOLOR_INDEX" val="13"/>
  <p:tag name="KSO_WM_UNIT_TEXT_FILL_TYPE" val="1"/>
  <p:tag name="KSO_WM_TEMPLATE_ASSEMBLE_XID" val="63106d40a35593066d0089eb"/>
  <p:tag name="KSO_WM_TEMPLATE_ASSEMBLE_GROUPID" val="62e1e9f67ec3138b1bb7a4d2"/>
</p:tagLst>
</file>

<file path=ppt/tags/tag178.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Lst>
</file>

<file path=ppt/tags/tag179.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3*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Lst>
</file>

<file path=ppt/tags/tag18.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Lst>
</file>

<file path=ppt/tags/tag180.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Lst>
</file>

<file path=ppt/tags/tag18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8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8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8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8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86.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6*i*1"/>
  <p:tag name="KSO_WM_BEAUTIFY_FLAG" val="#wm#"/>
  <p:tag name="KSO_WM_TAG_VERSION" val="1.0"/>
  <p:tag name="KSO_WM_CHIP_GROUPID" val="62e1e9f67ec3138b1bb7a4d2"/>
  <p:tag name="KSO_WM_CHIP_XID" val="62e1ea507ec3138b1bb7b2d4"/>
  <p:tag name="KSO_WM_UNIT_DEC_AREA_ID" val="c4603924679341a3b98eadad4aeb30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2698a347c5664192a4b88e244bee8dca"/>
</p:tagLst>
</file>

<file path=ppt/tags/tag187.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7*i*1"/>
  <p:tag name="KSO_WM_BEAUTIFY_FLAG" val="#wm#"/>
  <p:tag name="KSO_WM_TAG_VERSION" val="1.0"/>
  <p:tag name="KSO_WM_CHIP_GROUPID" val="62e1e9f67ec3138b1bb7a4d2"/>
  <p:tag name="KSO_WM_CHIP_XID" val="62e1ea507ec3138b1bb7b1b9"/>
  <p:tag name="KSO_WM_UNIT_DEC_AREA_ID" val="e57129ea649c4091aab4058e08cd21f7"/>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75ab088dd484ac19755a07930c3204d"/>
</p:tagLst>
</file>

<file path=ppt/tags/tag188.xml><?xml version="1.0" encoding="utf-8"?>
<p:tagLst xmlns:a="http://schemas.openxmlformats.org/drawingml/2006/main" xmlns:r="http://schemas.openxmlformats.org/officeDocument/2006/relationships" xmlns:p="http://schemas.openxmlformats.org/presentationml/2006/main">
  <p:tag name="KSO_WM_UNIT_SUBTYPE" val="u"/>
  <p:tag name="KSO_WM_TEMPLATE_CATEGORY" val="chip"/>
  <p:tag name="KSO_WM_TEMPLATE_INDEX" val="20224729"/>
  <p:tag name="KSO_WM_UNIT_TYPE" val="i"/>
  <p:tag name="KSO_WM_UNIT_INDEX" val="1"/>
  <p:tag name="KSO_WM_UNIT_ID" val="chip20224729_8*i*1"/>
  <p:tag name="KSO_WM_BEAUTIFY_FLAG" val="#wm#"/>
  <p:tag name="KSO_WM_TAG_VERSION" val="1.0"/>
  <p:tag name="KSO_WM_CHIP_GROUPID" val="62e1e9f67ec3138b1bb7a4d2"/>
  <p:tag name="KSO_WM_CHIP_XID" val="62e1ea507ec3138b1bb7b272"/>
  <p:tag name="KSO_WM_UNIT_DEC_AREA_ID" val="39e8dbbbb9934982939d7c80d394d77d"/>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7fab63a5f2074cf6a9c4d912cdd7801c"/>
</p:tagLst>
</file>

<file path=ppt/tags/tag18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3*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Lst>
</file>

<file path=ppt/tags/tag19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9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92.xml><?xml version="1.0" encoding="utf-8"?>
<p:tagLst xmlns:a="http://schemas.openxmlformats.org/drawingml/2006/main" xmlns:r="http://schemas.openxmlformats.org/officeDocument/2006/relationships" xmlns:p="http://schemas.openxmlformats.org/presentationml/2006/main">
  <p:tag name="KSO_WM_UNIT_DEFAULT_FONT" val="72;80;2"/>
  <p:tag name="KSO_WM_UNIT_BLOCK" val="0"/>
  <p:tag name="KSO_WM_UNIT_DEC_AREA_ID" val="522eee777b054d8195dcd78e8aa19cd8"/>
  <p:tag name="KSO_WM_UNIT_ISCONTENTSTITLE" val="0"/>
  <p:tag name="KSO_WM_UNIT_ISNUMDGMTITLE" val="0"/>
  <p:tag name="KSO_WM_UNIT_PRESET_TEXT" val="PART-01"/>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24729_1*a*1"/>
  <p:tag name="KSO_WM_TEMPLATE_CATEGORY" val="custom"/>
  <p:tag name="KSO_WM_TEMPLATE_INDEX" val="20224729"/>
  <p:tag name="KSO_WM_UNIT_LAYERLEVEL" val="1"/>
  <p:tag name="KSO_WM_TAG_VERSION" val="1.0"/>
  <p:tag name="KSO_WM_BEAUTIFY_FLAG" val="#wm#"/>
  <p:tag name="KSO_WM_CHIP_GROUPID" val="61ad7ee4cf14e69e7f8bf72a"/>
  <p:tag name="KSO_WM_CHIP_XID" val="61ad7ee4cf14e69e7f8bf727"/>
  <p:tag name="KSO_WM_CHIP_FILLAREA_FILL_RULE" val="{&quot;fill_align&quot;:&quot;rt&quot;,&quot;fill_mode&quot;:&quot;adaptive&quot;,&quot;sacle_strategy&quot;:&quot;smart&quot;}"/>
  <p:tag name="KSO_WM_ASSEMBLE_CHIP_INDEX" val="b5e5629ee48a4147bcf3b8943740c0f2"/>
  <p:tag name="KSO_WM_UNIT_TEXT_FILL_FORE_SCHEMECOLOR_INDEX_BRIGHTNESS" val="0"/>
  <p:tag name="KSO_WM_UNIT_TEXT_FILL_FORE_SCHEMECOLOR_INDEX" val="5"/>
  <p:tag name="KSO_WM_UNIT_TEXT_FILL_TYPE" val="1"/>
  <p:tag name="KSO_WM_TEMPLATE_ASSEMBLE_XID" val="63106d3fa35593066d008997"/>
  <p:tag name="KSO_WM_TEMPLATE_ASSEMBLE_GROUPID" val="62e1e9f67ec3138b1bb7a4d2"/>
</p:tagLst>
</file>

<file path=ppt/tags/tag193.xml><?xml version="1.0" encoding="utf-8"?>
<p:tagLst xmlns:a="http://schemas.openxmlformats.org/drawingml/2006/main" xmlns:r="http://schemas.openxmlformats.org/officeDocument/2006/relationships" xmlns:p="http://schemas.openxmlformats.org/presentationml/2006/main">
  <p:tag name="KSO_WM_UNIT_DEFAULT_FONT" val="14;16;2"/>
  <p:tag name="KSO_WM_UNIT_BLOCK" val="0"/>
  <p:tag name="KSO_WM_UNIT_DEC_AREA_ID" val="e9d6794a1d9841469a7988b0d74c6877"/>
  <p:tag name="KSO_WM_UNIT_SUBTYPE" val="a"/>
  <p:tag name="KSO_WM_UNIT_PRESET_TEXT" val="单击此处添加正文，文字是您思想的提炼，为了演示发布的良好效果，请言简意赅地阐述您的观点.您的正文已经经简明扼要字字珠玑，但信息却千丝万缕"/>
  <p:tag name="KSO_WM_UNIT_NOCLEAR" val="0"/>
  <p:tag name="KSO_WM_UNIT_VALUE" val="112"/>
  <p:tag name="KSO_WM_UNIT_HIGHLIGHT" val="0"/>
  <p:tag name="KSO_WM_UNIT_COMPATIBLE" val="0"/>
  <p:tag name="KSO_WM_UNIT_DIAGRAM_ISNUMVISUAL" val="0"/>
  <p:tag name="KSO_WM_UNIT_DIAGRAM_ISREFERUNIT" val="0"/>
  <p:tag name="KSO_WM_UNIT_TYPE" val="f"/>
  <p:tag name="KSO_WM_UNIT_INDEX" val="1"/>
  <p:tag name="KSO_WM_UNIT_ID" val="custom20224729_1*f*1"/>
  <p:tag name="KSO_WM_TEMPLATE_CATEGORY" val="custom"/>
  <p:tag name="KSO_WM_TEMPLATE_INDEX" val="20224729"/>
  <p:tag name="KSO_WM_UNIT_LAYERLEVEL" val="1"/>
  <p:tag name="KSO_WM_TAG_VERSION" val="1.0"/>
  <p:tag name="KSO_WM_BEAUTIFY_FLAG" val="#wm#"/>
  <p:tag name="KSO_WM_CHIP_GROUPID" val="61ad7ee4cf14e69e7f8bf72a"/>
  <p:tag name="KSO_WM_CHIP_XID" val="61ad7ee4cf14e69e7f8bf727"/>
  <p:tag name="KSO_WM_CHIP_FILLAREA_FILL_RULE" val="{&quot;fill_align&quot;:&quot;rt&quot;,&quot;fill_mode&quot;:&quot;adaptive&quot;,&quot;sacle_strategy&quot;:&quot;smart&quot;}"/>
  <p:tag name="KSO_WM_ASSEMBLE_CHIP_INDEX" val="b5e5629ee48a4147bcf3b8943740c0f2"/>
  <p:tag name="KSO_WM_UNIT_TEXT_FILL_FORE_SCHEMECOLOR_INDEX_BRIGHTNESS" val="0"/>
  <p:tag name="KSO_WM_UNIT_TEXT_FILL_FORE_SCHEMECOLOR_INDEX" val="5"/>
  <p:tag name="KSO_WM_UNIT_TEXT_FILL_TYPE" val="1"/>
  <p:tag name="KSO_WM_TEMPLATE_ASSEMBLE_XID" val="63106d3fa35593066d008997"/>
  <p:tag name="KSO_WM_TEMPLATE_ASSEMBLE_GROUPID" val="62e1e9f67ec3138b1bb7a4d2"/>
</p:tagLst>
</file>

<file path=ppt/tags/tag194.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Lst>
</file>

<file path=ppt/tags/tag195.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3*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Lst>
</file>

<file path=ppt/tags/tag196.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Lst>
</file>

<file path=ppt/tags/tag19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9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9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4729"/>
</p:tagLst>
</file>

<file path=ppt/tags/tag20.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Lst>
</file>

<file path=ppt/tags/tag20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0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0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03.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Lst>
</file>

<file path=ppt/tags/tag204.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3*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Lst>
</file>

<file path=ppt/tags/tag205.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Lst>
</file>

<file path=ppt/tags/tag20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0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0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0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1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1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1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1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14.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19*i*1"/>
  <p:tag name="KSO_WM_BEAUTIFY_FLAG" val="#wm#"/>
  <p:tag name="KSO_WM_TAG_VERSION" val="1.0"/>
  <p:tag name="KSO_WM_CHIP_GROUPID" val="62e1e9f67ec3138b1bb7a4d2"/>
  <p:tag name="KSO_WM_CHIP_XID" val="62e1ea507ec3138b1bb7af07"/>
  <p:tag name="KSO_WM_UNIT_DEC_AREA_ID" val="9fd9a2f4026541739bb293384502009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6edb017f8cb4a418c4bffd76c91fd2a"/>
</p:tagLst>
</file>

<file path=ppt/tags/tag215.xml><?xml version="1.0" encoding="utf-8"?>
<p:tagLst xmlns:a="http://schemas.openxmlformats.org/drawingml/2006/main" xmlns:r="http://schemas.openxmlformats.org/officeDocument/2006/relationships" xmlns:p="http://schemas.openxmlformats.org/presentationml/2006/main">
  <p:tag name="KSO_WM_UNIT_SUBTYPE" val="r"/>
  <p:tag name="KSO_WM_TEMPLATE_CATEGORY" val="chip"/>
  <p:tag name="KSO_WM_TEMPLATE_INDEX" val="20224729"/>
  <p:tag name="KSO_WM_UNIT_TYPE" val="i"/>
  <p:tag name="KSO_WM_UNIT_INDEX" val="1"/>
  <p:tag name="KSO_WM_UNIT_ID" val="chip20224729_20*i*1"/>
  <p:tag name="KSO_WM_BEAUTIFY_FLAG" val="#wm#"/>
  <p:tag name="KSO_WM_TAG_VERSION" val="1.0"/>
  <p:tag name="KSO_WM_CHIP_GROUPID" val="62e1e9f67ec3138b1bb7a4d2"/>
  <p:tag name="KSO_WM_CHIP_XID" val="62e1ea507ec3138b1bb7af05"/>
  <p:tag name="KSO_WM_UNIT_DEC_AREA_ID" val="ed348bf53a954965b58dc2b2fda9c233"/>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0e35d5c6a8dd4649a0728500361c25a6"/>
</p:tagLst>
</file>

<file path=ppt/tags/tag216.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22*i*1"/>
  <p:tag name="KSO_WM_BEAUTIFY_FLAG" val="#wm#"/>
  <p:tag name="KSO_WM_TAG_VERSION" val="1.0"/>
  <p:tag name="KSO_WM_CHIP_GROUPID" val="62e1e9f67ec3138b1bb7a4d2"/>
  <p:tag name="KSO_WM_CHIP_XID" val="62e1ea507ec3138b1bb7af04"/>
  <p:tag name="KSO_WM_UNIT_DEC_AREA_ID" val="3ef0d03a24794614bbd18ace4d02d002"/>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8ef68a8127114fe5aecf4619d0433a82"/>
</p:tagLst>
</file>

<file path=ppt/tags/tag217.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21*i*1"/>
  <p:tag name="KSO_WM_BEAUTIFY_FLAG" val="#wm#"/>
  <p:tag name="KSO_WM_TAG_VERSION" val="1.0"/>
  <p:tag name="KSO_WM_CHIP_GROUPID" val="62e1e9f67ec3138b1bb7a4d2"/>
  <p:tag name="KSO_WM_CHIP_XID" val="62e1ea507ec3138b1bb7af03"/>
  <p:tag name="KSO_WM_UNIT_DEC_AREA_ID" val="b4306f9114154effb27d974754f3aff5"/>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08d7f3ff5c50408b8da5d8b1d76d9559"/>
</p:tagLst>
</file>

<file path=ppt/tags/tag21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5.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Lst>
</file>

<file path=ppt/tags/tag226.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3*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Lst>
</file>

<file path=ppt/tags/tag227.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Lst>
</file>

<file path=ppt/tags/tag22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3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3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3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3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34.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Lst>
</file>

<file path=ppt/tags/tag235.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3*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Lst>
</file>

<file path=ppt/tags/tag236.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Lst>
</file>

<file path=ppt/tags/tag23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3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3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2.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Lst>
</file>

<file path=ppt/tags/tag243.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3*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Lst>
</file>

<file path=ppt/tags/tag244.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Lst>
</file>

<file path=ppt/tags/tag24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9.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10*i*1"/>
  <p:tag name="KSO_WM_BEAUTIFY_FLAG" val="#wm#"/>
  <p:tag name="KSO_WM_TAG_VERSION" val="1.0"/>
  <p:tag name="KSO_WM_CHIP_GROUPID" val="62e1e9f67ec3138b1bb7a4d2"/>
  <p:tag name="KSO_WM_CHIP_XID" val="62e1ea507ec3138b1bb7b1ad"/>
  <p:tag name="KSO_WM_UNIT_DEC_AREA_ID" val="4ba28133aebd48d3a063b7d65ea73b7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12f9d0e622a437b8921884ae4fef1bd"/>
</p:tagLst>
</file>

<file path=ppt/tags/tag2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0.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12*i*1"/>
  <p:tag name="KSO_WM_BEAUTIFY_FLAG" val="#wm#"/>
  <p:tag name="KSO_WM_TAG_VERSION" val="1.0"/>
  <p:tag name="KSO_WM_CHIP_GROUPID" val="62e1e9f67ec3138b1bb7a4d2"/>
  <p:tag name="KSO_WM_CHIP_XID" val="62e1ea507ec3138b1bb7b1aa"/>
  <p:tag name="KSO_WM_UNIT_DEC_AREA_ID" val="459ab52a084247ea81e455f320162451"/>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ab2ef0b3b78a41b0b5d8d1117f215aa9"/>
</p:tagLst>
</file>

<file path=ppt/tags/tag251.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11*i*1"/>
  <p:tag name="KSO_WM_BEAUTIFY_FLAG" val="#wm#"/>
  <p:tag name="KSO_WM_TAG_VERSION" val="1.0"/>
  <p:tag name="KSO_WM_CHIP_GROUPID" val="62e1e9f67ec3138b1bb7a4d2"/>
  <p:tag name="KSO_WM_CHIP_XID" val="62e1ea507ec3138b1bb7b1a9"/>
  <p:tag name="KSO_WM_UNIT_DEC_AREA_ID" val="bb8d725dbdff4f13b28c2f2ec50bae6e"/>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a7f0dfe5d0eb4ed39a43b1dc92ba75f8"/>
</p:tagLst>
</file>

<file path=ppt/tags/tag25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演讲完毕，感谢观看"/>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24729_1*a*1"/>
  <p:tag name="KSO_WM_TEMPLATE_CATEGORY" val="custom"/>
  <p:tag name="KSO_WM_TEMPLATE_INDEX" val="20224729"/>
  <p:tag name="KSO_WM_UNIT_LAYERLEVEL" val="1"/>
  <p:tag name="KSO_WM_TAG_VERSION" val="1.0"/>
  <p:tag name="KSO_WM_BEAUTIFY_FLAG" val="#wm#"/>
  <p:tag name="KSO_WM_UNIT_DEFAULT_FONT" val="56;58;2"/>
  <p:tag name="KSO_WM_UNIT_BLOCK" val="0"/>
  <p:tag name="KSO_WM_UNIT_DEC_AREA_ID" val="03d2bc9a81694f14afe52b822efec127"/>
  <p:tag name="KSO_WM_CHIP_GROUPID" val="61512f1ed3dcef8fee32c219"/>
  <p:tag name="KSO_WM_CHIP_XID" val="61512f1ed3dcef8fee32c21a"/>
  <p:tag name="KSO_WM_CHIP_FILLAREA_FILL_RULE" val="{&quot;fill_align&quot;:&quot;lm&quot;,&quot;fill_mode&quot;:&quot;adaptive&quot;,&quot;sacle_strategy&quot;:&quot;smart&quot;}"/>
  <p:tag name="KSO_WM_ASSEMBLE_CHIP_INDEX" val="16476f94e6eb48e7b0409b2a36dc303e"/>
  <p:tag name="KSO_WM_UNIT_TEXT_FILL_FORE_SCHEMECOLOR_INDEX_BRIGHTNESS" val="0.15"/>
  <p:tag name="KSO_WM_UNIT_TEXT_FILL_FORE_SCHEMECOLOR_INDEX" val="13"/>
  <p:tag name="KSO_WM_UNIT_TEXT_FILL_TYPE" val="1"/>
  <p:tag name="KSO_WM_TEMPLATE_ASSEMBLE_XID" val="63106d3fa35593066d0088cb"/>
  <p:tag name="KSO_WM_TEMPLATE_ASSEMBLE_GROUPID" val="62e1e9f67ec3138b1bb7a4d2"/>
</p:tagLst>
</file>

<file path=ppt/tags/tag25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副标题"/>
  <p:tag name="KSO_WM_UNIT_NOCLEAR" val="0"/>
  <p:tag name="KSO_WM_UNIT_VALUE" val="56"/>
  <p:tag name="KSO_WM_UNIT_HIGHLIGHT" val="0"/>
  <p:tag name="KSO_WM_UNIT_COMPATIBLE" val="0"/>
  <p:tag name="KSO_WM_UNIT_DIAGRAM_ISNUMVISUAL" val="0"/>
  <p:tag name="KSO_WM_UNIT_DIAGRAM_ISREFERUNIT" val="0"/>
  <p:tag name="KSO_WM_UNIT_TYPE" val="b"/>
  <p:tag name="KSO_WM_UNIT_INDEX" val="1"/>
  <p:tag name="KSO_WM_UNIT_ID" val="custom20224729_1*b*1"/>
  <p:tag name="KSO_WM_TEMPLATE_CATEGORY" val="custom"/>
  <p:tag name="KSO_WM_TEMPLATE_INDEX" val="20224729"/>
  <p:tag name="KSO_WM_UNIT_LAYERLEVEL" val="1"/>
  <p:tag name="KSO_WM_TAG_VERSION" val="1.0"/>
  <p:tag name="KSO_WM_BEAUTIFY_FLAG" val="#wm#"/>
  <p:tag name="KSO_WM_UNIT_DEFAULT_FONT" val="16;24;2"/>
  <p:tag name="KSO_WM_UNIT_BLOCK" val="0"/>
  <p:tag name="KSO_WM_UNIT_DEC_AREA_ID" val="9d5eaa33413848dcac8016ebbcd2c937"/>
  <p:tag name="KSO_WM_CHIP_GROUPID" val="61512f1ed3dcef8fee32c219"/>
  <p:tag name="KSO_WM_CHIP_XID" val="61512f1ed3dcef8fee32c21a"/>
  <p:tag name="KSO_WM_CHIP_FILLAREA_FILL_RULE" val="{&quot;fill_align&quot;:&quot;lm&quot;,&quot;fill_mode&quot;:&quot;adaptive&quot;,&quot;sacle_strategy&quot;:&quot;smart&quot;}"/>
  <p:tag name="KSO_WM_ASSEMBLE_CHIP_INDEX" val="16476f94e6eb48e7b0409b2a36dc303e"/>
  <p:tag name="KSO_WM_UNIT_TEXT_FILL_FORE_SCHEMECOLOR_INDEX_BRIGHTNESS" val="0.15"/>
  <p:tag name="KSO_WM_UNIT_TEXT_FILL_FORE_SCHEMECOLOR_INDEX" val="13"/>
  <p:tag name="KSO_WM_UNIT_TEXT_FILL_TYPE" val="1"/>
  <p:tag name="KSO_WM_TEMPLATE_ASSEMBLE_XID" val="63106d3fa35593066d0088cb"/>
  <p:tag name="KSO_WM_TEMPLATE_ASSEMBLE_GROUPID" val="62e1e9f67ec3138b1bb7a4d2"/>
</p:tagLst>
</file>

<file path=ppt/tags/tag257.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正/文"/>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1"/>
  <p:tag name="KSO_WM_UNIT_ID" val="custom20224729_1*f*1"/>
  <p:tag name="KSO_WM_TEMPLATE_CATEGORY" val="custom"/>
  <p:tag name="KSO_WM_TEMPLATE_INDEX" val="20224729"/>
  <p:tag name="KSO_WM_UNIT_LAYERLEVEL" val="1"/>
  <p:tag name="KSO_WM_TAG_VERSION" val="1.0"/>
  <p:tag name="KSO_WM_BEAUTIFY_FLAG" val="#wm#"/>
  <p:tag name="KSO_WM_UNIT_DEFAULT_FONT" val="14;16;2"/>
  <p:tag name="KSO_WM_UNIT_BLOCK" val="0"/>
  <p:tag name="KSO_WM_UNIT_DEC_AREA_ID" val="713c28e6654342c2818bbed868e1ceba"/>
  <p:tag name="KSO_WM_CHIP_GROUPID" val="61512f1ed3dcef8fee32c219"/>
  <p:tag name="KSO_WM_CHIP_XID" val="61512f1ed3dcef8fee32c21a"/>
  <p:tag name="KSO_WM_CHIP_FILLAREA_FILL_RULE" val="{&quot;fill_align&quot;:&quot;lm&quot;,&quot;fill_mode&quot;:&quot;adaptive&quot;,&quot;sacle_strategy&quot;:&quot;smart&quot;}"/>
  <p:tag name="KSO_WM_ASSEMBLE_CHIP_INDEX" val="16476f94e6eb48e7b0409b2a36dc303e"/>
  <p:tag name="KSO_WM_UNIT_TEXT_FILL_FORE_SCHEMECOLOR_INDEX_BRIGHTNESS" val="0.15"/>
  <p:tag name="KSO_WM_UNIT_TEXT_FILL_FORE_SCHEMECOLOR_INDEX" val="13"/>
  <p:tag name="KSO_WM_UNIT_TEXT_FILL_TYPE" val="1"/>
  <p:tag name="KSO_WM_TEMPLATE_ASSEMBLE_XID" val="63106d3fa35593066d0088cb"/>
  <p:tag name="KSO_WM_TEMPLATE_ASSEMBLE_GROUPID" val="62e1e9f67ec3138b1bb7a4d2"/>
</p:tagLst>
</file>

<file path=ppt/tags/tag258.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CLICK HERE TO ADD A TITLE"/>
  <p:tag name="KSO_WM_UNIT_NOCLEAR" val="0"/>
  <p:tag name="KSO_WM_UNIT_VALUE" val="656"/>
  <p:tag name="KSO_WM_UNIT_HIGHLIGHT" val="0"/>
  <p:tag name="KSO_WM_UNIT_COMPATIBLE" val="0"/>
  <p:tag name="KSO_WM_UNIT_DIAGRAM_ISNUMVISUAL" val="0"/>
  <p:tag name="KSO_WM_UNIT_DIAGRAM_ISREFERUNIT" val="0"/>
  <p:tag name="KSO_WM_UNIT_TYPE" val="f"/>
  <p:tag name="KSO_WM_UNIT_INDEX" val="2"/>
  <p:tag name="KSO_WM_UNIT_ID" val="custom20224729_1*f*2"/>
  <p:tag name="KSO_WM_TEMPLATE_CATEGORY" val="custom"/>
  <p:tag name="KSO_WM_TEMPLATE_INDEX" val="20224729"/>
  <p:tag name="KSO_WM_UNIT_LAYERLEVEL" val="1"/>
  <p:tag name="KSO_WM_TAG_VERSION" val="1.0"/>
  <p:tag name="KSO_WM_BEAUTIFY_FLAG" val="#wm#"/>
  <p:tag name="KSO_WM_UNIT_DEFAULT_FONT" val="12;14;2"/>
  <p:tag name="KSO_WM_UNIT_BLOCK" val="0"/>
  <p:tag name="KSO_WM_UNIT_DEC_AREA_ID" val="d18df76af8a3409ba205bbcfd76130ad"/>
  <p:tag name="KSO_WM_CHIP_GROUPID" val="61512f1ed3dcef8fee32c219"/>
  <p:tag name="KSO_WM_CHIP_XID" val="61512f1ed3dcef8fee32c21a"/>
  <p:tag name="KSO_WM_CHIP_FILLAREA_FILL_RULE" val="{&quot;fill_align&quot;:&quot;lm&quot;,&quot;fill_mode&quot;:&quot;adaptive&quot;,&quot;sacle_strategy&quot;:&quot;smart&quot;}"/>
  <p:tag name="KSO_WM_ASSEMBLE_CHIP_INDEX" val="16476f94e6eb48e7b0409b2a36dc303e"/>
  <p:tag name="KSO_WM_UNIT_TEXT_FILL_FORE_SCHEMECOLOR_INDEX_BRIGHTNESS" val="0.15"/>
  <p:tag name="KSO_WM_UNIT_TEXT_FILL_FORE_SCHEMECOLOR_INDEX" val="13"/>
  <p:tag name="KSO_WM_UNIT_TEXT_FILL_TYPE" val="1"/>
  <p:tag name="KSO_WM_TEMPLATE_ASSEMBLE_XID" val="63106d3fa35593066d0088cb"/>
  <p:tag name="KSO_WM_TEMPLATE_ASSEMBLE_GROUPID" val="62e1e9f67ec3138b1bb7a4d2"/>
</p:tagLst>
</file>

<file path=ppt/tags/tag259.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 name="KSO_WM_SLIDE_BACKGROUND_TYPE" val="general"/>
</p:tagLst>
</file>

<file path=ppt/tags/tag26.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6*i*1"/>
  <p:tag name="KSO_WM_BEAUTIFY_FLAG" val="#wm#"/>
  <p:tag name="KSO_WM_TAG_VERSION" val="1.0"/>
  <p:tag name="KSO_WM_CHIP_GROUPID" val="62e1e9f67ec3138b1bb7a4d2"/>
  <p:tag name="KSO_WM_CHIP_XID" val="62e1ea507ec3138b1bb7b2d4"/>
  <p:tag name="KSO_WM_UNIT_DEC_AREA_ID" val="c4603924679341a3b98eadad4aeb30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2698a347c5664192a4b88e244bee8dca"/>
</p:tagLst>
</file>

<file path=ppt/tags/tag260.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3*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 name="KSO_WM_SLIDE_BACKGROUND_TYPE" val="general"/>
</p:tagLst>
</file>

<file path=ppt/tags/tag261.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 name="KSO_WM_SLIDE_BACKGROUND_TYPE" val="general"/>
</p:tagLst>
</file>

<file path=ppt/tags/tag262.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263.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26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26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266.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fe4ef86fc4e2440cb16c45c3dda04adc"/>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c66c2c83384c4b45837938e825cc693f"/>
  <p:tag name="KSO_WM_SLIDE_BACKGROUND_TYPE" val="frame"/>
</p:tagLst>
</file>

<file path=ppt/tags/tag267.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3*i*1"/>
  <p:tag name="KSO_WM_BEAUTIFY_FLAG" val="#wm#"/>
  <p:tag name="KSO_WM_TAG_VERSION" val="1.0"/>
  <p:tag name="KSO_WM_CHIP_GROUPID" val="62e1e9f67ec3138b1bb7a4d2"/>
  <p:tag name="KSO_WM_CHIP_XID" val="62e1ea507ec3138b1bb7b2f8"/>
  <p:tag name="KSO_WM_UNIT_DEC_AREA_ID" val="92ef4478d77740cc9d9f8f0dc31440fd"/>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57597c970d4d4149b6e474d6200a2de8"/>
  <p:tag name="KSO_WM_SLIDE_BACKGROUND_TYPE" val="frame"/>
</p:tagLst>
</file>

<file path=ppt/tags/tag268.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282ef2e35a964edb93ad1fc78e56f21f"/>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c6d9fc6d93f2439ab18be3f156201b20"/>
  <p:tag name="KSO_WM_SLIDE_BACKGROUND_TYPE" val="frame"/>
</p:tagLst>
</file>

<file path=ppt/tags/tag26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bg20221745_2*i*1"/>
  <p:tag name="KSO_WM_UNIT_LAYERLEVEL" val="1"/>
  <p:tag name="KSO_WM_TAG_VERSION" val="1.0"/>
  <p:tag name="KSO_WM_BEAUTIFY_FLAG" val="#wm#"/>
  <p:tag name="KSO_WM_UNIT_BK_DARK_LIGHT" val="2"/>
  <p:tag name="KSO_WM_UNIT_SUBTYPE" val="h"/>
  <p:tag name="KSO_WM_UNIT_TYPE" val="i"/>
  <p:tag name="KSO_WM_UNIT_INDEX" val="1"/>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b"/>
</p:tagLst>
</file>

<file path=ppt/tags/tag27.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7*i*1"/>
  <p:tag name="KSO_WM_BEAUTIFY_FLAG" val="#wm#"/>
  <p:tag name="KSO_WM_TAG_VERSION" val="1.0"/>
  <p:tag name="KSO_WM_CHIP_GROUPID" val="62e1e9f67ec3138b1bb7a4d2"/>
  <p:tag name="KSO_WM_CHIP_XID" val="62e1ea507ec3138b1bb7b1b9"/>
  <p:tag name="KSO_WM_UNIT_DEC_AREA_ID" val="e57129ea649c4091aab4058e08cd21f7"/>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75ab088dd484ac19755a07930c3204d"/>
</p:tagLst>
</file>

<file path=ppt/tags/tag270.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271.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272.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273.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274.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275.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d82d19ee72f5483295dba2d0b54a900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0de37f5337241bc8050e2dbb79631a7"/>
  <p:tag name="KSO_WM_SLIDE_BACKGROUND_TYPE" val="leftRight"/>
</p:tagLst>
</file>

<file path=ppt/tags/tag27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bg20221745_3*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c"/>
</p:tagLst>
</file>

<file path=ppt/tags/tag277.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93b9ab32a01e41ed9c41903c73eeecc8"/>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1cffcfd6d4b045c588a1f23d8c376650"/>
  <p:tag name="KSO_WM_SLIDE_BACKGROUND_TYPE" val="leftRight"/>
</p:tagLst>
</file>

<file path=ppt/tags/tag27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27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SUBTYPE" val="u"/>
  <p:tag name="KSO_WM_TEMPLATE_CATEGORY" val="chip"/>
  <p:tag name="KSO_WM_TEMPLATE_INDEX" val="20224729"/>
  <p:tag name="KSO_WM_UNIT_TYPE" val="i"/>
  <p:tag name="KSO_WM_UNIT_INDEX" val="1"/>
  <p:tag name="KSO_WM_UNIT_ID" val="chip20224729_8*i*1"/>
  <p:tag name="KSO_WM_BEAUTIFY_FLAG" val="#wm#"/>
  <p:tag name="KSO_WM_TAG_VERSION" val="1.0"/>
  <p:tag name="KSO_WM_CHIP_GROUPID" val="62e1e9f67ec3138b1bb7a4d2"/>
  <p:tag name="KSO_WM_CHIP_XID" val="62e1ea507ec3138b1bb7b272"/>
  <p:tag name="KSO_WM_UNIT_DEC_AREA_ID" val="39e8dbbbb9934982939d7c80d394d77d"/>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7fab63a5f2074cf6a9c4d912cdd7801c"/>
</p:tagLst>
</file>

<file path=ppt/tags/tag28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28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2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2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284.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88a991b94431416dbf7c5bc09068731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a329c83bf1f431faaac38a17cfd8957"/>
  <p:tag name="KSO_WM_SLIDE_BACKGROUND_TYPE" val="topBottom"/>
</p:tagLst>
</file>

<file path=ppt/tags/tag28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bg20221745_4*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d"/>
</p:tagLst>
</file>

<file path=ppt/tags/tag286.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641be5b769a9468799512a3d3bfe79d3"/>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08dd5396052a43028970da72dc261eb2"/>
  <p:tag name="KSO_WM_SLIDE_BACKGROUND_TYPE" val="topBottom"/>
</p:tagLst>
</file>

<file path=ppt/tags/tag2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2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2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2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29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293.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f697c53ca194495eaed0fc75b888cf1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730527032641d4b7229e0fdb94ef6c"/>
  <p:tag name="KSO_WM_SLIDE_BACKGROUND_TYPE" val="bottomTop"/>
</p:tagLst>
</file>

<file path=ppt/tags/tag29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bg20221745_5*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e"/>
</p:tagLst>
</file>

<file path=ppt/tags/tag295.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3*i*1"/>
  <p:tag name="KSO_WM_BEAUTIFY_FLAG" val="#wm#"/>
  <p:tag name="KSO_WM_TAG_VERSION" val="1.0"/>
  <p:tag name="KSO_WM_CHIP_GROUPID" val="62e1e9f67ec3138b1bb7a4d2"/>
  <p:tag name="KSO_WM_CHIP_XID" val="62e1ea507ec3138b1bb7b2f8"/>
  <p:tag name="KSO_WM_UNIT_DEC_AREA_ID" val="2f74e56ccc184ddb8dd1d0bc2a77d465"/>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eb5d227f90f4468bbd2aad617c68bf8e"/>
  <p:tag name="KSO_WM_SLIDE_BACKGROUND_TYPE" val="bottomTop"/>
</p:tagLst>
</file>

<file path=ppt/tags/tag29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29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2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29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4729"/>
</p:tagLst>
</file>

<file path=ppt/tags/tag3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0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30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302.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3205e5032d2e4990a4520d2608614cd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1f5631c559c4724b92d430ba2dd0f36"/>
  <p:tag name="KSO_WM_SLIDE_BACKGROUND_TYPE" val="navigation"/>
</p:tagLst>
</file>

<file path=ppt/tags/tag30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bg20221745_6*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f"/>
</p:tagLst>
</file>

<file path=ppt/tags/tag304.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ec84b7e915d84b7798eb10f42424cab5"/>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9ad3a748728b4283b174e27656232c2a"/>
  <p:tag name="KSO_WM_SLIDE_BACKGROUND_TYPE" val="navigation"/>
</p:tagLst>
</file>

<file path=ppt/tags/tag30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30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30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3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3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1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31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31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313.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822068313947427f886b1e3c3acd69e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c19af5491744b0f8f058edd08370f56"/>
  <p:tag name="KSO_WM_SLIDE_BACKGROUND_TYPE" val="belt"/>
</p:tagLst>
</file>

<file path=ppt/tags/tag31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bg20221745_7*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a0"/>
</p:tagLst>
</file>

<file path=ppt/tags/tag315.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3*i*1"/>
  <p:tag name="KSO_WM_BEAUTIFY_FLAG" val="#wm#"/>
  <p:tag name="KSO_WM_TAG_VERSION" val="1.0"/>
  <p:tag name="KSO_WM_CHIP_GROUPID" val="62e1e9f67ec3138b1bb7a4d2"/>
  <p:tag name="KSO_WM_CHIP_XID" val="62e1ea507ec3138b1bb7b2f8"/>
  <p:tag name="KSO_WM_UNIT_DEC_AREA_ID" val="6463bc8fb41744108935a5ff573f673c"/>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6222fb4e47b420d8b7d9dc6653575f9"/>
  <p:tag name="KSO_WM_SLIDE_BACKGROUND_TYPE" val="belt"/>
</p:tagLst>
</file>

<file path=ppt/tags/tag316.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abe6cc36d4fb4bf7b7f1446902dea2bf"/>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1cab70353b2f41419f3b5c0ac7a38ccb"/>
  <p:tag name="KSO_WM_SLIDE_BACKGROUND_TYPE" val="belt"/>
</p:tagLst>
</file>

<file path=ppt/tags/tag317.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318.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319.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DEFAULT_FONT" val="72;80;2"/>
  <p:tag name="KSO_WM_UNIT_BLOCK" val="0"/>
  <p:tag name="KSO_WM_UNIT_DEC_AREA_ID" val="522eee777b054d8195dcd78e8aa19cd8"/>
  <p:tag name="KSO_WM_UNIT_ISCONTENTSTITLE" val="0"/>
  <p:tag name="KSO_WM_UNIT_ISNUMDGMTITLE" val="0"/>
  <p:tag name="KSO_WM_UNIT_PRESET_TEXT" val="PART-01"/>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24729_1*a*1"/>
  <p:tag name="KSO_WM_TEMPLATE_CATEGORY" val="custom"/>
  <p:tag name="KSO_WM_TEMPLATE_INDEX" val="20224729"/>
  <p:tag name="KSO_WM_UNIT_LAYERLEVEL" val="1"/>
  <p:tag name="KSO_WM_TAG_VERSION" val="1.0"/>
  <p:tag name="KSO_WM_BEAUTIFY_FLAG" val="#wm#"/>
  <p:tag name="KSO_WM_CHIP_GROUPID" val="61ad7ee4cf14e69e7f8bf72a"/>
  <p:tag name="KSO_WM_CHIP_XID" val="61ad7ee4cf14e69e7f8bf727"/>
  <p:tag name="KSO_WM_CHIP_FILLAREA_FILL_RULE" val="{&quot;fill_align&quot;:&quot;rt&quot;,&quot;fill_mode&quot;:&quot;adaptive&quot;,&quot;sacle_strategy&quot;:&quot;smart&quot;}"/>
  <p:tag name="KSO_WM_ASSEMBLE_CHIP_INDEX" val="b5e5629ee48a4147bcf3b8943740c0f2"/>
  <p:tag name="KSO_WM_UNIT_TEXT_FILL_FORE_SCHEMECOLOR_INDEX_BRIGHTNESS" val="0"/>
  <p:tag name="KSO_WM_UNIT_TEXT_FILL_FORE_SCHEMECOLOR_INDEX" val="5"/>
  <p:tag name="KSO_WM_UNIT_TEXT_FILL_TYPE" val="1"/>
  <p:tag name="KSO_WM_TEMPLATE_ASSEMBLE_XID" val="63106d3fa35593066d008997"/>
  <p:tag name="KSO_WM_TEMPLATE_ASSEMBLE_GROUPID" val="62e1e9f67ec3138b1bb7a4d2"/>
</p:tagLst>
</file>

<file path=ppt/tags/tag320.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321.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322.xml><?xml version="1.0" encoding="utf-8"?>
<p:tagLst xmlns:a="http://schemas.openxmlformats.org/drawingml/2006/main" xmlns:r="http://schemas.openxmlformats.org/officeDocument/2006/relationships" xmlns:p="http://schemas.openxmlformats.org/presentationml/2006/main">
  <p:tag name="KSO_WM_SLIDE_ID" val="custom20224729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24729"/>
  <p:tag name="KSO_WM_SLIDE_LAYOUT" val="a_f"/>
  <p:tag name="KSO_WM_SLIDE_LAYOUT_CNT" val="1_2"/>
  <p:tag name="KSO_WM_TEMPLATE_THUMBS_INDEX" val="1、3、4、7、10、21"/>
  <p:tag name="KSO_WM_CHIP_INFOS" val="{&quot;type&quot;:0,&quot;layout_type&quot;:&quot;1_NF_LC_1&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XID" val="6142e2231e630cfd8f113659"/>
  <p:tag name="KSO_WM_CHIP_FILLPROP" val="[[{&quot;text_align&quot;:&quot;lm&quot;,&quot;text_direction&quot;:&quot;horizontal&quot;,&quot;support_big_font&quot;:false,&quot;picture_toward&quot;:0,&quot;picture_dockside&quot;:[],&quot;fill_id&quot;:&quot;7dab1b9380bc424c807bde094eb54ec4&quot;,&quot;fill_align&quot;:&quot;lm&quot;,&quot;chip_types&quot;:[&quot;diagram&quot;,&quot;header&quot;]}],[{&quot;text_align&quot;:&quot;lm&quot;,&quot;text_direction&quot;:&quot;horizontal&quot;,&quot;support_big_font&quot;:false,&quot;picture_toward&quot;:0,&quot;picture_dockside&quot;:[],&quot;fill_id&quot;:&quot;7dab1b9380bc424c807bde094eb54ec4&quot;,&quot;fill_align&quot;:&quot;lt&quot;,&quot;chip_types&quot;:[&quot;header&quot;]}],[{&quot;text_align&quot;:&quot;lm&quot;,&quot;text_direction&quot;:&quot;horizontal&quot;,&quot;support_big_font&quot;:false,&quot;picture_toward&quot;:0,&quot;picture_dockside&quot;:[],&quot;fill_id&quot;:&quot;7dab1b9380bc424c807bde094eb54ec4&quot;,&quot;fill_align&quot;:&quot;lb&quot;,&quot;chip_types&quot;:[&quot;header&quot;]}],[{&quot;text_align&quot;:&quot;cm&quot;,&quot;text_direction&quot;:&quot;horizontal&quot;,&quot;support_big_font&quot;:false,&quot;picture_toward&quot;:0,&quot;picture_dockside&quot;:[],&quot;fill_id&quot;:&quot;7dab1b9380bc424c807bde094eb54ec4&quot;,&quot;fill_align&quot;:&quot;cm&quot;,&quot;chip_types&quot;:[&quot;header&quot;]}],[{&quot;text_align&quot;:&quot;cm&quot;,&quot;text_direction&quot;:&quot;horizontal&quot;,&quot;support_big_font&quot;:false,&quot;picture_toward&quot;:0,&quot;picture_dockside&quot;:[],&quot;fill_id&quot;:&quot;7dab1b9380bc424c807bde094eb54ec4&quot;,&quot;fill_align&quot;:&quot;ct&quot;,&quot;chip_types&quot;:[&quot;header&quot;]}],[{&quot;text_align&quot;:&quot;cm&quot;,&quot;text_direction&quot;:&quot;horizontal&quot;,&quot;support_big_font&quot;:false,&quot;picture_toward&quot;:0,&quot;picture_dockside&quot;:[],&quot;fill_id&quot;:&quot;7dab1b9380bc424c807bde094eb54ec4&quot;,&quot;fill_align&quot;:&quot;cb&quot;,&quot;chip_types&quot;:[&quot;header&quot;]}],[{&quot;text_align&quot;:&quot;lm&quot;,&quot;text_direction&quot;:&quot;horizontal&quot;,&quot;support_big_font&quot;:false,&quot;picture_toward&quot;:0,&quot;picture_dockside&quot;:[],&quot;fill_id&quot;:&quot;7dab1b9380bc424c807bde094eb54ec4&quot;,&quot;fill_align&quot;:&quot;cb&quot;,&quot;chip_types&quot;:[&quot;header&quot;]}],[{&quot;text_align&quot;:&quot;lm&quot;,&quot;text_direction&quot;:&quot;horizontal&quot;,&quot;support_big_font&quot;:false,&quot;picture_toward&quot;:0,&quot;picture_dockside&quot;:[],&quot;fill_id&quot;:&quot;7dab1b9380bc424c807bde094eb54ec4&quot;,&quot;fill_align&quot;:&quot;cm&quot;,&quot;chip_types&quot;:[&quot;header&quot;]}],[{&quot;text_align&quot;:&quot;lm&quot;,&quot;text_direction&quot;:&quot;horizontal&quot;,&quot;support_big_font&quot;:false,&quot;picture_toward&quot;:0,&quot;picture_dockside&quot;:[],&quot;fill_id&quot;:&quot;7dab1b9380bc424c807bde094eb54ec4&quot;,&quot;fill_align&quot;:&quot;ct&quot;,&quot;chip_types&quot;:[&quot;header&quot;]}]]"/>
  <p:tag name="KSO_WM_CHIP_DECFILLPROP" val="[]"/>
  <p:tag name="KSO_WM_CHIP_GROUPID" val="6142e2231e630cfd8f113658"/>
  <p:tag name="KSO_WM_SLIDE_LAYOUT_INFO" val="{&quot;id&quot;:&quot;2022-09-01T16:29:00&quot;,&quot;margin&quot;:{&quot;bottom&quot;:4.06047248840332,&quot;left&quot;:1.8362083435058594,&quot;right&quot;:11.237735748291016,&quot;top&quot;:5.542757034301758},&quot;type&quot;:0}"/>
  <p:tag name="KSO_WM_SLIDE_BK_DARK_LIGHT" val="2"/>
  <p:tag name="KSO_WM_SLIDE_BACKGROUND_TYPE" val="general"/>
  <p:tag name="KSO_WM_SLIDE_SUPPORT_FEATURE_TYPE" val="0"/>
  <p:tag name="KSO_WM_TEMPLATE_MASTER_THUMB_INDEX" val="12"/>
  <p:tag name="KSO_WM_CHIP_COLORING" val="1"/>
  <p:tag name="KSO_WM_TEMPLATE_ASSEMBLE_XID" val="63106d40a35593066d0089eb"/>
  <p:tag name="KSO_WM_TEMPLATE_ASSEMBLE_GROUPID" val="62e1e9f67ec3138b1bb7a4d2"/>
</p:tagLst>
</file>

<file path=ppt/tags/tag323.xml><?xml version="1.0" encoding="utf-8"?>
<p:tagLst xmlns:a="http://schemas.openxmlformats.org/drawingml/2006/main" xmlns:r="http://schemas.openxmlformats.org/officeDocument/2006/relationships" xmlns:p="http://schemas.openxmlformats.org/presentationml/2006/main">
  <p:tag name="KSO_WM_UNIT_DEFAULT_FONT" val="66;74;2"/>
  <p:tag name="KSO_WM_UNIT_BLOCK" val="0"/>
  <p:tag name="KSO_WM_UNIT_DEC_AREA_ID" val="111634bf129047c0bf0b9f29870fe2ff"/>
  <p:tag name="KSO_WM_UNIT_ISCONTENTSTITLE" val="0"/>
  <p:tag name="KSO_WM_UNIT_ISNUMDGMTITLE" val="0"/>
  <p:tag name="KSO_WM_UNIT_PRESET_TEXT" val="简约风工作计划"/>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24729_1*a*1"/>
  <p:tag name="KSO_WM_TEMPLATE_CATEGORY" val="custom"/>
  <p:tag name="KSO_WM_TEMPLATE_INDEX" val="20224729"/>
  <p:tag name="KSO_WM_UNIT_LAYERLEVEL" val="1"/>
  <p:tag name="KSO_WM_TAG_VERSION" val="1.0"/>
  <p:tag name="KSO_WM_BEAUTIFY_FLAG" val="#wm#"/>
  <p:tag name="KSO_WM_CHIP_GROUPID" val="624cf35d8c72ca61f790a22e"/>
  <p:tag name="KSO_WM_CHIP_XID" val="624cf35d8c72ca61f790a22d"/>
  <p:tag name="KSO_WM_CHIP_FILLAREA_FILL_RULE" val="{&quot;fill_align&quot;:&quot;lb&quot;,&quot;fill_mode&quot;:&quot;adaptive&quot;,&quot;sacle_strategy&quot;:&quot;smart&quot;}"/>
  <p:tag name="KSO_WM_ASSEMBLE_CHIP_INDEX" val="b584477f0f9e40cdbb29989a9cf48979"/>
  <p:tag name="KSO_WM_UNIT_TEXT_FILL_FORE_SCHEMECOLOR_INDEX_BRIGHTNESS" val="0.15"/>
  <p:tag name="KSO_WM_UNIT_TEXT_FILL_FORE_SCHEMECOLOR_INDEX" val="13"/>
  <p:tag name="KSO_WM_UNIT_TEXT_FILL_TYPE" val="1"/>
</p:tagLst>
</file>

<file path=ppt/tags/tag324.xml><?xml version="1.0" encoding="utf-8"?>
<p:tagLst xmlns:a="http://schemas.openxmlformats.org/drawingml/2006/main" xmlns:r="http://schemas.openxmlformats.org/officeDocument/2006/relationships" xmlns:p="http://schemas.openxmlformats.org/presentationml/2006/main">
  <p:tag name="KSO_WM_UNIT_DEFAULT_FONT" val="16;18;2"/>
  <p:tag name="KSO_WM_UNIT_BLOCK" val="0"/>
  <p:tag name="KSO_WM_UNIT_DEC_AREA_ID" val="60e4424ec4e34d9f9982101e5057e9f3"/>
  <p:tag name="KSO_WM_UNIT_SUBTYPE" val="a"/>
  <p:tag name="KSO_WM_UNIT_PRESET_TEXT" val="单击此处添加正文，文字是您思想的提炼，为了演示发布的良好效果，请言简意赅地阐述您的观点。"/>
  <p:tag name="KSO_WM_UNIT_NOCLEAR" val="0"/>
  <p:tag name="KSO_WM_UNIT_VALUE" val="96"/>
  <p:tag name="KSO_WM_UNIT_HIGHLIGHT" val="0"/>
  <p:tag name="KSO_WM_UNIT_COMPATIBLE" val="0"/>
  <p:tag name="KSO_WM_UNIT_DIAGRAM_ISNUMVISUAL" val="0"/>
  <p:tag name="KSO_WM_UNIT_DIAGRAM_ISREFERUNIT" val="0"/>
  <p:tag name="KSO_WM_UNIT_TYPE" val="f"/>
  <p:tag name="KSO_WM_UNIT_INDEX" val="1"/>
  <p:tag name="KSO_WM_UNIT_ID" val="custom20224729_1*f*1"/>
  <p:tag name="KSO_WM_TEMPLATE_CATEGORY" val="custom"/>
  <p:tag name="KSO_WM_TEMPLATE_INDEX" val="20224729"/>
  <p:tag name="KSO_WM_UNIT_LAYERLEVEL" val="1"/>
  <p:tag name="KSO_WM_TAG_VERSION" val="1.0"/>
  <p:tag name="KSO_WM_BEAUTIFY_FLAG" val="#wm#"/>
  <p:tag name="KSO_WM_CHIP_GROUPID" val="624cf35d8c72ca61f790a22e"/>
  <p:tag name="KSO_WM_CHIP_XID" val="624cf35d8c72ca61f790a22d"/>
  <p:tag name="KSO_WM_CHIP_FILLAREA_FILL_RULE" val="{&quot;fill_align&quot;:&quot;lb&quot;,&quot;fill_mode&quot;:&quot;adaptive&quot;,&quot;sacle_strategy&quot;:&quot;smart&quot;}"/>
  <p:tag name="KSO_WM_ASSEMBLE_CHIP_INDEX" val="b584477f0f9e40cdbb29989a9cf48979"/>
  <p:tag name="KSO_WM_UNIT_TEXT_FILL_FORE_SCHEMECOLOR_INDEX_BRIGHTNESS" val="0.15"/>
  <p:tag name="KSO_WM_UNIT_TEXT_FILL_FORE_SCHEMECOLOR_INDEX" val="13"/>
  <p:tag name="KSO_WM_UNIT_TEXT_FILL_TYPE" val="1"/>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4729"/>
  <p:tag name="KSO_WM_SLIDE_LAYOUT_INFO" val="{&quot;backgroundInfo&quot;:[{&quot;bottom&quot;:0,&quot;bottomAbs&quot;:false,&quot;left&quot;:0,&quot;leftAbs&quot;:false,&quot;right&quot;:0,&quot;rightAbs&quot;:false,&quot;top&quot;:0,&quot;topAbs&quot;:false,&quot;type&quot;:&quot;general&quot;}],&quot;id&quot;:&quot;2021-04-01T15:09:35&quot;,&quot;maxSize&quot;:{&quot;size1&quot;:25.510710391291866},&quot;minSize&quot;:{&quot;size1&quot;:25.510710391291866},&quot;normalSize&quot;:{&quot;size1&quot;:25.510710391291866},&quot;subLayout&quot;:[{&quot;id&quot;:&quot;2021-04-01T15:09:35&quot;,&quot;margin&quot;:{&quot;bottom&quot;:0,&quot;left&quot;:1.2699999809265137,&quot;right&quot;:1.2699999809265137,&quot;top&quot;:1.2699999809265137},&quot;type&quot;:0},{&quot;direction&quot;:1,&quot;id&quot;:&quot;2021-04-01T15:09:35&quot;,&quot;maxSize&quot;:{&quot;size1&quot;:51.199417551165006},&quot;minSize&quot;:{&quot;size1&quot;:51.199417551165006},&quot;normalSize&quot;:{&quot;size1&quot;:51.199417551165006},&quot;subLayout&quot;:[{&quot;id&quot;:&quot;2021-04-01T15:09:35&quot;,&quot;margin&quot;:{&quot;bottom&quot;:1.6929999589920044,&quot;left&quot;:1.2699999809265137,&quot;right&quot;:0.026000002399086952,&quot;top&quot;:0.81999999284744263},&quot;maxSize&quot;:{&quot;size1&quot;:32.636573489949811},&quot;minSize&quot;:{&quot;size1&quot;:16.736573489949805},&quot;normalSize&quot;:{&quot;size1&quot;:16.736573489949805},&quot;subLayout&quot;:[{&quot;id&quot;:&quot;2021-04-01T15:09:35&quot;,&quot;margin&quot;:{&quot;bottom&quot;:0.046929735690355301,&quot;left&quot;:1.2699999809265137,&quot;right&quot;:0.026000002399086952,&quot;top&quot;:0.81999999284744263},&quot;type&quot;:0},{&quot;id&quot;:&quot;2021-04-01T15:09:35&quot;,&quot;margin&quot;:{&quot;bottom&quot;:1.6929999589920044,&quot;left&quot;:1.2699999809265137,&quot;right&quot;:0.026000002399086952,&quot;top&quot;:0.14886178076267242},&quot;type&quot;:0}],&quot;type&quot;:0},{&quot;id&quot;:&quot;2021-04-01T15:09:35&quot;,&quot;maxSize&quot;:{&quot;size1&quot;:63.39110079734472},&quot;minSize&quot;:{&quot;size1&quot;:27.991100797344721},&quot;normalSize&quot;:{&quot;size1&quot;:45.591100797344723},&quot;subLayout&quot;:[{&quot;id&quot;:&quot;2021-04-01T15:09:35&quot;,&quot;margin&quot;:{&quot;bottom&quot;:0.026000002399086952,&quot;left&quot;:0.81999999284744263,&quot;right&quot;:1.2699999809265137,&quot;top&quot;:0.81999999284744263},&quot;maxSize&quot;:{&quot;size1&quot;:52.609485715998929},&quot;minSize&quot;:{&quot;size1&quot;:36.709485715998923},&quot;normalSize&quot;:{&quot;size1&quot;:36.709485715998923},&quot;subLayout&quot;:[{&quot;id&quot;:&quot;2021-04-01T15:09:35&quot;,&quot;margin&quot;:{&quot;bottom&quot;:0.046929728239774704,&quot;left&quot;:0.81999999284744263,&quot;right&quot;:1.2699999809265137,&quot;top&quot;:0.81999999284744263},&quot;type&quot;:0},{&quot;id&quot;:&quot;2021-04-01T15:09:35&quot;,&quot;margin&quot;:{&quot;bottom&quot;:0.026000002399086952,&quot;left&quot;:0.81999999284744263,&quot;right&quot;:1.2699999809265137,&quot;top&quot;:0.14886191487312317},&quot;type&quot;:0}],&quot;type&quot;:0},{&quot;id&quot;:&quot;2021-04-01T15:09:35&quot;,&quot;margin&quot;:{&quot;bottom&quot;:1.6929999589920044,&quot;left&quot;:0.81999999284744263,&quot;right&quot;:1.2699999809265137,&quot;top&quot;:0.81999999284744263},&quot;maxSize&quot;:{&quot;size1&quot;:45.11394904862351},&quot;minSize&quot;:{&quot;size1&quot;:29.213949048623505},&quot;normalSize&quot;:{&quot;size1&quot;:29.213949048623505},&quot;subLayout&quot;:[{&quot;id&quot;:&quot;2021-04-01T15:09:35&quot;,&quot;margin&quot;:{&quot;bottom&quot;:0.046929728239774704,&quot;left&quot;:0.81999999284744263,&quot;right&quot;:1.2699999809265137,&quot;top&quot;:0.81999999284744263},&quot;type&quot;:0},{&quot;id&quot;:&quot;2021-04-01T15:09:35&quot;,&quot;margin&quot;:{&quot;bottom&quot;:1.6929999589920044,&quot;left&quot;:0.81999999284744263,&quot;right&quot;:1.2699999809265137,&quot;top&quot;:0.14886191487312317},&quot;type&quot;:0}],&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a722754f624b46d8977e6e5aa1377386&quot;,&quot;fill_align&quot;:&quot;lm&quot;,&quot;chip_types&quot;:[&quot;header&quot;]},{&quot;text_align&quot;:&quot;lm&quot;,&quot;text_direction&quot;:&quot;horizontal&quot;,&quot;support_big_font&quot;:false,&quot;fill_id&quot;:&quot;eff3efe21f52495ebd97d796d78c39db&quot;,&quot;fill_align&quot;:&quot;lm&quot;,&quot;chip_types&quot;:[&quot;text&quot;]},{&quot;text_align&quot;:&quot;lm&quot;,&quot;text_direction&quot;:&quot;horizontal&quot;,&quot;support_big_font&quot;:false,&quot;fill_id&quot;:&quot;cc851d4a210d4daba3ab09f1d7703974&quot;,&quot;fill_align&quot;:&quot;lm&quot;,&quot;chip_types&quot;:[&quot;text&quot;]},{&quot;text_align&quot;:&quot;lt&quot;,&quot;text_direction&quot;:&quot;horizontal&quot;,&quot;support_features&quot;:[&quot;collage&quot;,&quot;carousel&quot;],&quot;support_big_font&quot;:false,&quot;fill_id&quot;:&quot;44eb4de77259433fbe5f60eb781ff5b1&quot;,&quot;fill_align&quot;:&quot;lt&quot;,&quot;chip_types&quot;:[&quot;text&quot;,&quot;picture&quot;]}]]"/>
  <p:tag name="KSO_WM_SLIDE_ID" val="custom20224729_20"/>
  <p:tag name="KSO_WM_TEMPLATE_SUBCATEGORY" val="21"/>
  <p:tag name="KSO_WM_TEMPLATE_MASTER_TYPE" val="0"/>
  <p:tag name="KSO_WM_TEMPLATE_COLOR_TYPE" val="1"/>
  <p:tag name="KSO_WM_SLIDE_TYPE" val="text"/>
  <p:tag name="KSO_WM_SLIDE_SUBTYPE" val="pureTxt"/>
  <p:tag name="KSO_WM_SLIDE_ITEM_CNT" val="0"/>
  <p:tag name="KSO_WM_SLIDE_INDEX" val="20"/>
  <p:tag name="KSO_WM_SLIDE_SIZE" val="810.935*263.663"/>
  <p:tag name="KSO_WM_SLIDE_POSITION" val="75.5889*215.643"/>
  <p:tag name="KSO_WM_TAG_VERSION" val="1.0"/>
  <p:tag name="KSO_WM_SLIDE_LAYOUT" val="a_b_h"/>
  <p:tag name="KSO_WM_SLIDE_LAYOUT_CNT" val="1_1_3"/>
  <p:tag name="KSO_WM_CHIP_XID" val="5efc367931502a61758d8d7c"/>
  <p:tag name="KSO_WM_CHIP_DECFILLPROP" val="[]"/>
  <p:tag name="KSO_WM_SLIDE_CAN_ADD_NAVIGATION" val="1"/>
  <p:tag name="KSO_WM_CHIP_GROUPID" val="5efc367931502a61758d8d7b"/>
  <p:tag name="KSO_WM_SLIDE_BK_DARK_LIGHT" val="2"/>
  <p:tag name="KSO_WM_SLIDE_BACKGROUND_TYPE" val="general"/>
  <p:tag name="KSO_WM_SLIDE_SUPPORT_FEATURE_TYPE" val="0"/>
  <p:tag name="KSO_WM_SLIDE_SAME_FONT_SIZE" val="1"/>
  <p:tag name="KSO_WM_TEMPLATE_ASSEMBLE_XID" val="60656e9c4054ed1e2fb7fc96"/>
  <p:tag name="KSO_WM_TEMPLATE_ASSEMBLE_GROUPID" val="60656e9c4054ed1e2fb7fc96"/>
  <p:tag name="KSO_WM_CHIP_COLORING" val="1"/>
</p:tagLst>
</file>

<file path=ppt/tags/tag326.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 name="KSO_WM_SLIDE_BACKGROUND_TYPE" val="general"/>
</p:tagLst>
</file>

<file path=ppt/tags/tag327.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 name="KSO_WM_SLIDE_BACKGROUND_TYPE" val="general"/>
</p:tagLst>
</file>

<file path=ppt/tags/tag328.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 name="KSO_WM_SLIDE_BACKGROUND_TYPE" val="general"/>
</p:tagLst>
</file>

<file path=ppt/tags/tag3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大标题内容"/>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24729_20*a*1"/>
  <p:tag name="KSO_WM_TEMPLATE_CATEGORY" val="custom"/>
  <p:tag name="KSO_WM_TEMPLATE_INDEX" val="20224729"/>
  <p:tag name="KSO_WM_UNIT_LAYERLEVEL" val="1"/>
  <p:tag name="KSO_WM_TAG_VERSION" val="1.0"/>
  <p:tag name="KSO_WM_BEAUTIFY_FLAG" val="#wm#"/>
  <p:tag name="KSO_WM_UNIT_SHOW_EDIT_AREA_INDICATION" val="1"/>
  <p:tag name="KSO_WM_UNIT_DEFAULT_FONT" val="24;44;4"/>
  <p:tag name="KSO_WM_UNIT_BLOCK" val="0"/>
  <p:tag name="KSO_WM_UNIT_DEC_AREA_ID" val="9a51ab431caf40ebb50a588924139ab2"/>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DEFAULT_FONT" val="14;16;2"/>
  <p:tag name="KSO_WM_UNIT_BLOCK" val="0"/>
  <p:tag name="KSO_WM_UNIT_DEC_AREA_ID" val="e9d6794a1d9841469a7988b0d74c6877"/>
  <p:tag name="KSO_WM_UNIT_SUBTYPE" val="a"/>
  <p:tag name="KSO_WM_UNIT_PRESET_TEXT" val="单击此处添加正文，文字是您思想的提炼，为了演示发布的良好效果，请言简意赅地阐述您的观点.您的正文已经经简明扼要字字珠玑，但信息却千丝万缕"/>
  <p:tag name="KSO_WM_UNIT_NOCLEAR" val="0"/>
  <p:tag name="KSO_WM_UNIT_VALUE" val="112"/>
  <p:tag name="KSO_WM_UNIT_HIGHLIGHT" val="0"/>
  <p:tag name="KSO_WM_UNIT_COMPATIBLE" val="0"/>
  <p:tag name="KSO_WM_UNIT_DIAGRAM_ISNUMVISUAL" val="0"/>
  <p:tag name="KSO_WM_UNIT_DIAGRAM_ISREFERUNIT" val="0"/>
  <p:tag name="KSO_WM_UNIT_TYPE" val="f"/>
  <p:tag name="KSO_WM_UNIT_INDEX" val="1"/>
  <p:tag name="KSO_WM_UNIT_ID" val="custom20224729_1*f*1"/>
  <p:tag name="KSO_WM_TEMPLATE_CATEGORY" val="custom"/>
  <p:tag name="KSO_WM_TEMPLATE_INDEX" val="20224729"/>
  <p:tag name="KSO_WM_UNIT_LAYERLEVEL" val="1"/>
  <p:tag name="KSO_WM_TAG_VERSION" val="1.0"/>
  <p:tag name="KSO_WM_BEAUTIFY_FLAG" val="#wm#"/>
  <p:tag name="KSO_WM_CHIP_GROUPID" val="61ad7ee4cf14e69e7f8bf72a"/>
  <p:tag name="KSO_WM_CHIP_XID" val="61ad7ee4cf14e69e7f8bf727"/>
  <p:tag name="KSO_WM_CHIP_FILLAREA_FILL_RULE" val="{&quot;fill_align&quot;:&quot;rt&quot;,&quot;fill_mode&quot;:&quot;adaptive&quot;,&quot;sacle_strategy&quot;:&quot;smart&quot;}"/>
  <p:tag name="KSO_WM_ASSEMBLE_CHIP_INDEX" val="b5e5629ee48a4147bcf3b8943740c0f2"/>
  <p:tag name="KSO_WM_UNIT_TEXT_FILL_FORE_SCHEMECOLOR_INDEX_BRIGHTNESS" val="0"/>
  <p:tag name="KSO_WM_UNIT_TEXT_FILL_FORE_SCHEMECOLOR_INDEX" val="5"/>
  <p:tag name="KSO_WM_UNIT_TEXT_FILL_TYPE" val="1"/>
  <p:tag name="KSO_WM_TEMPLATE_ASSEMBLE_XID" val="63106d3fa35593066d008997"/>
  <p:tag name="KSO_WM_TEMPLATE_ASSEMBLE_GROUPID" val="62e1e9f67ec3138b1bb7a4d2"/>
</p:tagLst>
</file>

<file path=ppt/tags/tag33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5"/>
  <p:tag name="KSO_WM_UNIT_HIGHLIGHT" val="0"/>
  <p:tag name="KSO_WM_UNIT_COMPATIBLE" val="0"/>
  <p:tag name="KSO_WM_UNIT_DIAGRAM_ISNUMVISUAL" val="0"/>
  <p:tag name="KSO_WM_UNIT_DIAGRAM_ISREFERUNIT" val="0"/>
  <p:tag name="KSO_WM_UNIT_TYPE" val="b"/>
  <p:tag name="KSO_WM_UNIT_INDEX" val="1"/>
  <p:tag name="KSO_WM_UNIT_ID" val="custom20224729_20*b*1"/>
  <p:tag name="KSO_WM_TEMPLATE_CATEGORY" val="custom"/>
  <p:tag name="KSO_WM_TEMPLATE_INDEX" val="20224729"/>
  <p:tag name="KSO_WM_UNIT_LAYERLEVEL" val="1"/>
  <p:tag name="KSO_WM_TAG_VERSION" val="1.0"/>
  <p:tag name="KSO_WM_BEAUTIFY_FLAG" val="#wm#"/>
  <p:tag name="KSO_WM_UNIT_DEFAULT_FONT" val="18;24;2"/>
  <p:tag name="KSO_WM_UNIT_BLOCK" val="0"/>
  <p:tag name="KSO_WM_UNIT_DEC_AREA_ID" val="f3273b03cb364355a687b8ab6360227b"/>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25"/>
  <p:tag name="KSO_WM_UNIT_TEXT_FILL_FORE_SCHEMECOLOR_INDEX" val="14"/>
  <p:tag name="KSO_WM_UNIT_TEXT_FILL_TYPE" val="1"/>
</p:tagLst>
</file>

<file path=ppt/tags/tag331.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custom20224729_20*h_f*2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a1fbf50e02e94a32b4ce8dd8056b6f8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fb82a67c7584b11b9b626a47fe567cb"/>
  <p:tag name="KSO_WM_UNIT_TEXT_FILL_FORE_SCHEMECOLOR_INDEX_BRIGHTNESS" val="0.25"/>
  <p:tag name="KSO_WM_UNIT_TEXT_FILL_FORE_SCHEMECOLOR_INDEX" val="13"/>
  <p:tag name="KSO_WM_UNIT_TEXT_FILL_TYPE" val="1"/>
</p:tagLst>
</file>

<file path=ppt/tags/tag332.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custom20224729_20*h_f*1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ca6f1527e46344b5831b1e2a5316da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d5b0d8cfb5c478680be1aca6d519385"/>
  <p:tag name="KSO_WM_UNIT_TEXT_FILL_FORE_SCHEMECOLOR_INDEX_BRIGHTNESS" val="0.25"/>
  <p:tag name="KSO_WM_UNIT_TEXT_FILL_FORE_SCHEMECOLOR_INDEX" val="13"/>
  <p:tag name="KSO_WM_UNIT_TEXT_FILL_TYPE" val="1"/>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24729_13*i*2"/>
  <p:tag name="KSO_WM_TEMPLATE_CATEGORY" val="custom"/>
  <p:tag name="KSO_WM_TEMPLATE_INDEX" val="20224729"/>
  <p:tag name="KSO_WM_UNIT_LAYERLEVEL" val="1"/>
  <p:tag name="KSO_WM_TAG_VERSION" val="1.0"/>
  <p:tag name="KSO_WM_BEAUTIFY_FLAG" val="#wm#"/>
  <p:tag name="KSO_WM_UNIT_USESOURCEFORMAT_APPLY" val="1"/>
</p:tagLst>
</file>

<file path=ppt/tags/tag33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24729_13*l_h_f*1_4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33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4_1"/>
  <p:tag name="KSO_WM_UNIT_ID" val="custom20224729_13*l_h_a*1_4_1"/>
  <p:tag name="KSO_WM_TEMPLATE_CATEGORY" val="custom"/>
  <p:tag name="KSO_WM_TEMPLATE_INDEX" val="20224729"/>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8"/>
  <p:tag name="KSO_WM_UNIT_USESOURCEFORMAT_APPLY" val="1"/>
</p:tagLst>
</file>

<file path=ppt/tags/tag33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4729_13*l_h_f*1_2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33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4729_13*l_h_a*1_2_1"/>
  <p:tag name="KSO_WM_TEMPLATE_CATEGORY" val="custom"/>
  <p:tag name="KSO_WM_TEMPLATE_INDEX" val="20224729"/>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8"/>
  <p:tag name="KSO_WM_UNIT_USESOURCEFORMAT_APPLY" val="1"/>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4729"/>
  <p:tag name="KSO_WM_SLIDE_LAYOUT_INFO" val="{&quot;backgroundInfo&quot;:[{&quot;bottom&quot;:0,&quot;bottomAbs&quot;:false,&quot;left&quot;:0,&quot;leftAbs&quot;:false,&quot;right&quot;:0,&quot;rightAbs&quot;:false,&quot;top&quot;:0,&quot;topAbs&quot;:false,&quot;type&quot;:&quot;general&quot;}],&quot;id&quot;:&quot;2021-04-01T15:09:35&quot;,&quot;maxSize&quot;:{&quot;size1&quot;:25.510710391291866},&quot;minSize&quot;:{&quot;size1&quot;:25.510710391291866},&quot;normalSize&quot;:{&quot;size1&quot;:25.510710391291866},&quot;subLayout&quot;:[{&quot;id&quot;:&quot;2021-04-01T15:09:35&quot;,&quot;margin&quot;:{&quot;bottom&quot;:0,&quot;left&quot;:1.2699999809265137,&quot;right&quot;:1.2699999809265137,&quot;top&quot;:1.2699999809265137},&quot;type&quot;:0},{&quot;direction&quot;:1,&quot;id&quot;:&quot;2021-04-01T15:09:35&quot;,&quot;maxSize&quot;:{&quot;size1&quot;:51.199417551165006},&quot;minSize&quot;:{&quot;size1&quot;:51.199417551165006},&quot;normalSize&quot;:{&quot;size1&quot;:51.199417551165006},&quot;subLayout&quot;:[{&quot;id&quot;:&quot;2021-04-01T15:09:35&quot;,&quot;margin&quot;:{&quot;bottom&quot;:1.6929999589920044,&quot;left&quot;:1.2699999809265137,&quot;right&quot;:0.026000002399086952,&quot;top&quot;:0.81999999284744263},&quot;maxSize&quot;:{&quot;size1&quot;:32.636573489949811},&quot;minSize&quot;:{&quot;size1&quot;:16.736573489949805},&quot;normalSize&quot;:{&quot;size1&quot;:16.736573489949805},&quot;subLayout&quot;:[{&quot;id&quot;:&quot;2021-04-01T15:09:35&quot;,&quot;margin&quot;:{&quot;bottom&quot;:0.046929735690355301,&quot;left&quot;:1.2699999809265137,&quot;right&quot;:0.026000002399086952,&quot;top&quot;:0.81999999284744263},&quot;type&quot;:0},{&quot;id&quot;:&quot;2021-04-01T15:09:35&quot;,&quot;margin&quot;:{&quot;bottom&quot;:1.6929999589920044,&quot;left&quot;:1.2699999809265137,&quot;right&quot;:0.026000002399086952,&quot;top&quot;:0.14886178076267242},&quot;type&quot;:0}],&quot;type&quot;:0},{&quot;id&quot;:&quot;2021-04-01T15:09:35&quot;,&quot;maxSize&quot;:{&quot;size1&quot;:63.39110079734472},&quot;minSize&quot;:{&quot;size1&quot;:27.991100797344721},&quot;normalSize&quot;:{&quot;size1&quot;:45.591100797344723},&quot;subLayout&quot;:[{&quot;id&quot;:&quot;2021-04-01T15:09:35&quot;,&quot;margin&quot;:{&quot;bottom&quot;:0.026000002399086952,&quot;left&quot;:0.81999999284744263,&quot;right&quot;:1.2699999809265137,&quot;top&quot;:0.81999999284744263},&quot;maxSize&quot;:{&quot;size1&quot;:52.609485715998929},&quot;minSize&quot;:{&quot;size1&quot;:36.709485715998923},&quot;normalSize&quot;:{&quot;size1&quot;:36.709485715998923},&quot;subLayout&quot;:[{&quot;id&quot;:&quot;2021-04-01T15:09:35&quot;,&quot;margin&quot;:{&quot;bottom&quot;:0.046929728239774704,&quot;left&quot;:0.81999999284744263,&quot;right&quot;:1.2699999809265137,&quot;top&quot;:0.81999999284744263},&quot;type&quot;:0},{&quot;id&quot;:&quot;2021-04-01T15:09:35&quot;,&quot;margin&quot;:{&quot;bottom&quot;:0.026000002399086952,&quot;left&quot;:0.81999999284744263,&quot;right&quot;:1.2699999809265137,&quot;top&quot;:0.14886191487312317},&quot;type&quot;:0}],&quot;type&quot;:0},{&quot;id&quot;:&quot;2021-04-01T15:09:35&quot;,&quot;margin&quot;:{&quot;bottom&quot;:1.6929999589920044,&quot;left&quot;:0.81999999284744263,&quot;right&quot;:1.2699999809265137,&quot;top&quot;:0.81999999284744263},&quot;maxSize&quot;:{&quot;size1&quot;:45.11394904862351},&quot;minSize&quot;:{&quot;size1&quot;:29.213949048623505},&quot;normalSize&quot;:{&quot;size1&quot;:29.213949048623505},&quot;subLayout&quot;:[{&quot;id&quot;:&quot;2021-04-01T15:09:35&quot;,&quot;margin&quot;:{&quot;bottom&quot;:0.046929728239774704,&quot;left&quot;:0.81999999284744263,&quot;right&quot;:1.2699999809265137,&quot;top&quot;:0.81999999284744263},&quot;type&quot;:0},{&quot;id&quot;:&quot;2021-04-01T15:09:35&quot;,&quot;margin&quot;:{&quot;bottom&quot;:1.6929999589920044,&quot;left&quot;:0.81999999284744263,&quot;right&quot;:1.2699999809265137,&quot;top&quot;:0.14886191487312317},&quot;type&quot;:0}],&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a722754f624b46d8977e6e5aa1377386&quot;,&quot;fill_align&quot;:&quot;lm&quot;,&quot;chip_types&quot;:[&quot;header&quot;]},{&quot;text_align&quot;:&quot;lm&quot;,&quot;text_direction&quot;:&quot;horizontal&quot;,&quot;support_big_font&quot;:false,&quot;fill_id&quot;:&quot;eff3efe21f52495ebd97d796d78c39db&quot;,&quot;fill_align&quot;:&quot;lm&quot;,&quot;chip_types&quot;:[&quot;text&quot;]},{&quot;text_align&quot;:&quot;lm&quot;,&quot;text_direction&quot;:&quot;horizontal&quot;,&quot;support_big_font&quot;:false,&quot;fill_id&quot;:&quot;cc851d4a210d4daba3ab09f1d7703974&quot;,&quot;fill_align&quot;:&quot;lm&quot;,&quot;chip_types&quot;:[&quot;text&quot;]},{&quot;text_align&quot;:&quot;lt&quot;,&quot;text_direction&quot;:&quot;horizontal&quot;,&quot;support_features&quot;:[&quot;collage&quot;,&quot;carousel&quot;],&quot;support_big_font&quot;:false,&quot;fill_id&quot;:&quot;44eb4de77259433fbe5f60eb781ff5b1&quot;,&quot;fill_align&quot;:&quot;lt&quot;,&quot;chip_types&quot;:[&quot;text&quot;,&quot;picture&quot;]}]]"/>
  <p:tag name="KSO_WM_SLIDE_ID" val="custom20224729_20"/>
  <p:tag name="KSO_WM_TEMPLATE_SUBCATEGORY" val="21"/>
  <p:tag name="KSO_WM_TEMPLATE_MASTER_TYPE" val="0"/>
  <p:tag name="KSO_WM_TEMPLATE_COLOR_TYPE" val="1"/>
  <p:tag name="KSO_WM_SLIDE_TYPE" val="text"/>
  <p:tag name="KSO_WM_SLIDE_SUBTYPE" val="pureTxt"/>
  <p:tag name="KSO_WM_SLIDE_ITEM_CNT" val="0"/>
  <p:tag name="KSO_WM_SLIDE_INDEX" val="20"/>
  <p:tag name="KSO_WM_SLIDE_SIZE" val="810.935*263.663"/>
  <p:tag name="KSO_WM_SLIDE_POSITION" val="75.5889*215.643"/>
  <p:tag name="KSO_WM_TAG_VERSION" val="1.0"/>
  <p:tag name="KSO_WM_SLIDE_LAYOUT" val="a_b_h"/>
  <p:tag name="KSO_WM_SLIDE_LAYOUT_CNT" val="1_1_3"/>
  <p:tag name="KSO_WM_CHIP_XID" val="5efc367931502a61758d8d7c"/>
  <p:tag name="KSO_WM_CHIP_DECFILLPROP" val="[]"/>
  <p:tag name="KSO_WM_SLIDE_CAN_ADD_NAVIGATION" val="1"/>
  <p:tag name="KSO_WM_CHIP_GROUPID" val="5efc367931502a61758d8d7b"/>
  <p:tag name="KSO_WM_SLIDE_BK_DARK_LIGHT" val="2"/>
  <p:tag name="KSO_WM_SLIDE_BACKGROUND_TYPE" val="general"/>
  <p:tag name="KSO_WM_SLIDE_SUPPORT_FEATURE_TYPE" val="0"/>
  <p:tag name="KSO_WM_SLIDE_SAME_FONT_SIZE" val="1"/>
  <p:tag name="KSO_WM_TEMPLATE_ASSEMBLE_XID" val="60656e9c4054ed1e2fb7fc96"/>
  <p:tag name="KSO_WM_TEMPLATE_ASSEMBLE_GROUPID" val="60656e9c4054ed1e2fb7fc96"/>
  <p:tag name="KSO_WM_CHIP_COLORING" val="1"/>
</p:tagLst>
</file>

<file path=ppt/tags/tag339.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 name="KSO_WM_SLIDE_BACKGROUND_TYPE" val="general"/>
</p:tagLst>
</file>

<file path=ppt/tags/tag34.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Lst>
</file>

<file path=ppt/tags/tag340.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 name="KSO_WM_SLIDE_BACKGROUND_TYPE" val="general"/>
</p:tagLst>
</file>

<file path=ppt/tags/tag341.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 name="KSO_WM_SLIDE_BACKGROUND_TYPE" val="general"/>
</p:tagLst>
</file>

<file path=ppt/tags/tag3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大标题内容"/>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24729_20*a*1"/>
  <p:tag name="KSO_WM_TEMPLATE_CATEGORY" val="custom"/>
  <p:tag name="KSO_WM_TEMPLATE_INDEX" val="20224729"/>
  <p:tag name="KSO_WM_UNIT_LAYERLEVEL" val="1"/>
  <p:tag name="KSO_WM_TAG_VERSION" val="1.0"/>
  <p:tag name="KSO_WM_BEAUTIFY_FLAG" val="#wm#"/>
  <p:tag name="KSO_WM_UNIT_SHOW_EDIT_AREA_INDICATION" val="1"/>
  <p:tag name="KSO_WM_UNIT_DEFAULT_FONT" val="24;44;4"/>
  <p:tag name="KSO_WM_UNIT_BLOCK" val="0"/>
  <p:tag name="KSO_WM_UNIT_DEC_AREA_ID" val="9a51ab431caf40ebb50a588924139ab2"/>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
  <p:tag name="KSO_WM_UNIT_TEXT_FILL_FORE_SCHEMECOLOR_INDEX" val="13"/>
  <p:tag name="KSO_WM_UNIT_TEXT_FILL_TYPE" val="1"/>
</p:tagLst>
</file>

<file path=ppt/tags/tag34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5"/>
  <p:tag name="KSO_WM_UNIT_HIGHLIGHT" val="0"/>
  <p:tag name="KSO_WM_UNIT_COMPATIBLE" val="0"/>
  <p:tag name="KSO_WM_UNIT_DIAGRAM_ISNUMVISUAL" val="0"/>
  <p:tag name="KSO_WM_UNIT_DIAGRAM_ISREFERUNIT" val="0"/>
  <p:tag name="KSO_WM_UNIT_TYPE" val="b"/>
  <p:tag name="KSO_WM_UNIT_INDEX" val="1"/>
  <p:tag name="KSO_WM_UNIT_ID" val="custom20224729_20*b*1"/>
  <p:tag name="KSO_WM_TEMPLATE_CATEGORY" val="custom"/>
  <p:tag name="KSO_WM_TEMPLATE_INDEX" val="20224729"/>
  <p:tag name="KSO_WM_UNIT_LAYERLEVEL" val="1"/>
  <p:tag name="KSO_WM_TAG_VERSION" val="1.0"/>
  <p:tag name="KSO_WM_BEAUTIFY_FLAG" val="#wm#"/>
  <p:tag name="KSO_WM_UNIT_DEFAULT_FONT" val="18;24;2"/>
  <p:tag name="KSO_WM_UNIT_BLOCK" val="0"/>
  <p:tag name="KSO_WM_UNIT_DEC_AREA_ID" val="f3273b03cb364355a687b8ab6360227b"/>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25"/>
  <p:tag name="KSO_WM_UNIT_TEXT_FILL_FORE_SCHEMECOLOR_INDEX" val="14"/>
  <p:tag name="KSO_WM_UNIT_TEXT_FILL_TYPE" val="1"/>
</p:tagLst>
</file>

<file path=ppt/tags/tag3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小标题"/>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2_1"/>
  <p:tag name="KSO_WM_UNIT_ID" val="custom20224729_20*h_a*2_1"/>
  <p:tag name="KSO_WM_TEMPLATE_CATEGORY" val="custom"/>
  <p:tag name="KSO_WM_TEMPLATE_INDEX" val="20224729"/>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2d9b18cf2371461db4a85c13331a18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fb82a67c7584b11b9b626a47fe567cb"/>
  <p:tag name="KSO_WM_UNIT_TEXT_FILL_FORE_SCHEMECOLOR_INDEX_BRIGHTNESS" val="0"/>
  <p:tag name="KSO_WM_UNIT_TEXT_FILL_FORE_SCHEMECOLOR_INDEX" val="13"/>
  <p:tag name="KSO_WM_UNIT_TEXT_FILL_TYPE" val="1"/>
</p:tagLst>
</file>

<file path=ppt/tags/tag345.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custom20224729_20*h_f*2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a1fbf50e02e94a32b4ce8dd8056b6f8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fb82a67c7584b11b9b626a47fe567cb"/>
  <p:tag name="KSO_WM_UNIT_TEXT_FILL_FORE_SCHEMECOLOR_INDEX_BRIGHTNESS" val="0.25"/>
  <p:tag name="KSO_WM_UNIT_TEXT_FILL_FORE_SCHEMECOLOR_INDEX" val="13"/>
  <p:tag name="KSO_WM_UNIT_TEXT_FILL_TYPE" val="1"/>
</p:tagLst>
</file>

<file path=ppt/tags/tag3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小标题"/>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1_1"/>
  <p:tag name="KSO_WM_UNIT_ID" val="custom20224729_20*h_a*1_1"/>
  <p:tag name="KSO_WM_TEMPLATE_CATEGORY" val="custom"/>
  <p:tag name="KSO_WM_TEMPLATE_INDEX" val="20224729"/>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382d986f6df143c190145b5972b4588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d5b0d8cfb5c478680be1aca6d519385"/>
  <p:tag name="KSO_WM_UNIT_TEXT_FILL_FORE_SCHEMECOLOR_INDEX_BRIGHTNESS" val="0"/>
  <p:tag name="KSO_WM_UNIT_TEXT_FILL_FORE_SCHEMECOLOR_INDEX" val="13"/>
  <p:tag name="KSO_WM_UNIT_TEXT_FILL_TYPE" val="1"/>
</p:tagLst>
</file>

<file path=ppt/tags/tag347.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custom20224729_20*h_f*1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ca6f1527e46344b5831b1e2a5316da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d5b0d8cfb5c478680be1aca6d519385"/>
  <p:tag name="KSO_WM_UNIT_TEXT_FILL_FORE_SCHEMECOLOR_INDEX_BRIGHTNESS" val="0.25"/>
  <p:tag name="KSO_WM_UNIT_TEXT_FILL_FORE_SCHEMECOLOR_INDEX" val="13"/>
  <p:tag name="KSO_WM_UNIT_TEXT_FILL_TYPE" val="1"/>
</p:tagLst>
</file>

<file path=ppt/tags/tag3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小标题"/>
  <p:tag name="KSO_WM_UNIT_NOCLEAR" val="0"/>
  <p:tag name="KSO_WM_UNIT_VALUE" val="20"/>
  <p:tag name="KSO_WM_UNIT_HIGHLIGHT" val="0"/>
  <p:tag name="KSO_WM_UNIT_COMPATIBLE" val="0"/>
  <p:tag name="KSO_WM_UNIT_DIAGRAM_ISNUMVISUAL" val="0"/>
  <p:tag name="KSO_WM_UNIT_DIAGRAM_ISREFERUNIT" val="0"/>
  <p:tag name="KSO_WM_UNIT_TYPE" val="h_a"/>
  <p:tag name="KSO_WM_UNIT_INDEX" val="3_1"/>
  <p:tag name="KSO_WM_UNIT_ID" val="custom20224729_20*h_a*3_1"/>
  <p:tag name="KSO_WM_TEMPLATE_CATEGORY" val="custom"/>
  <p:tag name="KSO_WM_TEMPLATE_INDEX" val="20224729"/>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165fe619b01845dcb205b9e51d189cb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dc61ca5261e244bba6b5d52bb3b03a01"/>
  <p:tag name="KSO_WM_UNIT_TEXT_FILL_FORE_SCHEMECOLOR_INDEX_BRIGHTNESS" val="0"/>
  <p:tag name="KSO_WM_UNIT_TEXT_FILL_FORE_SCHEMECOLOR_INDEX" val="13"/>
  <p:tag name="KSO_WM_UNIT_TEXT_FILL_TYPE" val="1"/>
</p:tagLst>
</file>

<file path=ppt/tags/tag349.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h_f"/>
  <p:tag name="KSO_WM_UNIT_INDEX" val="3_1"/>
  <p:tag name="KSO_WM_UNIT_ID" val="custom20224729_20*h_f*3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207"/>
  <p:tag name="KSO_WM_UNIT_SHOW_EDIT_AREA_INDICATION" val="1"/>
  <p:tag name="KSO_WM_CHIP_GROUPID" val="5e6b05b36848fb12bee65ad8"/>
  <p:tag name="KSO_WM_CHIP_XID" val="5e6b05b36848fb12bee65ada"/>
  <p:tag name="KSO_WM_UNIT_DEC_AREA_ID" val="3202ad0a4eb94f859d0d849cd4c4d37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dc61ca5261e244bba6b5d52bb3b03a01"/>
  <p:tag name="KSO_WM_UNIT_TEXT_FILL_FORE_SCHEMECOLOR_INDEX_BRIGHTNESS" val="0.25"/>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3*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Lst>
</file>

<file path=ppt/tags/tag3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4729"/>
  <p:tag name="KSO_WM_SLIDE_LAYOUT_INFO" val="{&quot;backgroundInfo&quot;:[{&quot;bottom&quot;:0,&quot;bottomAbs&quot;:false,&quot;left&quot;:0,&quot;leftAbs&quot;:false,&quot;right&quot;:0,&quot;rightAbs&quot;:false,&quot;top&quot;:0,&quot;topAbs&quot;:false,&quot;type&quot;:&quot;general&quot;}],&quot;id&quot;:&quot;2021-04-01T15:09:35&quot;,&quot;maxSize&quot;:{&quot;size1&quot;:25.510710391291866},&quot;minSize&quot;:{&quot;size1&quot;:25.510710391291866},&quot;normalSize&quot;:{&quot;size1&quot;:25.510710391291866},&quot;subLayout&quot;:[{&quot;id&quot;:&quot;2021-04-01T15:09:35&quot;,&quot;margin&quot;:{&quot;bottom&quot;:0,&quot;left&quot;:1.2699999809265137,&quot;right&quot;:1.2699999809265137,&quot;top&quot;:1.2699999809265137},&quot;type&quot;:0},{&quot;direction&quot;:1,&quot;id&quot;:&quot;2021-04-01T15:09:35&quot;,&quot;maxSize&quot;:{&quot;size1&quot;:51.199417551165006},&quot;minSize&quot;:{&quot;size1&quot;:51.199417551165006},&quot;normalSize&quot;:{&quot;size1&quot;:51.199417551165006},&quot;subLayout&quot;:[{&quot;id&quot;:&quot;2021-04-01T15:09:35&quot;,&quot;margin&quot;:{&quot;bottom&quot;:1.6929999589920044,&quot;left&quot;:1.2699999809265137,&quot;right&quot;:0.026000002399086952,&quot;top&quot;:0.81999999284744263},&quot;maxSize&quot;:{&quot;size1&quot;:32.636573489949811},&quot;minSize&quot;:{&quot;size1&quot;:16.736573489949805},&quot;normalSize&quot;:{&quot;size1&quot;:16.736573489949805},&quot;subLayout&quot;:[{&quot;id&quot;:&quot;2021-04-01T15:09:35&quot;,&quot;margin&quot;:{&quot;bottom&quot;:0.046929735690355301,&quot;left&quot;:1.2699999809265137,&quot;right&quot;:0.026000002399086952,&quot;top&quot;:0.81999999284744263},&quot;type&quot;:0},{&quot;id&quot;:&quot;2021-04-01T15:09:35&quot;,&quot;margin&quot;:{&quot;bottom&quot;:1.6929999589920044,&quot;left&quot;:1.2699999809265137,&quot;right&quot;:0.026000002399086952,&quot;top&quot;:0.14886178076267242},&quot;type&quot;:0}],&quot;type&quot;:0},{&quot;id&quot;:&quot;2021-04-01T15:09:35&quot;,&quot;maxSize&quot;:{&quot;size1&quot;:63.39110079734472},&quot;minSize&quot;:{&quot;size1&quot;:27.991100797344721},&quot;normalSize&quot;:{&quot;size1&quot;:45.591100797344723},&quot;subLayout&quot;:[{&quot;id&quot;:&quot;2021-04-01T15:09:35&quot;,&quot;margin&quot;:{&quot;bottom&quot;:0.026000002399086952,&quot;left&quot;:0.81999999284744263,&quot;right&quot;:1.2699999809265137,&quot;top&quot;:0.81999999284744263},&quot;maxSize&quot;:{&quot;size1&quot;:52.609485715998929},&quot;minSize&quot;:{&quot;size1&quot;:36.709485715998923},&quot;normalSize&quot;:{&quot;size1&quot;:36.709485715998923},&quot;subLayout&quot;:[{&quot;id&quot;:&quot;2021-04-01T15:09:35&quot;,&quot;margin&quot;:{&quot;bottom&quot;:0.046929728239774704,&quot;left&quot;:0.81999999284744263,&quot;right&quot;:1.2699999809265137,&quot;top&quot;:0.81999999284744263},&quot;type&quot;:0},{&quot;id&quot;:&quot;2021-04-01T15:09:35&quot;,&quot;margin&quot;:{&quot;bottom&quot;:0.026000002399086952,&quot;left&quot;:0.81999999284744263,&quot;right&quot;:1.2699999809265137,&quot;top&quot;:0.14886191487312317},&quot;type&quot;:0}],&quot;type&quot;:0},{&quot;id&quot;:&quot;2021-04-01T15:09:35&quot;,&quot;margin&quot;:{&quot;bottom&quot;:1.6929999589920044,&quot;left&quot;:0.81999999284744263,&quot;right&quot;:1.2699999809265137,&quot;top&quot;:0.81999999284744263},&quot;maxSize&quot;:{&quot;size1&quot;:45.11394904862351},&quot;minSize&quot;:{&quot;size1&quot;:29.213949048623505},&quot;normalSize&quot;:{&quot;size1&quot;:29.213949048623505},&quot;subLayout&quot;:[{&quot;id&quot;:&quot;2021-04-01T15:09:35&quot;,&quot;margin&quot;:{&quot;bottom&quot;:0.046929728239774704,&quot;left&quot;:0.81999999284744263,&quot;right&quot;:1.2699999809265137,&quot;top&quot;:0.81999999284744263},&quot;type&quot;:0},{&quot;id&quot;:&quot;2021-04-01T15:09:35&quot;,&quot;margin&quot;:{&quot;bottom&quot;:1.6929999589920044,&quot;left&quot;:0.81999999284744263,&quot;right&quot;:1.2699999809265137,&quot;top&quot;:0.14886191487312317},&quot;type&quot;:0}],&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a722754f624b46d8977e6e5aa1377386&quot;,&quot;fill_align&quot;:&quot;lm&quot;,&quot;chip_types&quot;:[&quot;header&quot;]},{&quot;text_align&quot;:&quot;lm&quot;,&quot;text_direction&quot;:&quot;horizontal&quot;,&quot;support_big_font&quot;:false,&quot;fill_id&quot;:&quot;eff3efe21f52495ebd97d796d78c39db&quot;,&quot;fill_align&quot;:&quot;lm&quot;,&quot;chip_types&quot;:[&quot;text&quot;]},{&quot;text_align&quot;:&quot;lm&quot;,&quot;text_direction&quot;:&quot;horizontal&quot;,&quot;support_big_font&quot;:false,&quot;fill_id&quot;:&quot;cc851d4a210d4daba3ab09f1d7703974&quot;,&quot;fill_align&quot;:&quot;lm&quot;,&quot;chip_types&quot;:[&quot;text&quot;]},{&quot;text_align&quot;:&quot;lt&quot;,&quot;text_direction&quot;:&quot;horizontal&quot;,&quot;support_features&quot;:[&quot;collage&quot;,&quot;carousel&quot;],&quot;support_big_font&quot;:false,&quot;fill_id&quot;:&quot;44eb4de77259433fbe5f60eb781ff5b1&quot;,&quot;fill_align&quot;:&quot;lt&quot;,&quot;chip_types&quot;:[&quot;text&quot;,&quot;picture&quot;]}]]"/>
  <p:tag name="KSO_WM_SLIDE_ID" val="custom20224729_20"/>
  <p:tag name="KSO_WM_TEMPLATE_SUBCATEGORY" val="21"/>
  <p:tag name="KSO_WM_TEMPLATE_MASTER_TYPE" val="0"/>
  <p:tag name="KSO_WM_TEMPLATE_COLOR_TYPE" val="1"/>
  <p:tag name="KSO_WM_SLIDE_TYPE" val="text"/>
  <p:tag name="KSO_WM_SLIDE_SUBTYPE" val="pureTxt"/>
  <p:tag name="KSO_WM_SLIDE_ITEM_CNT" val="0"/>
  <p:tag name="KSO_WM_SLIDE_INDEX" val="20"/>
  <p:tag name="KSO_WM_SLIDE_SIZE" val="810.935*263.663"/>
  <p:tag name="KSO_WM_SLIDE_POSITION" val="75.5889*215.643"/>
  <p:tag name="KSO_WM_TAG_VERSION" val="1.0"/>
  <p:tag name="KSO_WM_SLIDE_LAYOUT" val="a_b_h"/>
  <p:tag name="KSO_WM_SLIDE_LAYOUT_CNT" val="1_1_3"/>
  <p:tag name="KSO_WM_CHIP_XID" val="5efc367931502a61758d8d7c"/>
  <p:tag name="KSO_WM_CHIP_DECFILLPROP" val="[]"/>
  <p:tag name="KSO_WM_SLIDE_CAN_ADD_NAVIGATION" val="1"/>
  <p:tag name="KSO_WM_CHIP_GROUPID" val="5efc367931502a61758d8d7b"/>
  <p:tag name="KSO_WM_SLIDE_BK_DARK_LIGHT" val="2"/>
  <p:tag name="KSO_WM_SLIDE_BACKGROUND_TYPE" val="general"/>
  <p:tag name="KSO_WM_SLIDE_SUPPORT_FEATURE_TYPE" val="0"/>
  <p:tag name="KSO_WM_SLIDE_SAME_FONT_SIZE" val="1"/>
  <p:tag name="KSO_WM_TEMPLATE_ASSEMBLE_XID" val="60656e9c4054ed1e2fb7fc96"/>
  <p:tag name="KSO_WM_TEMPLATE_ASSEMBLE_GROUPID" val="60656e9c4054ed1e2fb7fc96"/>
  <p:tag name="KSO_WM_CHIP_COLORING" val="1"/>
</p:tagLst>
</file>

<file path=ppt/tags/tag351.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 name="KSO_WM_SLIDE_BACKGROUND_TYPE" val="general"/>
</p:tagLst>
</file>

<file path=ppt/tags/tag352.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 name="KSO_WM_SLIDE_BACKGROUND_TYPE" val="general"/>
</p:tagLst>
</file>

<file path=ppt/tags/tag353.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 name="KSO_WM_SLIDE_BACKGROUND_TYPE" val="general"/>
</p:tagLst>
</file>

<file path=ppt/tags/tag3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大标题内容"/>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24729_20*a*1"/>
  <p:tag name="KSO_WM_TEMPLATE_CATEGORY" val="custom"/>
  <p:tag name="KSO_WM_TEMPLATE_INDEX" val="20224729"/>
  <p:tag name="KSO_WM_UNIT_LAYERLEVEL" val="1"/>
  <p:tag name="KSO_WM_TAG_VERSION" val="1.0"/>
  <p:tag name="KSO_WM_BEAUTIFY_FLAG" val="#wm#"/>
  <p:tag name="KSO_WM_UNIT_SHOW_EDIT_AREA_INDICATION" val="1"/>
  <p:tag name="KSO_WM_UNIT_DEFAULT_FONT" val="24;44;4"/>
  <p:tag name="KSO_WM_UNIT_BLOCK" val="0"/>
  <p:tag name="KSO_WM_UNIT_DEC_AREA_ID" val="9a51ab431caf40ebb50a588924139ab2"/>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
  <p:tag name="KSO_WM_UNIT_TEXT_FILL_FORE_SCHEMECOLOR_INDEX" val="13"/>
  <p:tag name="KSO_WM_UNIT_TEXT_FILL_TYPE" val="1"/>
</p:tagLst>
</file>

<file path=ppt/tags/tag35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5"/>
  <p:tag name="KSO_WM_UNIT_HIGHLIGHT" val="0"/>
  <p:tag name="KSO_WM_UNIT_COMPATIBLE" val="0"/>
  <p:tag name="KSO_WM_UNIT_DIAGRAM_ISNUMVISUAL" val="0"/>
  <p:tag name="KSO_WM_UNIT_DIAGRAM_ISREFERUNIT" val="0"/>
  <p:tag name="KSO_WM_UNIT_TYPE" val="b"/>
  <p:tag name="KSO_WM_UNIT_INDEX" val="1"/>
  <p:tag name="KSO_WM_UNIT_ID" val="custom20224729_20*b*1"/>
  <p:tag name="KSO_WM_TEMPLATE_CATEGORY" val="custom"/>
  <p:tag name="KSO_WM_TEMPLATE_INDEX" val="20224729"/>
  <p:tag name="KSO_WM_UNIT_LAYERLEVEL" val="1"/>
  <p:tag name="KSO_WM_TAG_VERSION" val="1.0"/>
  <p:tag name="KSO_WM_BEAUTIFY_FLAG" val="#wm#"/>
  <p:tag name="KSO_WM_UNIT_DEFAULT_FONT" val="18;24;2"/>
  <p:tag name="KSO_WM_UNIT_BLOCK" val="0"/>
  <p:tag name="KSO_WM_UNIT_DEC_AREA_ID" val="f3273b03cb364355a687b8ab6360227b"/>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25"/>
  <p:tag name="KSO_WM_UNIT_TEXT_FILL_FORE_SCHEMECOLOR_INDEX" val="14"/>
  <p:tag name="KSO_WM_UNIT_TEXT_FILL_TYPE" val="1"/>
</p:tagLst>
</file>

<file path=ppt/tags/tag356.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custom20224729_20*h_f*2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a1fbf50e02e94a32b4ce8dd8056b6f8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fb82a67c7584b11b9b626a47fe567cb"/>
  <p:tag name="KSO_WM_UNIT_TEXT_FILL_FORE_SCHEMECOLOR_INDEX_BRIGHTNESS" val="0.25"/>
  <p:tag name="KSO_WM_UNIT_TEXT_FILL_FORE_SCHEMECOLOR_INDEX" val="13"/>
  <p:tag name="KSO_WM_UNIT_TEXT_FILL_TYPE" val="1"/>
</p:tagLst>
</file>

<file path=ppt/tags/tag357.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custom20224729_20*h_f*1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ca6f1527e46344b5831b1e2a5316da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d5b0d8cfb5c478680be1aca6d519385"/>
  <p:tag name="KSO_WM_UNIT_TEXT_FILL_FORE_SCHEMECOLOR_INDEX_BRIGHTNESS" val="0.25"/>
  <p:tag name="KSO_WM_UNIT_TEXT_FILL_FORE_SCHEMECOLOR_INDEX" val="13"/>
  <p:tag name="KSO_WM_UNIT_TEXT_FILL_TYPE" val="1"/>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24729_13*i*2"/>
  <p:tag name="KSO_WM_TEMPLATE_CATEGORY" val="custom"/>
  <p:tag name="KSO_WM_TEMPLATE_INDEX" val="20224729"/>
  <p:tag name="KSO_WM_UNIT_LAYERLEVEL" val="1"/>
  <p:tag name="KSO_WM_TAG_VERSION" val="1.0"/>
  <p:tag name="KSO_WM_BEAUTIFY_FLAG" val="#wm#"/>
  <p:tag name="KSO_WM_UNIT_USESOURCEFORMAT_APPLY" val="1"/>
</p:tagLst>
</file>

<file path=ppt/tags/tag35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4729_13*l_h_f*1_2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36.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Lst>
</file>

<file path=ppt/tags/tag36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4_1"/>
  <p:tag name="KSO_WM_UNIT_ID" val="custom20224729_13*l_h_a*1_4_1"/>
  <p:tag name="KSO_WM_TEMPLATE_CATEGORY" val="custom"/>
  <p:tag name="KSO_WM_TEMPLATE_INDEX" val="20224729"/>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8"/>
  <p:tag name="KSO_WM_UNIT_USESOURCEFORMAT_APPLY" val="1"/>
</p:tagLst>
</file>

<file path=ppt/tags/tag36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4729_13*l_h_f*1_2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36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4729_13*l_h_a*1_2_1"/>
  <p:tag name="KSO_WM_TEMPLATE_CATEGORY" val="custom"/>
  <p:tag name="KSO_WM_TEMPLATE_INDEX" val="20224729"/>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8"/>
  <p:tag name="KSO_WM_UNIT_USESOURCEFORMAT_APPLY" val="1"/>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24729_13*l_h_i*1_2_1"/>
  <p:tag name="KSO_WM_TEMPLATE_CATEGORY" val="custom"/>
  <p:tag name="KSO_WM_TEMPLATE_INDEX" val="20224729"/>
  <p:tag name="KSO_WM_UNIT_LAYERLEVEL" val="1_1_1"/>
  <p:tag name="KSO_WM_TAG_VERSION" val="1.0"/>
  <p:tag name="KSO_WM_BEAUTIFY_FLAG" val="#wm#"/>
  <p:tag name="KSO_WM_UNIT_TEXT_FILL_FORE_SCHEMECOLOR_INDEX_BRIGHTNESS" val="0"/>
  <p:tag name="KSO_WM_UNIT_TEXT_FILL_FORE_SCHEMECOLOR_INDEX" val="6"/>
  <p:tag name="KSO_WM_UNIT_TEXT_FILL_TYPE" val="1"/>
  <p:tag name="KSO_WM_UNIT_VALUE" val="1"/>
  <p:tag name="KSO_WM_UNIT_USESOURCEFORMAT_APPLY" val="1"/>
</p:tagLst>
</file>

<file path=ppt/tags/tag3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4729"/>
  <p:tag name="KSO_WM_SLIDE_LAYOUT_INFO" val="{&quot;backgroundInfo&quot;:[{&quot;bottom&quot;:0,&quot;bottomAbs&quot;:false,&quot;left&quot;:0,&quot;leftAbs&quot;:false,&quot;right&quot;:0,&quot;rightAbs&quot;:false,&quot;top&quot;:0,&quot;topAbs&quot;:false,&quot;type&quot;:&quot;general&quot;}],&quot;id&quot;:&quot;2021-04-01T15:09:35&quot;,&quot;maxSize&quot;:{&quot;size1&quot;:25.510710391291866},&quot;minSize&quot;:{&quot;size1&quot;:25.510710391291866},&quot;normalSize&quot;:{&quot;size1&quot;:25.510710391291866},&quot;subLayout&quot;:[{&quot;id&quot;:&quot;2021-04-01T15:09:35&quot;,&quot;margin&quot;:{&quot;bottom&quot;:0,&quot;left&quot;:1.2699999809265137,&quot;right&quot;:1.2699999809265137,&quot;top&quot;:1.2699999809265137},&quot;type&quot;:0},{&quot;direction&quot;:1,&quot;id&quot;:&quot;2021-04-01T15:09:35&quot;,&quot;maxSize&quot;:{&quot;size1&quot;:51.199417551165006},&quot;minSize&quot;:{&quot;size1&quot;:51.199417551165006},&quot;normalSize&quot;:{&quot;size1&quot;:51.199417551165006},&quot;subLayout&quot;:[{&quot;id&quot;:&quot;2021-04-01T15:09:35&quot;,&quot;margin&quot;:{&quot;bottom&quot;:1.6929999589920044,&quot;left&quot;:1.2699999809265137,&quot;right&quot;:0.026000002399086952,&quot;top&quot;:0.81999999284744263},&quot;maxSize&quot;:{&quot;size1&quot;:32.636573489949811},&quot;minSize&quot;:{&quot;size1&quot;:16.736573489949805},&quot;normalSize&quot;:{&quot;size1&quot;:16.736573489949805},&quot;subLayout&quot;:[{&quot;id&quot;:&quot;2021-04-01T15:09:35&quot;,&quot;margin&quot;:{&quot;bottom&quot;:0.046929735690355301,&quot;left&quot;:1.2699999809265137,&quot;right&quot;:0.026000002399086952,&quot;top&quot;:0.81999999284744263},&quot;type&quot;:0},{&quot;id&quot;:&quot;2021-04-01T15:09:35&quot;,&quot;margin&quot;:{&quot;bottom&quot;:1.6929999589920044,&quot;left&quot;:1.2699999809265137,&quot;right&quot;:0.026000002399086952,&quot;top&quot;:0.14886178076267242},&quot;type&quot;:0}],&quot;type&quot;:0},{&quot;id&quot;:&quot;2021-04-01T15:09:35&quot;,&quot;maxSize&quot;:{&quot;size1&quot;:63.39110079734472},&quot;minSize&quot;:{&quot;size1&quot;:27.991100797344721},&quot;normalSize&quot;:{&quot;size1&quot;:45.591100797344723},&quot;subLayout&quot;:[{&quot;id&quot;:&quot;2021-04-01T15:09:35&quot;,&quot;margin&quot;:{&quot;bottom&quot;:0.026000002399086952,&quot;left&quot;:0.81999999284744263,&quot;right&quot;:1.2699999809265137,&quot;top&quot;:0.81999999284744263},&quot;maxSize&quot;:{&quot;size1&quot;:52.609485715998929},&quot;minSize&quot;:{&quot;size1&quot;:36.709485715998923},&quot;normalSize&quot;:{&quot;size1&quot;:36.709485715998923},&quot;subLayout&quot;:[{&quot;id&quot;:&quot;2021-04-01T15:09:35&quot;,&quot;margin&quot;:{&quot;bottom&quot;:0.046929728239774704,&quot;left&quot;:0.81999999284744263,&quot;right&quot;:1.2699999809265137,&quot;top&quot;:0.81999999284744263},&quot;type&quot;:0},{&quot;id&quot;:&quot;2021-04-01T15:09:35&quot;,&quot;margin&quot;:{&quot;bottom&quot;:0.026000002399086952,&quot;left&quot;:0.81999999284744263,&quot;right&quot;:1.2699999809265137,&quot;top&quot;:0.14886191487312317},&quot;type&quot;:0}],&quot;type&quot;:0},{&quot;id&quot;:&quot;2021-04-01T15:09:35&quot;,&quot;margin&quot;:{&quot;bottom&quot;:1.6929999589920044,&quot;left&quot;:0.81999999284744263,&quot;right&quot;:1.2699999809265137,&quot;top&quot;:0.81999999284744263},&quot;maxSize&quot;:{&quot;size1&quot;:45.11394904862351},&quot;minSize&quot;:{&quot;size1&quot;:29.213949048623505},&quot;normalSize&quot;:{&quot;size1&quot;:29.213949048623505},&quot;subLayout&quot;:[{&quot;id&quot;:&quot;2021-04-01T15:09:35&quot;,&quot;margin&quot;:{&quot;bottom&quot;:0.046929728239774704,&quot;left&quot;:0.81999999284744263,&quot;right&quot;:1.2699999809265137,&quot;top&quot;:0.81999999284744263},&quot;type&quot;:0},{&quot;id&quot;:&quot;2021-04-01T15:09:35&quot;,&quot;margin&quot;:{&quot;bottom&quot;:1.6929999589920044,&quot;left&quot;:0.81999999284744263,&quot;right&quot;:1.2699999809265137,&quot;top&quot;:0.14886191487312317},&quot;type&quot;:0}],&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a722754f624b46d8977e6e5aa1377386&quot;,&quot;fill_align&quot;:&quot;lm&quot;,&quot;chip_types&quot;:[&quot;header&quot;]},{&quot;text_align&quot;:&quot;lm&quot;,&quot;text_direction&quot;:&quot;horizontal&quot;,&quot;support_big_font&quot;:false,&quot;fill_id&quot;:&quot;eff3efe21f52495ebd97d796d78c39db&quot;,&quot;fill_align&quot;:&quot;lm&quot;,&quot;chip_types&quot;:[&quot;text&quot;]},{&quot;text_align&quot;:&quot;lm&quot;,&quot;text_direction&quot;:&quot;horizontal&quot;,&quot;support_big_font&quot;:false,&quot;fill_id&quot;:&quot;cc851d4a210d4daba3ab09f1d7703974&quot;,&quot;fill_align&quot;:&quot;lm&quot;,&quot;chip_types&quot;:[&quot;text&quot;]},{&quot;text_align&quot;:&quot;lt&quot;,&quot;text_direction&quot;:&quot;horizontal&quot;,&quot;support_features&quot;:[&quot;collage&quot;,&quot;carousel&quot;],&quot;support_big_font&quot;:false,&quot;fill_id&quot;:&quot;44eb4de77259433fbe5f60eb781ff5b1&quot;,&quot;fill_align&quot;:&quot;lt&quot;,&quot;chip_types&quot;:[&quot;text&quot;,&quot;picture&quot;]}]]"/>
  <p:tag name="KSO_WM_SLIDE_ID" val="custom20224729_20"/>
  <p:tag name="KSO_WM_TEMPLATE_SUBCATEGORY" val="21"/>
  <p:tag name="KSO_WM_TEMPLATE_MASTER_TYPE" val="0"/>
  <p:tag name="KSO_WM_TEMPLATE_COLOR_TYPE" val="1"/>
  <p:tag name="KSO_WM_SLIDE_TYPE" val="text"/>
  <p:tag name="KSO_WM_SLIDE_SUBTYPE" val="pureTxt"/>
  <p:tag name="KSO_WM_SLIDE_ITEM_CNT" val="0"/>
  <p:tag name="KSO_WM_SLIDE_INDEX" val="20"/>
  <p:tag name="KSO_WM_SLIDE_SIZE" val="810.935*263.663"/>
  <p:tag name="KSO_WM_SLIDE_POSITION" val="75.5889*215.643"/>
  <p:tag name="KSO_WM_TAG_VERSION" val="1.0"/>
  <p:tag name="KSO_WM_SLIDE_LAYOUT" val="a_b_h"/>
  <p:tag name="KSO_WM_SLIDE_LAYOUT_CNT" val="1_1_3"/>
  <p:tag name="KSO_WM_CHIP_XID" val="5efc367931502a61758d8d7c"/>
  <p:tag name="KSO_WM_CHIP_DECFILLPROP" val="[]"/>
  <p:tag name="KSO_WM_SLIDE_CAN_ADD_NAVIGATION" val="1"/>
  <p:tag name="KSO_WM_CHIP_GROUPID" val="5efc367931502a61758d8d7b"/>
  <p:tag name="KSO_WM_SLIDE_BK_DARK_LIGHT" val="2"/>
  <p:tag name="KSO_WM_SLIDE_BACKGROUND_TYPE" val="general"/>
  <p:tag name="KSO_WM_SLIDE_SUPPORT_FEATURE_TYPE" val="0"/>
  <p:tag name="KSO_WM_SLIDE_SAME_FONT_SIZE" val="1"/>
  <p:tag name="KSO_WM_TEMPLATE_ASSEMBLE_XID" val="60656e9c4054ed1e2fb7fc96"/>
  <p:tag name="KSO_WM_TEMPLATE_ASSEMBLE_GROUPID" val="60656e9c4054ed1e2fb7fc96"/>
  <p:tag name="KSO_WM_CHIP_COLORING" val="1"/>
</p:tagLst>
</file>

<file path=ppt/tags/tag365.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 name="KSO_WM_SLIDE_BACKGROUND_TYPE" val="general"/>
</p:tagLst>
</file>

<file path=ppt/tags/tag366.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 name="KSO_WM_SLIDE_BACKGROUND_TYPE" val="general"/>
</p:tagLst>
</file>

<file path=ppt/tags/tag367.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 name="KSO_WM_SLIDE_BACKGROUND_TYPE" val="general"/>
</p:tagLst>
</file>

<file path=ppt/tags/tag3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大标题内容"/>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24729_20*a*1"/>
  <p:tag name="KSO_WM_TEMPLATE_CATEGORY" val="custom"/>
  <p:tag name="KSO_WM_TEMPLATE_INDEX" val="20224729"/>
  <p:tag name="KSO_WM_UNIT_LAYERLEVEL" val="1"/>
  <p:tag name="KSO_WM_TAG_VERSION" val="1.0"/>
  <p:tag name="KSO_WM_BEAUTIFY_FLAG" val="#wm#"/>
  <p:tag name="KSO_WM_UNIT_SHOW_EDIT_AREA_INDICATION" val="1"/>
  <p:tag name="KSO_WM_UNIT_DEFAULT_FONT" val="24;44;4"/>
  <p:tag name="KSO_WM_UNIT_BLOCK" val="0"/>
  <p:tag name="KSO_WM_UNIT_DEC_AREA_ID" val="9a51ab431caf40ebb50a588924139ab2"/>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
  <p:tag name="KSO_WM_UNIT_TEXT_FILL_FORE_SCHEMECOLOR_INDEX" val="13"/>
  <p:tag name="KSO_WM_UNIT_TEXT_FILL_TYPE" val="1"/>
</p:tagLst>
</file>

<file path=ppt/tags/tag3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5"/>
  <p:tag name="KSO_WM_UNIT_HIGHLIGHT" val="0"/>
  <p:tag name="KSO_WM_UNIT_COMPATIBLE" val="0"/>
  <p:tag name="KSO_WM_UNIT_DIAGRAM_ISNUMVISUAL" val="0"/>
  <p:tag name="KSO_WM_UNIT_DIAGRAM_ISREFERUNIT" val="0"/>
  <p:tag name="KSO_WM_UNIT_TYPE" val="b"/>
  <p:tag name="KSO_WM_UNIT_INDEX" val="1"/>
  <p:tag name="KSO_WM_UNIT_ID" val="custom20224729_20*b*1"/>
  <p:tag name="KSO_WM_TEMPLATE_CATEGORY" val="custom"/>
  <p:tag name="KSO_WM_TEMPLATE_INDEX" val="20224729"/>
  <p:tag name="KSO_WM_UNIT_LAYERLEVEL" val="1"/>
  <p:tag name="KSO_WM_TAG_VERSION" val="1.0"/>
  <p:tag name="KSO_WM_BEAUTIFY_FLAG" val="#wm#"/>
  <p:tag name="KSO_WM_UNIT_DEFAULT_FONT" val="18;24;2"/>
  <p:tag name="KSO_WM_UNIT_BLOCK" val="0"/>
  <p:tag name="KSO_WM_UNIT_DEC_AREA_ID" val="f3273b03cb364355a687b8ab6360227b"/>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25"/>
  <p:tag name="KSO_WM_UNIT_TEXT_FILL_FORE_SCHEMECOLOR_INDEX" val="14"/>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70.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custom20224729_20*h_f*2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a1fbf50e02e94a32b4ce8dd8056b6f8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fb82a67c7584b11b9b626a47fe567cb"/>
  <p:tag name="KSO_WM_UNIT_TEXT_FILL_FORE_SCHEMECOLOR_INDEX_BRIGHTNESS" val="0.25"/>
  <p:tag name="KSO_WM_UNIT_TEXT_FILL_FORE_SCHEMECOLOR_INDEX" val="13"/>
  <p:tag name="KSO_WM_UNIT_TEXT_FILL_TYPE" val="1"/>
</p:tagLst>
</file>

<file path=ppt/tags/tag371.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custom20224729_20*h_f*1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ca6f1527e46344b5831b1e2a5316da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d5b0d8cfb5c478680be1aca6d519385"/>
  <p:tag name="KSO_WM_UNIT_TEXT_FILL_FORE_SCHEMECOLOR_INDEX_BRIGHTNESS" val="0.25"/>
  <p:tag name="KSO_WM_UNIT_TEXT_FILL_FORE_SCHEMECOLOR_INDEX" val="13"/>
  <p:tag name="KSO_WM_UNIT_TEXT_FILL_TYPE" val="1"/>
</p:tagLst>
</file>

<file path=ppt/tags/tag37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4729_13*l_h_f*1_2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37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4729_13*l_h_f*1_2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3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4729"/>
  <p:tag name="KSO_WM_SLIDE_LAYOUT_INFO" val="{&quot;backgroundInfo&quot;:[{&quot;bottom&quot;:0,&quot;bottomAbs&quot;:false,&quot;left&quot;:0,&quot;leftAbs&quot;:false,&quot;right&quot;:0,&quot;rightAbs&quot;:false,&quot;top&quot;:0,&quot;topAbs&quot;:false,&quot;type&quot;:&quot;general&quot;}],&quot;id&quot;:&quot;2021-04-01T15:09:35&quot;,&quot;maxSize&quot;:{&quot;size1&quot;:25.510710391291866},&quot;minSize&quot;:{&quot;size1&quot;:25.510710391291866},&quot;normalSize&quot;:{&quot;size1&quot;:25.510710391291866},&quot;subLayout&quot;:[{&quot;id&quot;:&quot;2021-04-01T15:09:35&quot;,&quot;margin&quot;:{&quot;bottom&quot;:0,&quot;left&quot;:1.2699999809265137,&quot;right&quot;:1.2699999809265137,&quot;top&quot;:1.2699999809265137},&quot;type&quot;:0},{&quot;direction&quot;:1,&quot;id&quot;:&quot;2021-04-01T15:09:35&quot;,&quot;maxSize&quot;:{&quot;size1&quot;:51.199417551165006},&quot;minSize&quot;:{&quot;size1&quot;:51.199417551165006},&quot;normalSize&quot;:{&quot;size1&quot;:51.199417551165006},&quot;subLayout&quot;:[{&quot;id&quot;:&quot;2021-04-01T15:09:35&quot;,&quot;margin&quot;:{&quot;bottom&quot;:1.6929999589920044,&quot;left&quot;:1.2699999809265137,&quot;right&quot;:0.026000002399086952,&quot;top&quot;:0.81999999284744263},&quot;maxSize&quot;:{&quot;size1&quot;:32.636573489949811},&quot;minSize&quot;:{&quot;size1&quot;:16.736573489949805},&quot;normalSize&quot;:{&quot;size1&quot;:16.736573489949805},&quot;subLayout&quot;:[{&quot;id&quot;:&quot;2021-04-01T15:09:35&quot;,&quot;margin&quot;:{&quot;bottom&quot;:0.046929735690355301,&quot;left&quot;:1.2699999809265137,&quot;right&quot;:0.026000002399086952,&quot;top&quot;:0.81999999284744263},&quot;type&quot;:0},{&quot;id&quot;:&quot;2021-04-01T15:09:35&quot;,&quot;margin&quot;:{&quot;bottom&quot;:1.6929999589920044,&quot;left&quot;:1.2699999809265137,&quot;right&quot;:0.026000002399086952,&quot;top&quot;:0.14886178076267242},&quot;type&quot;:0}],&quot;type&quot;:0},{&quot;id&quot;:&quot;2021-04-01T15:09:35&quot;,&quot;maxSize&quot;:{&quot;size1&quot;:63.39110079734472},&quot;minSize&quot;:{&quot;size1&quot;:27.991100797344721},&quot;normalSize&quot;:{&quot;size1&quot;:45.591100797344723},&quot;subLayout&quot;:[{&quot;id&quot;:&quot;2021-04-01T15:09:35&quot;,&quot;margin&quot;:{&quot;bottom&quot;:0.026000002399086952,&quot;left&quot;:0.81999999284744263,&quot;right&quot;:1.2699999809265137,&quot;top&quot;:0.81999999284744263},&quot;maxSize&quot;:{&quot;size1&quot;:52.609485715998929},&quot;minSize&quot;:{&quot;size1&quot;:36.709485715998923},&quot;normalSize&quot;:{&quot;size1&quot;:36.709485715998923},&quot;subLayout&quot;:[{&quot;id&quot;:&quot;2021-04-01T15:09:35&quot;,&quot;margin&quot;:{&quot;bottom&quot;:0.046929728239774704,&quot;left&quot;:0.81999999284744263,&quot;right&quot;:1.2699999809265137,&quot;top&quot;:0.81999999284744263},&quot;type&quot;:0},{&quot;id&quot;:&quot;2021-04-01T15:09:35&quot;,&quot;margin&quot;:{&quot;bottom&quot;:0.026000002399086952,&quot;left&quot;:0.81999999284744263,&quot;right&quot;:1.2699999809265137,&quot;top&quot;:0.14886191487312317},&quot;type&quot;:0}],&quot;type&quot;:0},{&quot;id&quot;:&quot;2021-04-01T15:09:35&quot;,&quot;margin&quot;:{&quot;bottom&quot;:1.6929999589920044,&quot;left&quot;:0.81999999284744263,&quot;right&quot;:1.2699999809265137,&quot;top&quot;:0.81999999284744263},&quot;maxSize&quot;:{&quot;size1&quot;:45.11394904862351},&quot;minSize&quot;:{&quot;size1&quot;:29.213949048623505},&quot;normalSize&quot;:{&quot;size1&quot;:29.213949048623505},&quot;subLayout&quot;:[{&quot;id&quot;:&quot;2021-04-01T15:09:35&quot;,&quot;margin&quot;:{&quot;bottom&quot;:0.046929728239774704,&quot;left&quot;:0.81999999284744263,&quot;right&quot;:1.2699999809265137,&quot;top&quot;:0.81999999284744263},&quot;type&quot;:0},{&quot;id&quot;:&quot;2021-04-01T15:09:35&quot;,&quot;margin&quot;:{&quot;bottom&quot;:1.6929999589920044,&quot;left&quot;:0.81999999284744263,&quot;right&quot;:1.2699999809265137,&quot;top&quot;:0.14886191487312317},&quot;type&quot;:0}],&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a722754f624b46d8977e6e5aa1377386&quot;,&quot;fill_align&quot;:&quot;lm&quot;,&quot;chip_types&quot;:[&quot;header&quot;]},{&quot;text_align&quot;:&quot;lm&quot;,&quot;text_direction&quot;:&quot;horizontal&quot;,&quot;support_big_font&quot;:false,&quot;fill_id&quot;:&quot;eff3efe21f52495ebd97d796d78c39db&quot;,&quot;fill_align&quot;:&quot;lm&quot;,&quot;chip_types&quot;:[&quot;text&quot;]},{&quot;text_align&quot;:&quot;lm&quot;,&quot;text_direction&quot;:&quot;horizontal&quot;,&quot;support_big_font&quot;:false,&quot;fill_id&quot;:&quot;cc851d4a210d4daba3ab09f1d7703974&quot;,&quot;fill_align&quot;:&quot;lm&quot;,&quot;chip_types&quot;:[&quot;text&quot;]},{&quot;text_align&quot;:&quot;lt&quot;,&quot;text_direction&quot;:&quot;horizontal&quot;,&quot;support_features&quot;:[&quot;collage&quot;,&quot;carousel&quot;],&quot;support_big_font&quot;:false,&quot;fill_id&quot;:&quot;44eb4de77259433fbe5f60eb781ff5b1&quot;,&quot;fill_align&quot;:&quot;lt&quot;,&quot;chip_types&quot;:[&quot;text&quot;,&quot;picture&quot;]}]]"/>
  <p:tag name="KSO_WM_SLIDE_ID" val="custom20224729_20"/>
  <p:tag name="KSO_WM_TEMPLATE_SUBCATEGORY" val="21"/>
  <p:tag name="KSO_WM_TEMPLATE_MASTER_TYPE" val="0"/>
  <p:tag name="KSO_WM_TEMPLATE_COLOR_TYPE" val="1"/>
  <p:tag name="KSO_WM_SLIDE_TYPE" val="text"/>
  <p:tag name="KSO_WM_SLIDE_SUBTYPE" val="pureTxt"/>
  <p:tag name="KSO_WM_SLIDE_ITEM_CNT" val="0"/>
  <p:tag name="KSO_WM_SLIDE_INDEX" val="20"/>
  <p:tag name="KSO_WM_SLIDE_SIZE" val="810.935*263.663"/>
  <p:tag name="KSO_WM_SLIDE_POSITION" val="75.5889*215.643"/>
  <p:tag name="KSO_WM_TAG_VERSION" val="1.0"/>
  <p:tag name="KSO_WM_SLIDE_LAYOUT" val="a_b_h"/>
  <p:tag name="KSO_WM_SLIDE_LAYOUT_CNT" val="1_1_3"/>
  <p:tag name="KSO_WM_CHIP_XID" val="5efc367931502a61758d8d7c"/>
  <p:tag name="KSO_WM_CHIP_DECFILLPROP" val="[]"/>
  <p:tag name="KSO_WM_SLIDE_CAN_ADD_NAVIGATION" val="1"/>
  <p:tag name="KSO_WM_CHIP_GROUPID" val="5efc367931502a61758d8d7b"/>
  <p:tag name="KSO_WM_SLIDE_BK_DARK_LIGHT" val="2"/>
  <p:tag name="KSO_WM_SLIDE_BACKGROUND_TYPE" val="general"/>
  <p:tag name="KSO_WM_SLIDE_SUPPORT_FEATURE_TYPE" val="0"/>
  <p:tag name="KSO_WM_SLIDE_SAME_FONT_SIZE" val="1"/>
  <p:tag name="KSO_WM_TEMPLATE_ASSEMBLE_XID" val="60656e9c4054ed1e2fb7fc96"/>
  <p:tag name="KSO_WM_TEMPLATE_ASSEMBLE_GROUPID" val="60656e9c4054ed1e2fb7fc96"/>
  <p:tag name="KSO_WM_CHIP_COLORING" val="1"/>
</p:tagLst>
</file>

<file path=ppt/tags/tag375.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 name="KSO_WM_SLIDE_BACKGROUND_TYPE" val="general"/>
</p:tagLst>
</file>

<file path=ppt/tags/tag376.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 name="KSO_WM_SLIDE_BACKGROUND_TYPE" val="general"/>
</p:tagLst>
</file>

<file path=ppt/tags/tag377.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 name="KSO_WM_SLIDE_BACKGROUND_TYPE" val="general"/>
</p:tagLst>
</file>

<file path=ppt/tags/tag3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大标题内容"/>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24729_20*a*1"/>
  <p:tag name="KSO_WM_TEMPLATE_CATEGORY" val="custom"/>
  <p:tag name="KSO_WM_TEMPLATE_INDEX" val="20224729"/>
  <p:tag name="KSO_WM_UNIT_LAYERLEVEL" val="1"/>
  <p:tag name="KSO_WM_TAG_VERSION" val="1.0"/>
  <p:tag name="KSO_WM_BEAUTIFY_FLAG" val="#wm#"/>
  <p:tag name="KSO_WM_UNIT_SHOW_EDIT_AREA_INDICATION" val="1"/>
  <p:tag name="KSO_WM_UNIT_DEFAULT_FONT" val="24;44;4"/>
  <p:tag name="KSO_WM_UNIT_BLOCK" val="0"/>
  <p:tag name="KSO_WM_UNIT_DEC_AREA_ID" val="9a51ab431caf40ebb50a588924139ab2"/>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
  <p:tag name="KSO_WM_UNIT_TEXT_FILL_FORE_SCHEMECOLOR_INDEX" val="13"/>
  <p:tag name="KSO_WM_UNIT_TEXT_FILL_TYPE" val="1"/>
</p:tagLst>
</file>

<file path=ppt/tags/tag37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5"/>
  <p:tag name="KSO_WM_UNIT_HIGHLIGHT" val="0"/>
  <p:tag name="KSO_WM_UNIT_COMPATIBLE" val="0"/>
  <p:tag name="KSO_WM_UNIT_DIAGRAM_ISNUMVISUAL" val="0"/>
  <p:tag name="KSO_WM_UNIT_DIAGRAM_ISREFERUNIT" val="0"/>
  <p:tag name="KSO_WM_UNIT_TYPE" val="b"/>
  <p:tag name="KSO_WM_UNIT_INDEX" val="1"/>
  <p:tag name="KSO_WM_UNIT_ID" val="custom20224729_20*b*1"/>
  <p:tag name="KSO_WM_TEMPLATE_CATEGORY" val="custom"/>
  <p:tag name="KSO_WM_TEMPLATE_INDEX" val="20224729"/>
  <p:tag name="KSO_WM_UNIT_LAYERLEVEL" val="1"/>
  <p:tag name="KSO_WM_TAG_VERSION" val="1.0"/>
  <p:tag name="KSO_WM_BEAUTIFY_FLAG" val="#wm#"/>
  <p:tag name="KSO_WM_UNIT_DEFAULT_FONT" val="18;24;2"/>
  <p:tag name="KSO_WM_UNIT_BLOCK" val="0"/>
  <p:tag name="KSO_WM_UNIT_DEC_AREA_ID" val="f3273b03cb364355a687b8ab6360227b"/>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25"/>
  <p:tag name="KSO_WM_UNIT_TEXT_FILL_FORE_SCHEMECOLOR_INDEX" val="14"/>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80.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custom20224729_20*h_f*2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a1fbf50e02e94a32b4ce8dd8056b6f8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fb82a67c7584b11b9b626a47fe567cb"/>
  <p:tag name="KSO_WM_UNIT_TEXT_FILL_FORE_SCHEMECOLOR_INDEX_BRIGHTNESS" val="0.25"/>
  <p:tag name="KSO_WM_UNIT_TEXT_FILL_FORE_SCHEMECOLOR_INDEX" val="13"/>
  <p:tag name="KSO_WM_UNIT_TEXT_FILL_TYPE" val="1"/>
</p:tagLst>
</file>

<file path=ppt/tags/tag381.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custom20224729_20*h_f*1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ca6f1527e46344b5831b1e2a5316da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d5b0d8cfb5c478680be1aca6d519385"/>
  <p:tag name="KSO_WM_UNIT_TEXT_FILL_FORE_SCHEMECOLOR_INDEX_BRIGHTNESS" val="0.25"/>
  <p:tag name="KSO_WM_UNIT_TEXT_FILL_FORE_SCHEMECOLOR_INDEX" val="13"/>
  <p:tag name="KSO_WM_UNIT_TEXT_FILL_TYPE" val="1"/>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24729_13*i*2"/>
  <p:tag name="KSO_WM_TEMPLATE_CATEGORY" val="custom"/>
  <p:tag name="KSO_WM_TEMPLATE_INDEX" val="20224729"/>
  <p:tag name="KSO_WM_UNIT_LAYERLEVEL" val="1"/>
  <p:tag name="KSO_WM_TAG_VERSION" val="1.0"/>
  <p:tag name="KSO_WM_BEAUTIFY_FLAG" val="#wm#"/>
  <p:tag name="KSO_WM_UNIT_USESOURCEFORMAT_APPLY" val="1"/>
</p:tagLst>
</file>

<file path=ppt/tags/tag38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4_1"/>
  <p:tag name="KSO_WM_UNIT_ID" val="custom20224729_13*l_h_a*1_4_1"/>
  <p:tag name="KSO_WM_TEMPLATE_CATEGORY" val="custom"/>
  <p:tag name="KSO_WM_TEMPLATE_INDEX" val="20224729"/>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8"/>
  <p:tag name="KSO_WM_UNIT_USESOURCEFORMAT_APPLY" val="1"/>
</p:tagLst>
</file>

<file path=ppt/tags/tag38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4729_13*l_h_f*1_2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38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4729_13*l_h_a*1_2_1"/>
  <p:tag name="KSO_WM_TEMPLATE_CATEGORY" val="custom"/>
  <p:tag name="KSO_WM_TEMPLATE_INDEX" val="20224729"/>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8"/>
  <p:tag name="KSO_WM_UNIT_USESOURCEFORMAT_APPLY" val="1"/>
</p:tagLst>
</file>

<file path=ppt/tags/tag38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24729_13*l_h_f*1_4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3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4729"/>
  <p:tag name="KSO_WM_SLIDE_LAYOUT_INFO" val="{&quot;backgroundInfo&quot;:[{&quot;bottom&quot;:0,&quot;bottomAbs&quot;:false,&quot;left&quot;:0,&quot;leftAbs&quot;:false,&quot;right&quot;:0,&quot;rightAbs&quot;:false,&quot;top&quot;:0,&quot;topAbs&quot;:false,&quot;type&quot;:&quot;general&quot;}],&quot;id&quot;:&quot;2021-04-01T15:09:35&quot;,&quot;maxSize&quot;:{&quot;size1&quot;:25.510710391291866},&quot;minSize&quot;:{&quot;size1&quot;:25.510710391291866},&quot;normalSize&quot;:{&quot;size1&quot;:25.510710391291866},&quot;subLayout&quot;:[{&quot;id&quot;:&quot;2021-04-01T15:09:35&quot;,&quot;margin&quot;:{&quot;bottom&quot;:0,&quot;left&quot;:1.2699999809265137,&quot;right&quot;:1.2699999809265137,&quot;top&quot;:1.2699999809265137},&quot;type&quot;:0},{&quot;direction&quot;:1,&quot;id&quot;:&quot;2021-04-01T15:09:35&quot;,&quot;maxSize&quot;:{&quot;size1&quot;:51.199417551165006},&quot;minSize&quot;:{&quot;size1&quot;:51.199417551165006},&quot;normalSize&quot;:{&quot;size1&quot;:51.199417551165006},&quot;subLayout&quot;:[{&quot;id&quot;:&quot;2021-04-01T15:09:35&quot;,&quot;margin&quot;:{&quot;bottom&quot;:1.6929999589920044,&quot;left&quot;:1.2699999809265137,&quot;right&quot;:0.026000002399086952,&quot;top&quot;:0.81999999284744263},&quot;maxSize&quot;:{&quot;size1&quot;:32.636573489949811},&quot;minSize&quot;:{&quot;size1&quot;:16.736573489949805},&quot;normalSize&quot;:{&quot;size1&quot;:16.736573489949805},&quot;subLayout&quot;:[{&quot;id&quot;:&quot;2021-04-01T15:09:35&quot;,&quot;margin&quot;:{&quot;bottom&quot;:0.046929735690355301,&quot;left&quot;:1.2699999809265137,&quot;right&quot;:0.026000002399086952,&quot;top&quot;:0.81999999284744263},&quot;type&quot;:0},{&quot;id&quot;:&quot;2021-04-01T15:09:35&quot;,&quot;margin&quot;:{&quot;bottom&quot;:1.6929999589920044,&quot;left&quot;:1.2699999809265137,&quot;right&quot;:0.026000002399086952,&quot;top&quot;:0.14886178076267242},&quot;type&quot;:0}],&quot;type&quot;:0},{&quot;id&quot;:&quot;2021-04-01T15:09:35&quot;,&quot;maxSize&quot;:{&quot;size1&quot;:63.39110079734472},&quot;minSize&quot;:{&quot;size1&quot;:27.991100797344721},&quot;normalSize&quot;:{&quot;size1&quot;:45.591100797344723},&quot;subLayout&quot;:[{&quot;id&quot;:&quot;2021-04-01T15:09:35&quot;,&quot;margin&quot;:{&quot;bottom&quot;:0.026000002399086952,&quot;left&quot;:0.81999999284744263,&quot;right&quot;:1.2699999809265137,&quot;top&quot;:0.81999999284744263},&quot;maxSize&quot;:{&quot;size1&quot;:52.609485715998929},&quot;minSize&quot;:{&quot;size1&quot;:36.709485715998923},&quot;normalSize&quot;:{&quot;size1&quot;:36.709485715998923},&quot;subLayout&quot;:[{&quot;id&quot;:&quot;2021-04-01T15:09:35&quot;,&quot;margin&quot;:{&quot;bottom&quot;:0.046929728239774704,&quot;left&quot;:0.81999999284744263,&quot;right&quot;:1.2699999809265137,&quot;top&quot;:0.81999999284744263},&quot;type&quot;:0},{&quot;id&quot;:&quot;2021-04-01T15:09:35&quot;,&quot;margin&quot;:{&quot;bottom&quot;:0.026000002399086952,&quot;left&quot;:0.81999999284744263,&quot;right&quot;:1.2699999809265137,&quot;top&quot;:0.14886191487312317},&quot;type&quot;:0}],&quot;type&quot;:0},{&quot;id&quot;:&quot;2021-04-01T15:09:35&quot;,&quot;margin&quot;:{&quot;bottom&quot;:1.6929999589920044,&quot;left&quot;:0.81999999284744263,&quot;right&quot;:1.2699999809265137,&quot;top&quot;:0.81999999284744263},&quot;maxSize&quot;:{&quot;size1&quot;:45.11394904862351},&quot;minSize&quot;:{&quot;size1&quot;:29.213949048623505},&quot;normalSize&quot;:{&quot;size1&quot;:29.213949048623505},&quot;subLayout&quot;:[{&quot;id&quot;:&quot;2021-04-01T15:09:35&quot;,&quot;margin&quot;:{&quot;bottom&quot;:0.046929728239774704,&quot;left&quot;:0.81999999284744263,&quot;right&quot;:1.2699999809265137,&quot;top&quot;:0.81999999284744263},&quot;type&quot;:0},{&quot;id&quot;:&quot;2021-04-01T15:09:35&quot;,&quot;margin&quot;:{&quot;bottom&quot;:1.6929999589920044,&quot;left&quot;:0.81999999284744263,&quot;right&quot;:1.2699999809265137,&quot;top&quot;:0.14886191487312317},&quot;type&quot;:0}],&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a722754f624b46d8977e6e5aa1377386&quot;,&quot;fill_align&quot;:&quot;lm&quot;,&quot;chip_types&quot;:[&quot;header&quot;]},{&quot;text_align&quot;:&quot;lm&quot;,&quot;text_direction&quot;:&quot;horizontal&quot;,&quot;support_big_font&quot;:false,&quot;fill_id&quot;:&quot;eff3efe21f52495ebd97d796d78c39db&quot;,&quot;fill_align&quot;:&quot;lm&quot;,&quot;chip_types&quot;:[&quot;text&quot;]},{&quot;text_align&quot;:&quot;lm&quot;,&quot;text_direction&quot;:&quot;horizontal&quot;,&quot;support_big_font&quot;:false,&quot;fill_id&quot;:&quot;cc851d4a210d4daba3ab09f1d7703974&quot;,&quot;fill_align&quot;:&quot;lm&quot;,&quot;chip_types&quot;:[&quot;text&quot;]},{&quot;text_align&quot;:&quot;lt&quot;,&quot;text_direction&quot;:&quot;horizontal&quot;,&quot;support_features&quot;:[&quot;collage&quot;,&quot;carousel&quot;],&quot;support_big_font&quot;:false,&quot;fill_id&quot;:&quot;44eb4de77259433fbe5f60eb781ff5b1&quot;,&quot;fill_align&quot;:&quot;lt&quot;,&quot;chip_types&quot;:[&quot;text&quot;,&quot;picture&quot;]}]]"/>
  <p:tag name="KSO_WM_SLIDE_ID" val="custom20224729_20"/>
  <p:tag name="KSO_WM_TEMPLATE_SUBCATEGORY" val="21"/>
  <p:tag name="KSO_WM_TEMPLATE_MASTER_TYPE" val="0"/>
  <p:tag name="KSO_WM_TEMPLATE_COLOR_TYPE" val="1"/>
  <p:tag name="KSO_WM_SLIDE_TYPE" val="text"/>
  <p:tag name="KSO_WM_SLIDE_SUBTYPE" val="pureTxt"/>
  <p:tag name="KSO_WM_SLIDE_ITEM_CNT" val="0"/>
  <p:tag name="KSO_WM_SLIDE_INDEX" val="20"/>
  <p:tag name="KSO_WM_SLIDE_SIZE" val="810.935*263.663"/>
  <p:tag name="KSO_WM_SLIDE_POSITION" val="75.5889*215.643"/>
  <p:tag name="KSO_WM_TAG_VERSION" val="1.0"/>
  <p:tag name="KSO_WM_SLIDE_LAYOUT" val="a_b_h"/>
  <p:tag name="KSO_WM_SLIDE_LAYOUT_CNT" val="1_1_3"/>
  <p:tag name="KSO_WM_CHIP_XID" val="5efc367931502a61758d8d7c"/>
  <p:tag name="KSO_WM_CHIP_DECFILLPROP" val="[]"/>
  <p:tag name="KSO_WM_SLIDE_CAN_ADD_NAVIGATION" val="1"/>
  <p:tag name="KSO_WM_CHIP_GROUPID" val="5efc367931502a61758d8d7b"/>
  <p:tag name="KSO_WM_SLIDE_BK_DARK_LIGHT" val="2"/>
  <p:tag name="KSO_WM_SLIDE_BACKGROUND_TYPE" val="general"/>
  <p:tag name="KSO_WM_SLIDE_SUPPORT_FEATURE_TYPE" val="0"/>
  <p:tag name="KSO_WM_SLIDE_SAME_FONT_SIZE" val="1"/>
  <p:tag name="KSO_WM_TEMPLATE_ASSEMBLE_XID" val="60656e9c4054ed1e2fb7fc96"/>
  <p:tag name="KSO_WM_TEMPLATE_ASSEMBLE_GROUPID" val="60656e9c4054ed1e2fb7fc96"/>
  <p:tag name="KSO_WM_CHIP_COLORING" val="1"/>
</p:tagLst>
</file>

<file path=ppt/tags/tag388.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 name="KSO_WM_SLIDE_BACKGROUND_TYPE" val="general"/>
</p:tagLst>
</file>

<file path=ppt/tags/tag389.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 name="KSO_WM_SLIDE_BACKGROUND_TYPE" val="general"/>
</p:tagLst>
</file>

<file path=ppt/tags/tag3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90.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 name="KSO_WM_SLIDE_BACKGROUND_TYPE" val="general"/>
</p:tagLst>
</file>

<file path=ppt/tags/tag3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大标题内容"/>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24729_20*a*1"/>
  <p:tag name="KSO_WM_TEMPLATE_CATEGORY" val="custom"/>
  <p:tag name="KSO_WM_TEMPLATE_INDEX" val="20224729"/>
  <p:tag name="KSO_WM_UNIT_LAYERLEVEL" val="1"/>
  <p:tag name="KSO_WM_TAG_VERSION" val="1.0"/>
  <p:tag name="KSO_WM_BEAUTIFY_FLAG" val="#wm#"/>
  <p:tag name="KSO_WM_UNIT_SHOW_EDIT_AREA_INDICATION" val="1"/>
  <p:tag name="KSO_WM_UNIT_DEFAULT_FONT" val="24;44;4"/>
  <p:tag name="KSO_WM_UNIT_BLOCK" val="0"/>
  <p:tag name="KSO_WM_UNIT_DEC_AREA_ID" val="9a51ab431caf40ebb50a588924139ab2"/>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
  <p:tag name="KSO_WM_UNIT_TEXT_FILL_FORE_SCHEMECOLOR_INDEX" val="13"/>
  <p:tag name="KSO_WM_UNIT_TEXT_FILL_TYPE" val="1"/>
</p:tagLst>
</file>

<file path=ppt/tags/tag39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5"/>
  <p:tag name="KSO_WM_UNIT_HIGHLIGHT" val="0"/>
  <p:tag name="KSO_WM_UNIT_COMPATIBLE" val="0"/>
  <p:tag name="KSO_WM_UNIT_DIAGRAM_ISNUMVISUAL" val="0"/>
  <p:tag name="KSO_WM_UNIT_DIAGRAM_ISREFERUNIT" val="0"/>
  <p:tag name="KSO_WM_UNIT_TYPE" val="b"/>
  <p:tag name="KSO_WM_UNIT_INDEX" val="1"/>
  <p:tag name="KSO_WM_UNIT_ID" val="custom20224729_20*b*1"/>
  <p:tag name="KSO_WM_TEMPLATE_CATEGORY" val="custom"/>
  <p:tag name="KSO_WM_TEMPLATE_INDEX" val="20224729"/>
  <p:tag name="KSO_WM_UNIT_LAYERLEVEL" val="1"/>
  <p:tag name="KSO_WM_TAG_VERSION" val="1.0"/>
  <p:tag name="KSO_WM_BEAUTIFY_FLAG" val="#wm#"/>
  <p:tag name="KSO_WM_UNIT_DEFAULT_FONT" val="18;24;2"/>
  <p:tag name="KSO_WM_UNIT_BLOCK" val="0"/>
  <p:tag name="KSO_WM_UNIT_DEC_AREA_ID" val="f3273b03cb364355a687b8ab6360227b"/>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25"/>
  <p:tag name="KSO_WM_UNIT_TEXT_FILL_FORE_SCHEMECOLOR_INDEX" val="14"/>
  <p:tag name="KSO_WM_UNIT_TEXT_FILL_TYPE" val="1"/>
</p:tagLst>
</file>

<file path=ppt/tags/tag393.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custom20224729_20*h_f*2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a1fbf50e02e94a32b4ce8dd8056b6f8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fb82a67c7584b11b9b626a47fe567cb"/>
  <p:tag name="KSO_WM_UNIT_TEXT_FILL_FORE_SCHEMECOLOR_INDEX_BRIGHTNESS" val="0.25"/>
  <p:tag name="KSO_WM_UNIT_TEXT_FILL_FORE_SCHEMECOLOR_INDEX" val="13"/>
  <p:tag name="KSO_WM_UNIT_TEXT_FILL_TYPE" val="1"/>
</p:tagLst>
</file>

<file path=ppt/tags/tag394.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custom20224729_20*h_f*1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ca6f1527e46344b5831b1e2a5316da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d5b0d8cfb5c478680be1aca6d519385"/>
  <p:tag name="KSO_WM_UNIT_TEXT_FILL_FORE_SCHEMECOLOR_INDEX_BRIGHTNESS" val="0.25"/>
  <p:tag name="KSO_WM_UNIT_TEXT_FILL_FORE_SCHEMECOLOR_INDEX" val="13"/>
  <p:tag name="KSO_WM_UNIT_TEXT_FILL_TYPE" val="1"/>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24729_13*i*2"/>
  <p:tag name="KSO_WM_TEMPLATE_CATEGORY" val="custom"/>
  <p:tag name="KSO_WM_TEMPLATE_INDEX" val="20224729"/>
  <p:tag name="KSO_WM_UNIT_LAYERLEVEL" val="1"/>
  <p:tag name="KSO_WM_TAG_VERSION" val="1.0"/>
  <p:tag name="KSO_WM_BEAUTIFY_FLAG" val="#wm#"/>
  <p:tag name="KSO_WM_UNIT_USESOURCEFORMAT_APPLY" val="1"/>
</p:tagLst>
</file>

<file path=ppt/tags/tag39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4729_13*l_h_f*1_2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39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4729_13*l_h_a*1_2_1"/>
  <p:tag name="KSO_WM_TEMPLATE_CATEGORY" val="custom"/>
  <p:tag name="KSO_WM_TEMPLATE_INDEX" val="20224729"/>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8"/>
  <p:tag name="KSO_WM_UNIT_USESOURCEFORMAT_APPLY" val="1"/>
</p:tagLst>
</file>

<file path=ppt/tags/tag39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24729_13*l_h_f*1_4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3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4729"/>
  <p:tag name="KSO_WM_SLIDE_LAYOUT_INFO" val="{&quot;backgroundInfo&quot;:[{&quot;bottom&quot;:0,&quot;bottomAbs&quot;:false,&quot;left&quot;:0,&quot;leftAbs&quot;:false,&quot;right&quot;:0,&quot;rightAbs&quot;:false,&quot;top&quot;:0,&quot;topAbs&quot;:false,&quot;type&quot;:&quot;general&quot;}],&quot;id&quot;:&quot;2021-04-01T15:09:35&quot;,&quot;maxSize&quot;:{&quot;size1&quot;:25.510710391291866},&quot;minSize&quot;:{&quot;size1&quot;:25.510710391291866},&quot;normalSize&quot;:{&quot;size1&quot;:25.510710391291866},&quot;subLayout&quot;:[{&quot;id&quot;:&quot;2021-04-01T15:09:35&quot;,&quot;margin&quot;:{&quot;bottom&quot;:0,&quot;left&quot;:1.2699999809265137,&quot;right&quot;:1.2699999809265137,&quot;top&quot;:1.2699999809265137},&quot;type&quot;:0},{&quot;direction&quot;:1,&quot;id&quot;:&quot;2021-04-01T15:09:35&quot;,&quot;maxSize&quot;:{&quot;size1&quot;:51.199417551165006},&quot;minSize&quot;:{&quot;size1&quot;:51.199417551165006},&quot;normalSize&quot;:{&quot;size1&quot;:51.199417551165006},&quot;subLayout&quot;:[{&quot;id&quot;:&quot;2021-04-01T15:09:35&quot;,&quot;margin&quot;:{&quot;bottom&quot;:1.6929999589920044,&quot;left&quot;:1.2699999809265137,&quot;right&quot;:0.026000002399086952,&quot;top&quot;:0.81999999284744263},&quot;maxSize&quot;:{&quot;size1&quot;:32.636573489949811},&quot;minSize&quot;:{&quot;size1&quot;:16.736573489949805},&quot;normalSize&quot;:{&quot;size1&quot;:16.736573489949805},&quot;subLayout&quot;:[{&quot;id&quot;:&quot;2021-04-01T15:09:35&quot;,&quot;margin&quot;:{&quot;bottom&quot;:0.046929735690355301,&quot;left&quot;:1.2699999809265137,&quot;right&quot;:0.026000002399086952,&quot;top&quot;:0.81999999284744263},&quot;type&quot;:0},{&quot;id&quot;:&quot;2021-04-01T15:09:35&quot;,&quot;margin&quot;:{&quot;bottom&quot;:1.6929999589920044,&quot;left&quot;:1.2699999809265137,&quot;right&quot;:0.026000002399086952,&quot;top&quot;:0.14886178076267242},&quot;type&quot;:0}],&quot;type&quot;:0},{&quot;id&quot;:&quot;2021-04-01T15:09:35&quot;,&quot;maxSize&quot;:{&quot;size1&quot;:63.39110079734472},&quot;minSize&quot;:{&quot;size1&quot;:27.991100797344721},&quot;normalSize&quot;:{&quot;size1&quot;:45.591100797344723},&quot;subLayout&quot;:[{&quot;id&quot;:&quot;2021-04-01T15:09:35&quot;,&quot;margin&quot;:{&quot;bottom&quot;:0.026000002399086952,&quot;left&quot;:0.81999999284744263,&quot;right&quot;:1.2699999809265137,&quot;top&quot;:0.81999999284744263},&quot;maxSize&quot;:{&quot;size1&quot;:52.609485715998929},&quot;minSize&quot;:{&quot;size1&quot;:36.709485715998923},&quot;normalSize&quot;:{&quot;size1&quot;:36.709485715998923},&quot;subLayout&quot;:[{&quot;id&quot;:&quot;2021-04-01T15:09:35&quot;,&quot;margin&quot;:{&quot;bottom&quot;:0.046929728239774704,&quot;left&quot;:0.81999999284744263,&quot;right&quot;:1.2699999809265137,&quot;top&quot;:0.81999999284744263},&quot;type&quot;:0},{&quot;id&quot;:&quot;2021-04-01T15:09:35&quot;,&quot;margin&quot;:{&quot;bottom&quot;:0.026000002399086952,&quot;left&quot;:0.81999999284744263,&quot;right&quot;:1.2699999809265137,&quot;top&quot;:0.14886191487312317},&quot;type&quot;:0}],&quot;type&quot;:0},{&quot;id&quot;:&quot;2021-04-01T15:09:35&quot;,&quot;margin&quot;:{&quot;bottom&quot;:1.6929999589920044,&quot;left&quot;:0.81999999284744263,&quot;right&quot;:1.2699999809265137,&quot;top&quot;:0.81999999284744263},&quot;maxSize&quot;:{&quot;size1&quot;:45.11394904862351},&quot;minSize&quot;:{&quot;size1&quot;:29.213949048623505},&quot;normalSize&quot;:{&quot;size1&quot;:29.213949048623505},&quot;subLayout&quot;:[{&quot;id&quot;:&quot;2021-04-01T15:09:35&quot;,&quot;margin&quot;:{&quot;bottom&quot;:0.046929728239774704,&quot;left&quot;:0.81999999284744263,&quot;right&quot;:1.2699999809265137,&quot;top&quot;:0.81999999284744263},&quot;type&quot;:0},{&quot;id&quot;:&quot;2021-04-01T15:09:35&quot;,&quot;margin&quot;:{&quot;bottom&quot;:1.6929999589920044,&quot;left&quot;:0.81999999284744263,&quot;right&quot;:1.2699999809265137,&quot;top&quot;:0.14886191487312317},&quot;type&quot;:0}],&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a722754f624b46d8977e6e5aa1377386&quot;,&quot;fill_align&quot;:&quot;lm&quot;,&quot;chip_types&quot;:[&quot;header&quot;]},{&quot;text_align&quot;:&quot;lm&quot;,&quot;text_direction&quot;:&quot;horizontal&quot;,&quot;support_big_font&quot;:false,&quot;fill_id&quot;:&quot;eff3efe21f52495ebd97d796d78c39db&quot;,&quot;fill_align&quot;:&quot;lm&quot;,&quot;chip_types&quot;:[&quot;text&quot;]},{&quot;text_align&quot;:&quot;lm&quot;,&quot;text_direction&quot;:&quot;horizontal&quot;,&quot;support_big_font&quot;:false,&quot;fill_id&quot;:&quot;cc851d4a210d4daba3ab09f1d7703974&quot;,&quot;fill_align&quot;:&quot;lm&quot;,&quot;chip_types&quot;:[&quot;text&quot;]},{&quot;text_align&quot;:&quot;lt&quot;,&quot;text_direction&quot;:&quot;horizontal&quot;,&quot;support_features&quot;:[&quot;collage&quot;,&quot;carousel&quot;],&quot;support_big_font&quot;:false,&quot;fill_id&quot;:&quot;44eb4de77259433fbe5f60eb781ff5b1&quot;,&quot;fill_align&quot;:&quot;lt&quot;,&quot;chip_types&quot;:[&quot;text&quot;,&quot;picture&quot;]}]]"/>
  <p:tag name="KSO_WM_SLIDE_ID" val="custom20224729_20"/>
  <p:tag name="KSO_WM_TEMPLATE_SUBCATEGORY" val="21"/>
  <p:tag name="KSO_WM_TEMPLATE_MASTER_TYPE" val="0"/>
  <p:tag name="KSO_WM_TEMPLATE_COLOR_TYPE" val="1"/>
  <p:tag name="KSO_WM_SLIDE_TYPE" val="text"/>
  <p:tag name="KSO_WM_SLIDE_SUBTYPE" val="pureTxt"/>
  <p:tag name="KSO_WM_SLIDE_ITEM_CNT" val="0"/>
  <p:tag name="KSO_WM_SLIDE_INDEX" val="20"/>
  <p:tag name="KSO_WM_SLIDE_SIZE" val="810.935*263.663"/>
  <p:tag name="KSO_WM_SLIDE_POSITION" val="75.5889*215.643"/>
  <p:tag name="KSO_WM_TAG_VERSION" val="1.0"/>
  <p:tag name="KSO_WM_SLIDE_LAYOUT" val="a_b_h"/>
  <p:tag name="KSO_WM_SLIDE_LAYOUT_CNT" val="1_1_3"/>
  <p:tag name="KSO_WM_CHIP_XID" val="5efc367931502a61758d8d7c"/>
  <p:tag name="KSO_WM_CHIP_DECFILLPROP" val="[]"/>
  <p:tag name="KSO_WM_SLIDE_CAN_ADD_NAVIGATION" val="1"/>
  <p:tag name="KSO_WM_CHIP_GROUPID" val="5efc367931502a61758d8d7b"/>
  <p:tag name="KSO_WM_SLIDE_BK_DARK_LIGHT" val="2"/>
  <p:tag name="KSO_WM_SLIDE_BACKGROUND_TYPE" val="general"/>
  <p:tag name="KSO_WM_SLIDE_SUPPORT_FEATURE_TYPE" val="0"/>
  <p:tag name="KSO_WM_SLIDE_SAME_FONT_SIZE" val="1"/>
  <p:tag name="KSO_WM_TEMPLATE_ASSEMBLE_XID" val="60656e9c4054ed1e2fb7fc96"/>
  <p:tag name="KSO_WM_TEMPLATE_ASSEMBLE_GROUPID" val="60656e9c4054ed1e2fb7fc96"/>
  <p:tag name="KSO_WM_CHIP_COLORING" val="1"/>
</p:tagLst>
</file>

<file path=ppt/tags/tag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00.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 name="KSO_WM_SLIDE_BACKGROUND_TYPE" val="general"/>
</p:tagLst>
</file>

<file path=ppt/tags/tag401.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 name="KSO_WM_SLIDE_BACKGROUND_TYPE" val="general"/>
</p:tagLst>
</file>

<file path=ppt/tags/tag402.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 name="KSO_WM_SLIDE_BACKGROUND_TYPE" val="general"/>
</p:tagLst>
</file>

<file path=ppt/tags/tag40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5"/>
  <p:tag name="KSO_WM_UNIT_HIGHLIGHT" val="0"/>
  <p:tag name="KSO_WM_UNIT_COMPATIBLE" val="0"/>
  <p:tag name="KSO_WM_UNIT_DIAGRAM_ISNUMVISUAL" val="0"/>
  <p:tag name="KSO_WM_UNIT_DIAGRAM_ISREFERUNIT" val="0"/>
  <p:tag name="KSO_WM_UNIT_TYPE" val="b"/>
  <p:tag name="KSO_WM_UNIT_INDEX" val="1"/>
  <p:tag name="KSO_WM_UNIT_ID" val="custom20224729_20*b*1"/>
  <p:tag name="KSO_WM_TEMPLATE_CATEGORY" val="custom"/>
  <p:tag name="KSO_WM_TEMPLATE_INDEX" val="20224729"/>
  <p:tag name="KSO_WM_UNIT_LAYERLEVEL" val="1"/>
  <p:tag name="KSO_WM_TAG_VERSION" val="1.0"/>
  <p:tag name="KSO_WM_BEAUTIFY_FLAG" val="#wm#"/>
  <p:tag name="KSO_WM_UNIT_DEFAULT_FONT" val="18;24;2"/>
  <p:tag name="KSO_WM_UNIT_BLOCK" val="0"/>
  <p:tag name="KSO_WM_UNIT_DEC_AREA_ID" val="f3273b03cb364355a687b8ab6360227b"/>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25"/>
  <p:tag name="KSO_WM_UNIT_TEXT_FILL_FORE_SCHEMECOLOR_INDEX" val="14"/>
  <p:tag name="KSO_WM_UNIT_TEXT_FILL_TYPE" val="1"/>
</p:tagLst>
</file>

<file path=ppt/tags/tag404.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custom20224729_20*h_f*2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a1fbf50e02e94a32b4ce8dd8056b6f8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fb82a67c7584b11b9b626a47fe567cb"/>
  <p:tag name="KSO_WM_UNIT_TEXT_FILL_FORE_SCHEMECOLOR_INDEX_BRIGHTNESS" val="0.25"/>
  <p:tag name="KSO_WM_UNIT_TEXT_FILL_FORE_SCHEMECOLOR_INDEX" val="13"/>
  <p:tag name="KSO_WM_UNIT_TEXT_FILL_TYPE" val="1"/>
</p:tagLst>
</file>

<file path=ppt/tags/tag405.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custom20224729_20*h_f*1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ca6f1527e46344b5831b1e2a5316da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d5b0d8cfb5c478680be1aca6d519385"/>
  <p:tag name="KSO_WM_UNIT_TEXT_FILL_FORE_SCHEMECOLOR_INDEX_BRIGHTNESS" val="0.25"/>
  <p:tag name="KSO_WM_UNIT_TEXT_FILL_FORE_SCHEMECOLOR_INDEX" val="13"/>
  <p:tag name="KSO_WM_UNIT_TEXT_FILL_TYPE" val="1"/>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4729"/>
  <p:tag name="KSO_WM_SLIDE_LAYOUT_INFO" val="{&quot;backgroundInfo&quot;:[{&quot;bottom&quot;:0,&quot;bottomAbs&quot;:false,&quot;left&quot;:0,&quot;leftAbs&quot;:false,&quot;right&quot;:0,&quot;rightAbs&quot;:false,&quot;top&quot;:0,&quot;topAbs&quot;:false,&quot;type&quot;:&quot;general&quot;}],&quot;id&quot;:&quot;2021-04-01T15:09:35&quot;,&quot;maxSize&quot;:{&quot;size1&quot;:25.510710391291866},&quot;minSize&quot;:{&quot;size1&quot;:25.510710391291866},&quot;normalSize&quot;:{&quot;size1&quot;:25.510710391291866},&quot;subLayout&quot;:[{&quot;id&quot;:&quot;2021-04-01T15:09:35&quot;,&quot;margin&quot;:{&quot;bottom&quot;:0,&quot;left&quot;:1.2699999809265137,&quot;right&quot;:1.2699999809265137,&quot;top&quot;:1.2699999809265137},&quot;type&quot;:0},{&quot;direction&quot;:1,&quot;id&quot;:&quot;2021-04-01T15:09:35&quot;,&quot;maxSize&quot;:{&quot;size1&quot;:51.199417551165006},&quot;minSize&quot;:{&quot;size1&quot;:51.199417551165006},&quot;normalSize&quot;:{&quot;size1&quot;:51.199417551165006},&quot;subLayout&quot;:[{&quot;id&quot;:&quot;2021-04-01T15:09:35&quot;,&quot;margin&quot;:{&quot;bottom&quot;:1.6929999589920044,&quot;left&quot;:1.2699999809265137,&quot;right&quot;:0.026000002399086952,&quot;top&quot;:0.81999999284744263},&quot;maxSize&quot;:{&quot;size1&quot;:32.636573489949811},&quot;minSize&quot;:{&quot;size1&quot;:16.736573489949805},&quot;normalSize&quot;:{&quot;size1&quot;:16.736573489949805},&quot;subLayout&quot;:[{&quot;id&quot;:&quot;2021-04-01T15:09:35&quot;,&quot;margin&quot;:{&quot;bottom&quot;:0.046929735690355301,&quot;left&quot;:1.2699999809265137,&quot;right&quot;:0.026000002399086952,&quot;top&quot;:0.81999999284744263},&quot;type&quot;:0},{&quot;id&quot;:&quot;2021-04-01T15:09:35&quot;,&quot;margin&quot;:{&quot;bottom&quot;:1.6929999589920044,&quot;left&quot;:1.2699999809265137,&quot;right&quot;:0.026000002399086952,&quot;top&quot;:0.14886178076267242},&quot;type&quot;:0}],&quot;type&quot;:0},{&quot;id&quot;:&quot;2021-04-01T15:09:35&quot;,&quot;maxSize&quot;:{&quot;size1&quot;:63.39110079734472},&quot;minSize&quot;:{&quot;size1&quot;:27.991100797344721},&quot;normalSize&quot;:{&quot;size1&quot;:45.591100797344723},&quot;subLayout&quot;:[{&quot;id&quot;:&quot;2021-04-01T15:09:35&quot;,&quot;margin&quot;:{&quot;bottom&quot;:0.026000002399086952,&quot;left&quot;:0.81999999284744263,&quot;right&quot;:1.2699999809265137,&quot;top&quot;:0.81999999284744263},&quot;maxSize&quot;:{&quot;size1&quot;:52.609485715998929},&quot;minSize&quot;:{&quot;size1&quot;:36.709485715998923},&quot;normalSize&quot;:{&quot;size1&quot;:36.709485715998923},&quot;subLayout&quot;:[{&quot;id&quot;:&quot;2021-04-01T15:09:35&quot;,&quot;margin&quot;:{&quot;bottom&quot;:0.046929728239774704,&quot;left&quot;:0.81999999284744263,&quot;right&quot;:1.2699999809265137,&quot;top&quot;:0.81999999284744263},&quot;type&quot;:0},{&quot;id&quot;:&quot;2021-04-01T15:09:35&quot;,&quot;margin&quot;:{&quot;bottom&quot;:0.026000002399086952,&quot;left&quot;:0.81999999284744263,&quot;right&quot;:1.2699999809265137,&quot;top&quot;:0.14886191487312317},&quot;type&quot;:0}],&quot;type&quot;:0},{&quot;id&quot;:&quot;2021-04-01T15:09:35&quot;,&quot;margin&quot;:{&quot;bottom&quot;:1.6929999589920044,&quot;left&quot;:0.81999999284744263,&quot;right&quot;:1.2699999809265137,&quot;top&quot;:0.81999999284744263},&quot;maxSize&quot;:{&quot;size1&quot;:45.11394904862351},&quot;minSize&quot;:{&quot;size1&quot;:29.213949048623505},&quot;normalSize&quot;:{&quot;size1&quot;:29.213949048623505},&quot;subLayout&quot;:[{&quot;id&quot;:&quot;2021-04-01T15:09:35&quot;,&quot;margin&quot;:{&quot;bottom&quot;:0.046929728239774704,&quot;left&quot;:0.81999999284744263,&quot;right&quot;:1.2699999809265137,&quot;top&quot;:0.81999999284744263},&quot;type&quot;:0},{&quot;id&quot;:&quot;2021-04-01T15:09:35&quot;,&quot;margin&quot;:{&quot;bottom&quot;:1.6929999589920044,&quot;left&quot;:0.81999999284744263,&quot;right&quot;:1.2699999809265137,&quot;top&quot;:0.14886191487312317},&quot;type&quot;:0}],&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a722754f624b46d8977e6e5aa1377386&quot;,&quot;fill_align&quot;:&quot;lm&quot;,&quot;chip_types&quot;:[&quot;header&quot;]},{&quot;text_align&quot;:&quot;lm&quot;,&quot;text_direction&quot;:&quot;horizontal&quot;,&quot;support_big_font&quot;:false,&quot;fill_id&quot;:&quot;eff3efe21f52495ebd97d796d78c39db&quot;,&quot;fill_align&quot;:&quot;lm&quot;,&quot;chip_types&quot;:[&quot;text&quot;]},{&quot;text_align&quot;:&quot;lm&quot;,&quot;text_direction&quot;:&quot;horizontal&quot;,&quot;support_big_font&quot;:false,&quot;fill_id&quot;:&quot;cc851d4a210d4daba3ab09f1d7703974&quot;,&quot;fill_align&quot;:&quot;lm&quot;,&quot;chip_types&quot;:[&quot;text&quot;]},{&quot;text_align&quot;:&quot;lt&quot;,&quot;text_direction&quot;:&quot;horizontal&quot;,&quot;support_features&quot;:[&quot;collage&quot;,&quot;carousel&quot;],&quot;support_big_font&quot;:false,&quot;fill_id&quot;:&quot;44eb4de77259433fbe5f60eb781ff5b1&quot;,&quot;fill_align&quot;:&quot;lt&quot;,&quot;chip_types&quot;:[&quot;text&quot;,&quot;picture&quot;]}]]"/>
  <p:tag name="KSO_WM_SLIDE_ID" val="custom20224729_20"/>
  <p:tag name="KSO_WM_TEMPLATE_SUBCATEGORY" val="21"/>
  <p:tag name="KSO_WM_TEMPLATE_MASTER_TYPE" val="0"/>
  <p:tag name="KSO_WM_TEMPLATE_COLOR_TYPE" val="1"/>
  <p:tag name="KSO_WM_SLIDE_TYPE" val="text"/>
  <p:tag name="KSO_WM_SLIDE_SUBTYPE" val="pureTxt"/>
  <p:tag name="KSO_WM_SLIDE_ITEM_CNT" val="0"/>
  <p:tag name="KSO_WM_SLIDE_INDEX" val="20"/>
  <p:tag name="KSO_WM_SLIDE_SIZE" val="810.935*263.663"/>
  <p:tag name="KSO_WM_SLIDE_POSITION" val="75.5889*215.643"/>
  <p:tag name="KSO_WM_TAG_VERSION" val="1.0"/>
  <p:tag name="KSO_WM_SLIDE_LAYOUT" val="a_b_h"/>
  <p:tag name="KSO_WM_SLIDE_LAYOUT_CNT" val="1_1_3"/>
  <p:tag name="KSO_WM_CHIP_XID" val="5efc367931502a61758d8d7c"/>
  <p:tag name="KSO_WM_CHIP_DECFILLPROP" val="[]"/>
  <p:tag name="KSO_WM_SLIDE_CAN_ADD_NAVIGATION" val="1"/>
  <p:tag name="KSO_WM_CHIP_GROUPID" val="5efc367931502a61758d8d7b"/>
  <p:tag name="KSO_WM_SLIDE_BK_DARK_LIGHT" val="2"/>
  <p:tag name="KSO_WM_SLIDE_BACKGROUND_TYPE" val="general"/>
  <p:tag name="KSO_WM_SLIDE_SUPPORT_FEATURE_TYPE" val="0"/>
  <p:tag name="KSO_WM_SLIDE_SAME_FONT_SIZE" val="1"/>
  <p:tag name="KSO_WM_TEMPLATE_ASSEMBLE_XID" val="60656e9c4054ed1e2fb7fc96"/>
  <p:tag name="KSO_WM_TEMPLATE_ASSEMBLE_GROUPID" val="60656e9c4054ed1e2fb7fc96"/>
  <p:tag name="KSO_WM_CHIP_COLORING" val="1"/>
</p:tagLst>
</file>

<file path=ppt/tags/tag407.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 name="KSO_WM_SLIDE_BACKGROUND_TYPE" val="general"/>
</p:tagLst>
</file>

<file path=ppt/tags/tag408.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 name="KSO_WM_SLIDE_BACKGROUND_TYPE" val="general"/>
</p:tagLst>
</file>

<file path=ppt/tags/tag409.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 name="KSO_WM_SLIDE_BACKGROUND_TYPE" val="general"/>
</p:tagLst>
</file>

<file path=ppt/tags/tag4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大标题内容"/>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24729_20*a*1"/>
  <p:tag name="KSO_WM_TEMPLATE_CATEGORY" val="custom"/>
  <p:tag name="KSO_WM_TEMPLATE_INDEX" val="20224729"/>
  <p:tag name="KSO_WM_UNIT_LAYERLEVEL" val="1"/>
  <p:tag name="KSO_WM_TAG_VERSION" val="1.0"/>
  <p:tag name="KSO_WM_BEAUTIFY_FLAG" val="#wm#"/>
  <p:tag name="KSO_WM_UNIT_SHOW_EDIT_AREA_INDICATION" val="1"/>
  <p:tag name="KSO_WM_UNIT_DEFAULT_FONT" val="24;44;4"/>
  <p:tag name="KSO_WM_UNIT_BLOCK" val="0"/>
  <p:tag name="KSO_WM_UNIT_DEC_AREA_ID" val="9a51ab431caf40ebb50a588924139ab2"/>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
  <p:tag name="KSO_WM_UNIT_TEXT_FILL_FORE_SCHEMECOLOR_INDEX" val="13"/>
  <p:tag name="KSO_WM_UNIT_TEXT_FILL_TYPE" val="1"/>
</p:tagLst>
</file>

<file path=ppt/tags/tag41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5"/>
  <p:tag name="KSO_WM_UNIT_HIGHLIGHT" val="0"/>
  <p:tag name="KSO_WM_UNIT_COMPATIBLE" val="0"/>
  <p:tag name="KSO_WM_UNIT_DIAGRAM_ISNUMVISUAL" val="0"/>
  <p:tag name="KSO_WM_UNIT_DIAGRAM_ISREFERUNIT" val="0"/>
  <p:tag name="KSO_WM_UNIT_TYPE" val="b"/>
  <p:tag name="KSO_WM_UNIT_INDEX" val="1"/>
  <p:tag name="KSO_WM_UNIT_ID" val="custom20224729_20*b*1"/>
  <p:tag name="KSO_WM_TEMPLATE_CATEGORY" val="custom"/>
  <p:tag name="KSO_WM_TEMPLATE_INDEX" val="20224729"/>
  <p:tag name="KSO_WM_UNIT_LAYERLEVEL" val="1"/>
  <p:tag name="KSO_WM_TAG_VERSION" val="1.0"/>
  <p:tag name="KSO_WM_BEAUTIFY_FLAG" val="#wm#"/>
  <p:tag name="KSO_WM_UNIT_DEFAULT_FONT" val="18;24;2"/>
  <p:tag name="KSO_WM_UNIT_BLOCK" val="0"/>
  <p:tag name="KSO_WM_UNIT_DEC_AREA_ID" val="f3273b03cb364355a687b8ab6360227b"/>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25"/>
  <p:tag name="KSO_WM_UNIT_TEXT_FILL_FORE_SCHEMECOLOR_INDEX" val="14"/>
  <p:tag name="KSO_WM_UNIT_TEXT_FILL_TYPE" val="1"/>
</p:tagLst>
</file>

<file path=ppt/tags/tag412.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custom20224729_20*h_f*2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a1fbf50e02e94a32b4ce8dd8056b6f8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fb82a67c7584b11b9b626a47fe567cb"/>
  <p:tag name="KSO_WM_UNIT_TEXT_FILL_FORE_SCHEMECOLOR_INDEX_BRIGHTNESS" val="0.25"/>
  <p:tag name="KSO_WM_UNIT_TEXT_FILL_FORE_SCHEMECOLOR_INDEX" val="13"/>
  <p:tag name="KSO_WM_UNIT_TEXT_FILL_TYPE" val="1"/>
</p:tagLst>
</file>

<file path=ppt/tags/tag413.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custom20224729_20*h_f*1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ca6f1527e46344b5831b1e2a5316da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d5b0d8cfb5c478680be1aca6d519385"/>
  <p:tag name="KSO_WM_UNIT_TEXT_FILL_FORE_SCHEMECOLOR_INDEX_BRIGHTNESS" val="0.25"/>
  <p:tag name="KSO_WM_UNIT_TEXT_FILL_FORE_SCHEMECOLOR_INDEX" val="13"/>
  <p:tag name="KSO_WM_UNIT_TEXT_FILL_TYPE" val="1"/>
</p:tagLst>
</file>

<file path=ppt/tags/tag4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24729_13*i*2"/>
  <p:tag name="KSO_WM_TEMPLATE_CATEGORY" val="custom"/>
  <p:tag name="KSO_WM_TEMPLATE_INDEX" val="20224729"/>
  <p:tag name="KSO_WM_UNIT_LAYERLEVEL" val="1"/>
  <p:tag name="KSO_WM_TAG_VERSION" val="1.0"/>
  <p:tag name="KSO_WM_BEAUTIFY_FLAG" val="#wm#"/>
  <p:tag name="KSO_WM_UNIT_USESOURCEFORMAT_APPLY" val="1"/>
</p:tagLst>
</file>

<file path=ppt/tags/tag41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4_1"/>
  <p:tag name="KSO_WM_UNIT_ID" val="custom20224729_13*l_h_a*1_4_1"/>
  <p:tag name="KSO_WM_TEMPLATE_CATEGORY" val="custom"/>
  <p:tag name="KSO_WM_TEMPLATE_INDEX" val="20224729"/>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8"/>
  <p:tag name="KSO_WM_UNIT_USESOURCEFORMAT_APPLY" val="1"/>
</p:tagLst>
</file>

<file path=ppt/tags/tag41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4729_13*l_h_f*1_2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41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4729_13*l_h_a*1_2_1"/>
  <p:tag name="KSO_WM_TEMPLATE_CATEGORY" val="custom"/>
  <p:tag name="KSO_WM_TEMPLATE_INDEX" val="20224729"/>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8"/>
  <p:tag name="KSO_WM_UNIT_USESOURCEFORMAT_APPLY" val="1"/>
</p:tagLst>
</file>

<file path=ppt/tags/tag4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24729_13*l_h_f*1_4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4729"/>
  <p:tag name="KSO_WM_SLIDE_LAYOUT_INFO" val="{&quot;backgroundInfo&quot;:[{&quot;bottom&quot;:0,&quot;bottomAbs&quot;:false,&quot;left&quot;:0,&quot;leftAbs&quot;:false,&quot;right&quot;:0,&quot;rightAbs&quot;:false,&quot;top&quot;:0,&quot;topAbs&quot;:false,&quot;type&quot;:&quot;general&quot;}],&quot;id&quot;:&quot;2021-04-01T15:09:35&quot;,&quot;maxSize&quot;:{&quot;size1&quot;:25.510710391291866},&quot;minSize&quot;:{&quot;size1&quot;:25.510710391291866},&quot;normalSize&quot;:{&quot;size1&quot;:25.510710391291866},&quot;subLayout&quot;:[{&quot;id&quot;:&quot;2021-04-01T15:09:35&quot;,&quot;margin&quot;:{&quot;bottom&quot;:0,&quot;left&quot;:1.2699999809265137,&quot;right&quot;:1.2699999809265137,&quot;top&quot;:1.2699999809265137},&quot;type&quot;:0},{&quot;direction&quot;:1,&quot;id&quot;:&quot;2021-04-01T15:09:35&quot;,&quot;maxSize&quot;:{&quot;size1&quot;:51.199417551165006},&quot;minSize&quot;:{&quot;size1&quot;:51.199417551165006},&quot;normalSize&quot;:{&quot;size1&quot;:51.199417551165006},&quot;subLayout&quot;:[{&quot;id&quot;:&quot;2021-04-01T15:09:35&quot;,&quot;margin&quot;:{&quot;bottom&quot;:1.6929999589920044,&quot;left&quot;:1.2699999809265137,&quot;right&quot;:0.026000002399086952,&quot;top&quot;:0.81999999284744263},&quot;maxSize&quot;:{&quot;size1&quot;:32.636573489949811},&quot;minSize&quot;:{&quot;size1&quot;:16.736573489949805},&quot;normalSize&quot;:{&quot;size1&quot;:16.736573489949805},&quot;subLayout&quot;:[{&quot;id&quot;:&quot;2021-04-01T15:09:35&quot;,&quot;margin&quot;:{&quot;bottom&quot;:0.046929735690355301,&quot;left&quot;:1.2699999809265137,&quot;right&quot;:0.026000002399086952,&quot;top&quot;:0.81999999284744263},&quot;type&quot;:0},{&quot;id&quot;:&quot;2021-04-01T15:09:35&quot;,&quot;margin&quot;:{&quot;bottom&quot;:1.6929999589920044,&quot;left&quot;:1.2699999809265137,&quot;right&quot;:0.026000002399086952,&quot;top&quot;:0.14886178076267242},&quot;type&quot;:0}],&quot;type&quot;:0},{&quot;id&quot;:&quot;2021-04-01T15:09:35&quot;,&quot;maxSize&quot;:{&quot;size1&quot;:63.39110079734472},&quot;minSize&quot;:{&quot;size1&quot;:27.991100797344721},&quot;normalSize&quot;:{&quot;size1&quot;:45.591100797344723},&quot;subLayout&quot;:[{&quot;id&quot;:&quot;2021-04-01T15:09:35&quot;,&quot;margin&quot;:{&quot;bottom&quot;:0.026000002399086952,&quot;left&quot;:0.81999999284744263,&quot;right&quot;:1.2699999809265137,&quot;top&quot;:0.81999999284744263},&quot;maxSize&quot;:{&quot;size1&quot;:52.609485715998929},&quot;minSize&quot;:{&quot;size1&quot;:36.709485715998923},&quot;normalSize&quot;:{&quot;size1&quot;:36.709485715998923},&quot;subLayout&quot;:[{&quot;id&quot;:&quot;2021-04-01T15:09:35&quot;,&quot;margin&quot;:{&quot;bottom&quot;:0.046929728239774704,&quot;left&quot;:0.81999999284744263,&quot;right&quot;:1.2699999809265137,&quot;top&quot;:0.81999999284744263},&quot;type&quot;:0},{&quot;id&quot;:&quot;2021-04-01T15:09:35&quot;,&quot;margin&quot;:{&quot;bottom&quot;:0.026000002399086952,&quot;left&quot;:0.81999999284744263,&quot;right&quot;:1.2699999809265137,&quot;top&quot;:0.14886191487312317},&quot;type&quot;:0}],&quot;type&quot;:0},{&quot;id&quot;:&quot;2021-04-01T15:09:35&quot;,&quot;margin&quot;:{&quot;bottom&quot;:1.6929999589920044,&quot;left&quot;:0.81999999284744263,&quot;right&quot;:1.2699999809265137,&quot;top&quot;:0.81999999284744263},&quot;maxSize&quot;:{&quot;size1&quot;:45.11394904862351},&quot;minSize&quot;:{&quot;size1&quot;:29.213949048623505},&quot;normalSize&quot;:{&quot;size1&quot;:29.213949048623505},&quot;subLayout&quot;:[{&quot;id&quot;:&quot;2021-04-01T15:09:35&quot;,&quot;margin&quot;:{&quot;bottom&quot;:0.046929728239774704,&quot;left&quot;:0.81999999284744263,&quot;right&quot;:1.2699999809265137,&quot;top&quot;:0.81999999284744263},&quot;type&quot;:0},{&quot;id&quot;:&quot;2021-04-01T15:09:35&quot;,&quot;margin&quot;:{&quot;bottom&quot;:1.6929999589920044,&quot;left&quot;:0.81999999284744263,&quot;right&quot;:1.2699999809265137,&quot;top&quot;:0.14886191487312317},&quot;type&quot;:0}],&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a722754f624b46d8977e6e5aa1377386&quot;,&quot;fill_align&quot;:&quot;lm&quot;,&quot;chip_types&quot;:[&quot;header&quot;]},{&quot;text_align&quot;:&quot;lm&quot;,&quot;text_direction&quot;:&quot;horizontal&quot;,&quot;support_big_font&quot;:false,&quot;fill_id&quot;:&quot;eff3efe21f52495ebd97d796d78c39db&quot;,&quot;fill_align&quot;:&quot;lm&quot;,&quot;chip_types&quot;:[&quot;text&quot;]},{&quot;text_align&quot;:&quot;lm&quot;,&quot;text_direction&quot;:&quot;horizontal&quot;,&quot;support_big_font&quot;:false,&quot;fill_id&quot;:&quot;cc851d4a210d4daba3ab09f1d7703974&quot;,&quot;fill_align&quot;:&quot;lm&quot;,&quot;chip_types&quot;:[&quot;text&quot;]},{&quot;text_align&quot;:&quot;lt&quot;,&quot;text_direction&quot;:&quot;horizontal&quot;,&quot;support_features&quot;:[&quot;collage&quot;,&quot;carousel&quot;],&quot;support_big_font&quot;:false,&quot;fill_id&quot;:&quot;44eb4de77259433fbe5f60eb781ff5b1&quot;,&quot;fill_align&quot;:&quot;lt&quot;,&quot;chip_types&quot;:[&quot;text&quot;,&quot;picture&quot;]}]]"/>
  <p:tag name="KSO_WM_SLIDE_ID" val="custom20224729_20"/>
  <p:tag name="KSO_WM_TEMPLATE_SUBCATEGORY" val="21"/>
  <p:tag name="KSO_WM_TEMPLATE_MASTER_TYPE" val="0"/>
  <p:tag name="KSO_WM_TEMPLATE_COLOR_TYPE" val="1"/>
  <p:tag name="KSO_WM_SLIDE_TYPE" val="text"/>
  <p:tag name="KSO_WM_SLIDE_SUBTYPE" val="pureTxt"/>
  <p:tag name="KSO_WM_SLIDE_ITEM_CNT" val="0"/>
  <p:tag name="KSO_WM_SLIDE_INDEX" val="20"/>
  <p:tag name="KSO_WM_SLIDE_SIZE" val="810.935*263.663"/>
  <p:tag name="KSO_WM_SLIDE_POSITION" val="75.5889*215.643"/>
  <p:tag name="KSO_WM_TAG_VERSION" val="1.0"/>
  <p:tag name="KSO_WM_SLIDE_LAYOUT" val="a_b_h"/>
  <p:tag name="KSO_WM_SLIDE_LAYOUT_CNT" val="1_1_3"/>
  <p:tag name="KSO_WM_CHIP_XID" val="5efc367931502a61758d8d7c"/>
  <p:tag name="KSO_WM_CHIP_DECFILLPROP" val="[]"/>
  <p:tag name="KSO_WM_SLIDE_CAN_ADD_NAVIGATION" val="1"/>
  <p:tag name="KSO_WM_CHIP_GROUPID" val="5efc367931502a61758d8d7b"/>
  <p:tag name="KSO_WM_SLIDE_BK_DARK_LIGHT" val="2"/>
  <p:tag name="KSO_WM_SLIDE_BACKGROUND_TYPE" val="general"/>
  <p:tag name="KSO_WM_SLIDE_SUPPORT_FEATURE_TYPE" val="0"/>
  <p:tag name="KSO_WM_SLIDE_SAME_FONT_SIZE" val="1"/>
  <p:tag name="KSO_WM_TEMPLATE_ASSEMBLE_XID" val="60656e9c4054ed1e2fb7fc96"/>
  <p:tag name="KSO_WM_TEMPLATE_ASSEMBLE_GROUPID" val="60656e9c4054ed1e2fb7fc96"/>
  <p:tag name="KSO_WM_CHIP_COLORING" val="1"/>
</p:tagLst>
</file>

<file path=ppt/tags/tag4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20.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 name="KSO_WM_SLIDE_BACKGROUND_TYPE" val="general"/>
</p:tagLst>
</file>

<file path=ppt/tags/tag421.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 name="KSO_WM_SLIDE_BACKGROUND_TYPE" val="general"/>
</p:tagLst>
</file>

<file path=ppt/tags/tag422.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 name="KSO_WM_SLIDE_BACKGROUND_TYPE" val="general"/>
</p:tagLst>
</file>

<file path=ppt/tags/tag4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大标题内容"/>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24729_20*a*1"/>
  <p:tag name="KSO_WM_TEMPLATE_CATEGORY" val="custom"/>
  <p:tag name="KSO_WM_TEMPLATE_INDEX" val="20224729"/>
  <p:tag name="KSO_WM_UNIT_LAYERLEVEL" val="1"/>
  <p:tag name="KSO_WM_TAG_VERSION" val="1.0"/>
  <p:tag name="KSO_WM_BEAUTIFY_FLAG" val="#wm#"/>
  <p:tag name="KSO_WM_UNIT_SHOW_EDIT_AREA_INDICATION" val="1"/>
  <p:tag name="KSO_WM_UNIT_DEFAULT_FONT" val="24;44;4"/>
  <p:tag name="KSO_WM_UNIT_BLOCK" val="0"/>
  <p:tag name="KSO_WM_UNIT_DEC_AREA_ID" val="9a51ab431caf40ebb50a588924139ab2"/>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
  <p:tag name="KSO_WM_UNIT_TEXT_FILL_FORE_SCHEMECOLOR_INDEX" val="13"/>
  <p:tag name="KSO_WM_UNIT_TEXT_FILL_TYPE" val="1"/>
</p:tagLst>
</file>

<file path=ppt/tags/tag424.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custom20224729_20*h_f*2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a1fbf50e02e94a32b4ce8dd8056b6f8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fb82a67c7584b11b9b626a47fe567cb"/>
  <p:tag name="KSO_WM_UNIT_TEXT_FILL_FORE_SCHEMECOLOR_INDEX_BRIGHTNESS" val="0.25"/>
  <p:tag name="KSO_WM_UNIT_TEXT_FILL_FORE_SCHEMECOLOR_INDEX" val="13"/>
  <p:tag name="KSO_WM_UNIT_TEXT_FILL_TYPE" val="1"/>
</p:tagLst>
</file>

<file path=ppt/tags/tag425.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custom20224729_20*h_f*1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ca6f1527e46344b5831b1e2a5316da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d5b0d8cfb5c478680be1aca6d519385"/>
  <p:tag name="KSO_WM_UNIT_TEXT_FILL_FORE_SCHEMECOLOR_INDEX_BRIGHTNESS" val="0.25"/>
  <p:tag name="KSO_WM_UNIT_TEXT_FILL_FORE_SCHEMECOLOR_INDEX" val="13"/>
  <p:tag name="KSO_WM_UNIT_TEXT_FILL_TYPE" val="1"/>
</p:tagLst>
</file>

<file path=ppt/tags/tag42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24729_13*l_h_f*1_4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4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4729"/>
  <p:tag name="KSO_WM_SLIDE_LAYOUT_INFO" val="{&quot;backgroundInfo&quot;:[{&quot;bottom&quot;:0,&quot;bottomAbs&quot;:false,&quot;left&quot;:0,&quot;leftAbs&quot;:false,&quot;right&quot;:0,&quot;rightAbs&quot;:false,&quot;top&quot;:0,&quot;topAbs&quot;:false,&quot;type&quot;:&quot;general&quot;}],&quot;id&quot;:&quot;2021-04-01T15:09:35&quot;,&quot;maxSize&quot;:{&quot;size1&quot;:25.510710391291866},&quot;minSize&quot;:{&quot;size1&quot;:25.510710391291866},&quot;normalSize&quot;:{&quot;size1&quot;:25.510710391291866},&quot;subLayout&quot;:[{&quot;id&quot;:&quot;2021-04-01T15:09:35&quot;,&quot;margin&quot;:{&quot;bottom&quot;:0,&quot;left&quot;:1.2699999809265137,&quot;right&quot;:1.2699999809265137,&quot;top&quot;:1.2699999809265137},&quot;type&quot;:0},{&quot;direction&quot;:1,&quot;id&quot;:&quot;2021-04-01T15:09:35&quot;,&quot;maxSize&quot;:{&quot;size1&quot;:51.199417551165006},&quot;minSize&quot;:{&quot;size1&quot;:51.199417551165006},&quot;normalSize&quot;:{&quot;size1&quot;:51.199417551165006},&quot;subLayout&quot;:[{&quot;id&quot;:&quot;2021-04-01T15:09:35&quot;,&quot;margin&quot;:{&quot;bottom&quot;:1.6929999589920044,&quot;left&quot;:1.2699999809265137,&quot;right&quot;:0.026000002399086952,&quot;top&quot;:0.81999999284744263},&quot;maxSize&quot;:{&quot;size1&quot;:32.636573489949811},&quot;minSize&quot;:{&quot;size1&quot;:16.736573489949805},&quot;normalSize&quot;:{&quot;size1&quot;:16.736573489949805},&quot;subLayout&quot;:[{&quot;id&quot;:&quot;2021-04-01T15:09:35&quot;,&quot;margin&quot;:{&quot;bottom&quot;:0.046929735690355301,&quot;left&quot;:1.2699999809265137,&quot;right&quot;:0.026000002399086952,&quot;top&quot;:0.81999999284744263},&quot;type&quot;:0},{&quot;id&quot;:&quot;2021-04-01T15:09:35&quot;,&quot;margin&quot;:{&quot;bottom&quot;:1.6929999589920044,&quot;left&quot;:1.2699999809265137,&quot;right&quot;:0.026000002399086952,&quot;top&quot;:0.14886178076267242},&quot;type&quot;:0}],&quot;type&quot;:0},{&quot;id&quot;:&quot;2021-04-01T15:09:35&quot;,&quot;maxSize&quot;:{&quot;size1&quot;:63.39110079734472},&quot;minSize&quot;:{&quot;size1&quot;:27.991100797344721},&quot;normalSize&quot;:{&quot;size1&quot;:45.591100797344723},&quot;subLayout&quot;:[{&quot;id&quot;:&quot;2021-04-01T15:09:35&quot;,&quot;margin&quot;:{&quot;bottom&quot;:0.026000002399086952,&quot;left&quot;:0.81999999284744263,&quot;right&quot;:1.2699999809265137,&quot;top&quot;:0.81999999284744263},&quot;maxSize&quot;:{&quot;size1&quot;:52.609485715998929},&quot;minSize&quot;:{&quot;size1&quot;:36.709485715998923},&quot;normalSize&quot;:{&quot;size1&quot;:36.709485715998923},&quot;subLayout&quot;:[{&quot;id&quot;:&quot;2021-04-01T15:09:35&quot;,&quot;margin&quot;:{&quot;bottom&quot;:0.046929728239774704,&quot;left&quot;:0.81999999284744263,&quot;right&quot;:1.2699999809265137,&quot;top&quot;:0.81999999284744263},&quot;type&quot;:0},{&quot;id&quot;:&quot;2021-04-01T15:09:35&quot;,&quot;margin&quot;:{&quot;bottom&quot;:0.026000002399086952,&quot;left&quot;:0.81999999284744263,&quot;right&quot;:1.2699999809265137,&quot;top&quot;:0.14886191487312317},&quot;type&quot;:0}],&quot;type&quot;:0},{&quot;id&quot;:&quot;2021-04-01T15:09:35&quot;,&quot;margin&quot;:{&quot;bottom&quot;:1.6929999589920044,&quot;left&quot;:0.81999999284744263,&quot;right&quot;:1.2699999809265137,&quot;top&quot;:0.81999999284744263},&quot;maxSize&quot;:{&quot;size1&quot;:45.11394904862351},&quot;minSize&quot;:{&quot;size1&quot;:29.213949048623505},&quot;normalSize&quot;:{&quot;size1&quot;:29.213949048623505},&quot;subLayout&quot;:[{&quot;id&quot;:&quot;2021-04-01T15:09:35&quot;,&quot;margin&quot;:{&quot;bottom&quot;:0.046929728239774704,&quot;left&quot;:0.81999999284744263,&quot;right&quot;:1.2699999809265137,&quot;top&quot;:0.81999999284744263},&quot;type&quot;:0},{&quot;id&quot;:&quot;2021-04-01T15:09:35&quot;,&quot;margin&quot;:{&quot;bottom&quot;:1.6929999589920044,&quot;left&quot;:0.81999999284744263,&quot;right&quot;:1.2699999809265137,&quot;top&quot;:0.14886191487312317},&quot;type&quot;:0}],&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a722754f624b46d8977e6e5aa1377386&quot;,&quot;fill_align&quot;:&quot;lm&quot;,&quot;chip_types&quot;:[&quot;header&quot;]},{&quot;text_align&quot;:&quot;lm&quot;,&quot;text_direction&quot;:&quot;horizontal&quot;,&quot;support_big_font&quot;:false,&quot;fill_id&quot;:&quot;eff3efe21f52495ebd97d796d78c39db&quot;,&quot;fill_align&quot;:&quot;lm&quot;,&quot;chip_types&quot;:[&quot;text&quot;]},{&quot;text_align&quot;:&quot;lm&quot;,&quot;text_direction&quot;:&quot;horizontal&quot;,&quot;support_big_font&quot;:false,&quot;fill_id&quot;:&quot;cc851d4a210d4daba3ab09f1d7703974&quot;,&quot;fill_align&quot;:&quot;lm&quot;,&quot;chip_types&quot;:[&quot;text&quot;]},{&quot;text_align&quot;:&quot;lt&quot;,&quot;text_direction&quot;:&quot;horizontal&quot;,&quot;support_features&quot;:[&quot;collage&quot;,&quot;carousel&quot;],&quot;support_big_font&quot;:false,&quot;fill_id&quot;:&quot;44eb4de77259433fbe5f60eb781ff5b1&quot;,&quot;fill_align&quot;:&quot;lt&quot;,&quot;chip_types&quot;:[&quot;text&quot;,&quot;picture&quot;]}]]"/>
  <p:tag name="KSO_WM_SLIDE_ID" val="custom20224729_20"/>
  <p:tag name="KSO_WM_TEMPLATE_SUBCATEGORY" val="21"/>
  <p:tag name="KSO_WM_TEMPLATE_MASTER_TYPE" val="0"/>
  <p:tag name="KSO_WM_TEMPLATE_COLOR_TYPE" val="1"/>
  <p:tag name="KSO_WM_SLIDE_TYPE" val="text"/>
  <p:tag name="KSO_WM_SLIDE_SUBTYPE" val="pureTxt"/>
  <p:tag name="KSO_WM_SLIDE_ITEM_CNT" val="0"/>
  <p:tag name="KSO_WM_SLIDE_INDEX" val="20"/>
  <p:tag name="KSO_WM_SLIDE_SIZE" val="810.935*263.663"/>
  <p:tag name="KSO_WM_SLIDE_POSITION" val="75.5889*215.643"/>
  <p:tag name="KSO_WM_TAG_VERSION" val="1.0"/>
  <p:tag name="KSO_WM_SLIDE_LAYOUT" val="a_b_h"/>
  <p:tag name="KSO_WM_SLIDE_LAYOUT_CNT" val="1_1_3"/>
  <p:tag name="KSO_WM_CHIP_XID" val="5efc367931502a61758d8d7c"/>
  <p:tag name="KSO_WM_CHIP_DECFILLPROP" val="[]"/>
  <p:tag name="KSO_WM_SLIDE_CAN_ADD_NAVIGATION" val="1"/>
  <p:tag name="KSO_WM_CHIP_GROUPID" val="5efc367931502a61758d8d7b"/>
  <p:tag name="KSO_WM_SLIDE_BK_DARK_LIGHT" val="2"/>
  <p:tag name="KSO_WM_SLIDE_BACKGROUND_TYPE" val="general"/>
  <p:tag name="KSO_WM_SLIDE_SUPPORT_FEATURE_TYPE" val="0"/>
  <p:tag name="KSO_WM_SLIDE_SAME_FONT_SIZE" val="1"/>
  <p:tag name="KSO_WM_TEMPLATE_ASSEMBLE_XID" val="60656e9c4054ed1e2fb7fc96"/>
  <p:tag name="KSO_WM_TEMPLATE_ASSEMBLE_GROUPID" val="60656e9c4054ed1e2fb7fc96"/>
  <p:tag name="KSO_WM_CHIP_COLORING" val="1"/>
</p:tagLst>
</file>

<file path=ppt/tags/tag428.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 name="KSO_WM_SLIDE_BACKGROUND_TYPE" val="general"/>
</p:tagLst>
</file>

<file path=ppt/tags/tag429.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 name="KSO_WM_SLIDE_BACKGROUND_TYPE" val="general"/>
</p:tagLst>
</file>

<file path=ppt/tags/tag43.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Lst>
</file>

<file path=ppt/tags/tag430.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 name="KSO_WM_SLIDE_BACKGROUND_TYPE" val="general"/>
</p:tagLst>
</file>

<file path=ppt/tags/tag43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大标题内容"/>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24729_20*a*1"/>
  <p:tag name="KSO_WM_TEMPLATE_CATEGORY" val="custom"/>
  <p:tag name="KSO_WM_TEMPLATE_INDEX" val="20224729"/>
  <p:tag name="KSO_WM_UNIT_LAYERLEVEL" val="1"/>
  <p:tag name="KSO_WM_TAG_VERSION" val="1.0"/>
  <p:tag name="KSO_WM_BEAUTIFY_FLAG" val="#wm#"/>
  <p:tag name="KSO_WM_UNIT_SHOW_EDIT_AREA_INDICATION" val="1"/>
  <p:tag name="KSO_WM_UNIT_DEFAULT_FONT" val="24;44;4"/>
  <p:tag name="KSO_WM_UNIT_BLOCK" val="0"/>
  <p:tag name="KSO_WM_UNIT_DEC_AREA_ID" val="9a51ab431caf40ebb50a588924139ab2"/>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
  <p:tag name="KSO_WM_UNIT_TEXT_FILL_FORE_SCHEMECOLOR_INDEX" val="13"/>
  <p:tag name="KSO_WM_UNIT_TEXT_FILL_TYPE" val="1"/>
</p:tagLst>
</file>

<file path=ppt/tags/tag43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5"/>
  <p:tag name="KSO_WM_UNIT_HIGHLIGHT" val="0"/>
  <p:tag name="KSO_WM_UNIT_COMPATIBLE" val="0"/>
  <p:tag name="KSO_WM_UNIT_DIAGRAM_ISNUMVISUAL" val="0"/>
  <p:tag name="KSO_WM_UNIT_DIAGRAM_ISREFERUNIT" val="0"/>
  <p:tag name="KSO_WM_UNIT_TYPE" val="b"/>
  <p:tag name="KSO_WM_UNIT_INDEX" val="1"/>
  <p:tag name="KSO_WM_UNIT_ID" val="custom20224729_20*b*1"/>
  <p:tag name="KSO_WM_TEMPLATE_CATEGORY" val="custom"/>
  <p:tag name="KSO_WM_TEMPLATE_INDEX" val="20224729"/>
  <p:tag name="KSO_WM_UNIT_LAYERLEVEL" val="1"/>
  <p:tag name="KSO_WM_TAG_VERSION" val="1.0"/>
  <p:tag name="KSO_WM_BEAUTIFY_FLAG" val="#wm#"/>
  <p:tag name="KSO_WM_UNIT_DEFAULT_FONT" val="18;24;2"/>
  <p:tag name="KSO_WM_UNIT_BLOCK" val="0"/>
  <p:tag name="KSO_WM_UNIT_DEC_AREA_ID" val="f3273b03cb364355a687b8ab6360227b"/>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25"/>
  <p:tag name="KSO_WM_UNIT_TEXT_FILL_FORE_SCHEMECOLOR_INDEX" val="14"/>
  <p:tag name="KSO_WM_UNIT_TEXT_FILL_TYPE" val="1"/>
</p:tagLst>
</file>

<file path=ppt/tags/tag433.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custom20224729_20*h_f*2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a1fbf50e02e94a32b4ce8dd8056b6f8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fb82a67c7584b11b9b626a47fe567cb"/>
  <p:tag name="KSO_WM_UNIT_TEXT_FILL_FORE_SCHEMECOLOR_INDEX_BRIGHTNESS" val="0.25"/>
  <p:tag name="KSO_WM_UNIT_TEXT_FILL_FORE_SCHEMECOLOR_INDEX" val="13"/>
  <p:tag name="KSO_WM_UNIT_TEXT_FILL_TYPE" val="1"/>
</p:tagLst>
</file>

<file path=ppt/tags/tag434.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custom20224729_20*h_f*1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ca6f1527e46344b5831b1e2a5316da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d5b0d8cfb5c478680be1aca6d519385"/>
  <p:tag name="KSO_WM_UNIT_TEXT_FILL_FORE_SCHEMECOLOR_INDEX_BRIGHTNESS" val="0.25"/>
  <p:tag name="KSO_WM_UNIT_TEXT_FILL_FORE_SCHEMECOLOR_INDEX" val="13"/>
  <p:tag name="KSO_WM_UNIT_TEXT_FILL_TYPE" val="1"/>
</p:tagLst>
</file>

<file path=ppt/tags/tag4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24729_13*i*2"/>
  <p:tag name="KSO_WM_TEMPLATE_CATEGORY" val="custom"/>
  <p:tag name="KSO_WM_TEMPLATE_INDEX" val="20224729"/>
  <p:tag name="KSO_WM_UNIT_LAYERLEVEL" val="1"/>
  <p:tag name="KSO_WM_TAG_VERSION" val="1.0"/>
  <p:tag name="KSO_WM_BEAUTIFY_FLAG" val="#wm#"/>
  <p:tag name="KSO_WM_UNIT_USESOURCEFORMAT_APPLY" val="1"/>
</p:tagLst>
</file>

<file path=ppt/tags/tag43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4729_13*l_h_f*1_2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43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4729_13*l_h_a*1_2_1"/>
  <p:tag name="KSO_WM_TEMPLATE_CATEGORY" val="custom"/>
  <p:tag name="KSO_WM_TEMPLATE_INDEX" val="20224729"/>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8"/>
  <p:tag name="KSO_WM_UNIT_USESOURCEFORMAT_APPLY" val="1"/>
</p:tagLst>
</file>

<file path=ppt/tags/tag43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24729_13*l_h_f*1_4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4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4729"/>
  <p:tag name="KSO_WM_SLIDE_LAYOUT_INFO" val="{&quot;backgroundInfo&quot;:[{&quot;bottom&quot;:0,&quot;bottomAbs&quot;:false,&quot;left&quot;:0,&quot;leftAbs&quot;:false,&quot;right&quot;:0,&quot;rightAbs&quot;:false,&quot;top&quot;:0,&quot;topAbs&quot;:false,&quot;type&quot;:&quot;general&quot;}],&quot;id&quot;:&quot;2021-04-01T15:09:35&quot;,&quot;maxSize&quot;:{&quot;size1&quot;:25.510710391291866},&quot;minSize&quot;:{&quot;size1&quot;:25.510710391291866},&quot;normalSize&quot;:{&quot;size1&quot;:25.510710391291866},&quot;subLayout&quot;:[{&quot;id&quot;:&quot;2021-04-01T15:09:35&quot;,&quot;margin&quot;:{&quot;bottom&quot;:0,&quot;left&quot;:1.2699999809265137,&quot;right&quot;:1.2699999809265137,&quot;top&quot;:1.2699999809265137},&quot;type&quot;:0},{&quot;direction&quot;:1,&quot;id&quot;:&quot;2021-04-01T15:09:35&quot;,&quot;maxSize&quot;:{&quot;size1&quot;:51.199417551165006},&quot;minSize&quot;:{&quot;size1&quot;:51.199417551165006},&quot;normalSize&quot;:{&quot;size1&quot;:51.199417551165006},&quot;subLayout&quot;:[{&quot;id&quot;:&quot;2021-04-01T15:09:35&quot;,&quot;margin&quot;:{&quot;bottom&quot;:1.6929999589920044,&quot;left&quot;:1.2699999809265137,&quot;right&quot;:0.026000002399086952,&quot;top&quot;:0.81999999284744263},&quot;maxSize&quot;:{&quot;size1&quot;:32.636573489949811},&quot;minSize&quot;:{&quot;size1&quot;:16.736573489949805},&quot;normalSize&quot;:{&quot;size1&quot;:16.736573489949805},&quot;subLayout&quot;:[{&quot;id&quot;:&quot;2021-04-01T15:09:35&quot;,&quot;margin&quot;:{&quot;bottom&quot;:0.046929735690355301,&quot;left&quot;:1.2699999809265137,&quot;right&quot;:0.026000002399086952,&quot;top&quot;:0.81999999284744263},&quot;type&quot;:0},{&quot;id&quot;:&quot;2021-04-01T15:09:35&quot;,&quot;margin&quot;:{&quot;bottom&quot;:1.6929999589920044,&quot;left&quot;:1.2699999809265137,&quot;right&quot;:0.026000002399086952,&quot;top&quot;:0.14886178076267242},&quot;type&quot;:0}],&quot;type&quot;:0},{&quot;id&quot;:&quot;2021-04-01T15:09:35&quot;,&quot;maxSize&quot;:{&quot;size1&quot;:63.39110079734472},&quot;minSize&quot;:{&quot;size1&quot;:27.991100797344721},&quot;normalSize&quot;:{&quot;size1&quot;:45.591100797344723},&quot;subLayout&quot;:[{&quot;id&quot;:&quot;2021-04-01T15:09:35&quot;,&quot;margin&quot;:{&quot;bottom&quot;:0.026000002399086952,&quot;left&quot;:0.81999999284744263,&quot;right&quot;:1.2699999809265137,&quot;top&quot;:0.81999999284744263},&quot;maxSize&quot;:{&quot;size1&quot;:52.609485715998929},&quot;minSize&quot;:{&quot;size1&quot;:36.709485715998923},&quot;normalSize&quot;:{&quot;size1&quot;:36.709485715998923},&quot;subLayout&quot;:[{&quot;id&quot;:&quot;2021-04-01T15:09:35&quot;,&quot;margin&quot;:{&quot;bottom&quot;:0.046929728239774704,&quot;left&quot;:0.81999999284744263,&quot;right&quot;:1.2699999809265137,&quot;top&quot;:0.81999999284744263},&quot;type&quot;:0},{&quot;id&quot;:&quot;2021-04-01T15:09:35&quot;,&quot;margin&quot;:{&quot;bottom&quot;:0.026000002399086952,&quot;left&quot;:0.81999999284744263,&quot;right&quot;:1.2699999809265137,&quot;top&quot;:0.14886191487312317},&quot;type&quot;:0}],&quot;type&quot;:0},{&quot;id&quot;:&quot;2021-04-01T15:09:35&quot;,&quot;margin&quot;:{&quot;bottom&quot;:1.6929999589920044,&quot;left&quot;:0.81999999284744263,&quot;right&quot;:1.2699999809265137,&quot;top&quot;:0.81999999284744263},&quot;maxSize&quot;:{&quot;size1&quot;:45.11394904862351},&quot;minSize&quot;:{&quot;size1&quot;:29.213949048623505},&quot;normalSize&quot;:{&quot;size1&quot;:29.213949048623505},&quot;subLayout&quot;:[{&quot;id&quot;:&quot;2021-04-01T15:09:35&quot;,&quot;margin&quot;:{&quot;bottom&quot;:0.046929728239774704,&quot;left&quot;:0.81999999284744263,&quot;right&quot;:1.2699999809265137,&quot;top&quot;:0.81999999284744263},&quot;type&quot;:0},{&quot;id&quot;:&quot;2021-04-01T15:09:35&quot;,&quot;margin&quot;:{&quot;bottom&quot;:1.6929999589920044,&quot;left&quot;:0.81999999284744263,&quot;right&quot;:1.2699999809265137,&quot;top&quot;:0.14886191487312317},&quot;type&quot;:0}],&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a722754f624b46d8977e6e5aa1377386&quot;,&quot;fill_align&quot;:&quot;lm&quot;,&quot;chip_types&quot;:[&quot;header&quot;]},{&quot;text_align&quot;:&quot;lm&quot;,&quot;text_direction&quot;:&quot;horizontal&quot;,&quot;support_big_font&quot;:false,&quot;fill_id&quot;:&quot;eff3efe21f52495ebd97d796d78c39db&quot;,&quot;fill_align&quot;:&quot;lm&quot;,&quot;chip_types&quot;:[&quot;text&quot;]},{&quot;text_align&quot;:&quot;lm&quot;,&quot;text_direction&quot;:&quot;horizontal&quot;,&quot;support_big_font&quot;:false,&quot;fill_id&quot;:&quot;cc851d4a210d4daba3ab09f1d7703974&quot;,&quot;fill_align&quot;:&quot;lm&quot;,&quot;chip_types&quot;:[&quot;text&quot;]},{&quot;text_align&quot;:&quot;lt&quot;,&quot;text_direction&quot;:&quot;horizontal&quot;,&quot;support_features&quot;:[&quot;collage&quot;,&quot;carousel&quot;],&quot;support_big_font&quot;:false,&quot;fill_id&quot;:&quot;44eb4de77259433fbe5f60eb781ff5b1&quot;,&quot;fill_align&quot;:&quot;lt&quot;,&quot;chip_types&quot;:[&quot;text&quot;,&quot;picture&quot;]}]]"/>
  <p:tag name="KSO_WM_SLIDE_ID" val="custom20224729_20"/>
  <p:tag name="KSO_WM_TEMPLATE_SUBCATEGORY" val="21"/>
  <p:tag name="KSO_WM_TEMPLATE_MASTER_TYPE" val="0"/>
  <p:tag name="KSO_WM_TEMPLATE_COLOR_TYPE" val="1"/>
  <p:tag name="KSO_WM_SLIDE_TYPE" val="text"/>
  <p:tag name="KSO_WM_SLIDE_SUBTYPE" val="pureTxt"/>
  <p:tag name="KSO_WM_SLIDE_ITEM_CNT" val="0"/>
  <p:tag name="KSO_WM_SLIDE_INDEX" val="20"/>
  <p:tag name="KSO_WM_SLIDE_SIZE" val="810.935*263.663"/>
  <p:tag name="KSO_WM_SLIDE_POSITION" val="75.5889*215.643"/>
  <p:tag name="KSO_WM_TAG_VERSION" val="1.0"/>
  <p:tag name="KSO_WM_SLIDE_LAYOUT" val="a_b_h"/>
  <p:tag name="KSO_WM_SLIDE_LAYOUT_CNT" val="1_1_3"/>
  <p:tag name="KSO_WM_CHIP_XID" val="5efc367931502a61758d8d7c"/>
  <p:tag name="KSO_WM_CHIP_DECFILLPROP" val="[]"/>
  <p:tag name="KSO_WM_SLIDE_CAN_ADD_NAVIGATION" val="1"/>
  <p:tag name="KSO_WM_CHIP_GROUPID" val="5efc367931502a61758d8d7b"/>
  <p:tag name="KSO_WM_SLIDE_BK_DARK_LIGHT" val="2"/>
  <p:tag name="KSO_WM_SLIDE_BACKGROUND_TYPE" val="general"/>
  <p:tag name="KSO_WM_SLIDE_SUPPORT_FEATURE_TYPE" val="0"/>
  <p:tag name="KSO_WM_SLIDE_SAME_FONT_SIZE" val="1"/>
  <p:tag name="KSO_WM_TEMPLATE_ASSEMBLE_XID" val="60656e9c4054ed1e2fb7fc96"/>
  <p:tag name="KSO_WM_TEMPLATE_ASSEMBLE_GROUPID" val="60656e9c4054ed1e2fb7fc96"/>
  <p:tag name="KSO_WM_CHIP_COLORING" val="1"/>
</p:tagLst>
</file>

<file path=ppt/tags/tag44.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3*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Lst>
</file>

<file path=ppt/tags/tag440.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 name="KSO_WM_SLIDE_BACKGROUND_TYPE" val="general"/>
</p:tagLst>
</file>

<file path=ppt/tags/tag441.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 name="KSO_WM_SLIDE_BACKGROUND_TYPE" val="general"/>
</p:tagLst>
</file>

<file path=ppt/tags/tag442.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 name="KSO_WM_SLIDE_BACKGROUND_TYPE" val="general"/>
</p:tagLst>
</file>

<file path=ppt/tags/tag44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大标题内容"/>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24729_20*a*1"/>
  <p:tag name="KSO_WM_TEMPLATE_CATEGORY" val="custom"/>
  <p:tag name="KSO_WM_TEMPLATE_INDEX" val="20224729"/>
  <p:tag name="KSO_WM_UNIT_LAYERLEVEL" val="1"/>
  <p:tag name="KSO_WM_TAG_VERSION" val="1.0"/>
  <p:tag name="KSO_WM_BEAUTIFY_FLAG" val="#wm#"/>
  <p:tag name="KSO_WM_UNIT_SHOW_EDIT_AREA_INDICATION" val="1"/>
  <p:tag name="KSO_WM_UNIT_DEFAULT_FONT" val="24;44;4"/>
  <p:tag name="KSO_WM_UNIT_BLOCK" val="0"/>
  <p:tag name="KSO_WM_UNIT_DEC_AREA_ID" val="9a51ab431caf40ebb50a588924139ab2"/>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
  <p:tag name="KSO_WM_UNIT_TEXT_FILL_FORE_SCHEMECOLOR_INDEX" val="13"/>
  <p:tag name="KSO_WM_UNIT_TEXT_FILL_TYPE" val="1"/>
</p:tagLst>
</file>

<file path=ppt/tags/tag4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5"/>
  <p:tag name="KSO_WM_UNIT_HIGHLIGHT" val="0"/>
  <p:tag name="KSO_WM_UNIT_COMPATIBLE" val="0"/>
  <p:tag name="KSO_WM_UNIT_DIAGRAM_ISNUMVISUAL" val="0"/>
  <p:tag name="KSO_WM_UNIT_DIAGRAM_ISREFERUNIT" val="0"/>
  <p:tag name="KSO_WM_UNIT_TYPE" val="b"/>
  <p:tag name="KSO_WM_UNIT_INDEX" val="1"/>
  <p:tag name="KSO_WM_UNIT_ID" val="custom20224729_20*b*1"/>
  <p:tag name="KSO_WM_TEMPLATE_CATEGORY" val="custom"/>
  <p:tag name="KSO_WM_TEMPLATE_INDEX" val="20224729"/>
  <p:tag name="KSO_WM_UNIT_LAYERLEVEL" val="1"/>
  <p:tag name="KSO_WM_TAG_VERSION" val="1.0"/>
  <p:tag name="KSO_WM_BEAUTIFY_FLAG" val="#wm#"/>
  <p:tag name="KSO_WM_UNIT_DEFAULT_FONT" val="18;24;2"/>
  <p:tag name="KSO_WM_UNIT_BLOCK" val="0"/>
  <p:tag name="KSO_WM_UNIT_DEC_AREA_ID" val="f3273b03cb364355a687b8ab6360227b"/>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25"/>
  <p:tag name="KSO_WM_UNIT_TEXT_FILL_FORE_SCHEMECOLOR_INDEX" val="14"/>
  <p:tag name="KSO_WM_UNIT_TEXT_FILL_TYPE" val="1"/>
</p:tagLst>
</file>

<file path=ppt/tags/tag445.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custom20224729_20*h_f*2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a1fbf50e02e94a32b4ce8dd8056b6f8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fb82a67c7584b11b9b626a47fe567cb"/>
  <p:tag name="KSO_WM_UNIT_TEXT_FILL_FORE_SCHEMECOLOR_INDEX_BRIGHTNESS" val="0.25"/>
  <p:tag name="KSO_WM_UNIT_TEXT_FILL_FORE_SCHEMECOLOR_INDEX" val="13"/>
  <p:tag name="KSO_WM_UNIT_TEXT_FILL_TYPE" val="1"/>
</p:tagLst>
</file>

<file path=ppt/tags/tag446.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custom20224729_20*h_f*1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ca6f1527e46344b5831b1e2a5316da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d5b0d8cfb5c478680be1aca6d519385"/>
  <p:tag name="KSO_WM_UNIT_TEXT_FILL_FORE_SCHEMECOLOR_INDEX_BRIGHTNESS" val="0.25"/>
  <p:tag name="KSO_WM_UNIT_TEXT_FILL_FORE_SCHEMECOLOR_INDEX" val="13"/>
  <p:tag name="KSO_WM_UNIT_TEXT_FILL_TYPE" val="1"/>
</p:tagLst>
</file>

<file path=ppt/tags/tag4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24729_13*i*2"/>
  <p:tag name="KSO_WM_TEMPLATE_CATEGORY" val="custom"/>
  <p:tag name="KSO_WM_TEMPLATE_INDEX" val="20224729"/>
  <p:tag name="KSO_WM_UNIT_LAYERLEVEL" val="1"/>
  <p:tag name="KSO_WM_TAG_VERSION" val="1.0"/>
  <p:tag name="KSO_WM_BEAUTIFY_FLAG" val="#wm#"/>
  <p:tag name="KSO_WM_UNIT_USESOURCEFORMAT_APPLY" val="1"/>
</p:tagLst>
</file>

<file path=ppt/tags/tag44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4729_13*l_h_f*1_2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44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4729_13*l_h_f*1_2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Lst>
</file>

<file path=ppt/tags/tag45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4729_13*l_h_f*1_2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45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4729_13*l_h_a*1_2_1"/>
  <p:tag name="KSO_WM_TEMPLATE_CATEGORY" val="custom"/>
  <p:tag name="KSO_WM_TEMPLATE_INDEX" val="20224729"/>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8"/>
  <p:tag name="KSO_WM_UNIT_USESOURCEFORMAT_APPLY" val="1"/>
</p:tagLst>
</file>

<file path=ppt/tags/tag45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24729_13*l_h_f*1_4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4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4729"/>
  <p:tag name="KSO_WM_SLIDE_LAYOUT_INFO" val="{&quot;backgroundInfo&quot;:[{&quot;bottom&quot;:0,&quot;bottomAbs&quot;:false,&quot;left&quot;:0,&quot;leftAbs&quot;:false,&quot;right&quot;:0,&quot;rightAbs&quot;:false,&quot;top&quot;:0,&quot;topAbs&quot;:false,&quot;type&quot;:&quot;general&quot;}],&quot;id&quot;:&quot;2021-04-01T15:09:35&quot;,&quot;maxSize&quot;:{&quot;size1&quot;:25.510710391291866},&quot;minSize&quot;:{&quot;size1&quot;:25.510710391291866},&quot;normalSize&quot;:{&quot;size1&quot;:25.510710391291866},&quot;subLayout&quot;:[{&quot;id&quot;:&quot;2021-04-01T15:09:35&quot;,&quot;margin&quot;:{&quot;bottom&quot;:0,&quot;left&quot;:1.2699999809265137,&quot;right&quot;:1.2699999809265137,&quot;top&quot;:1.2699999809265137},&quot;type&quot;:0},{&quot;direction&quot;:1,&quot;id&quot;:&quot;2021-04-01T15:09:35&quot;,&quot;maxSize&quot;:{&quot;size1&quot;:51.199417551165006},&quot;minSize&quot;:{&quot;size1&quot;:51.199417551165006},&quot;normalSize&quot;:{&quot;size1&quot;:51.199417551165006},&quot;subLayout&quot;:[{&quot;id&quot;:&quot;2021-04-01T15:09:35&quot;,&quot;margin&quot;:{&quot;bottom&quot;:1.6929999589920044,&quot;left&quot;:1.2699999809265137,&quot;right&quot;:0.026000002399086952,&quot;top&quot;:0.81999999284744263},&quot;maxSize&quot;:{&quot;size1&quot;:32.636573489949811},&quot;minSize&quot;:{&quot;size1&quot;:16.736573489949805},&quot;normalSize&quot;:{&quot;size1&quot;:16.736573489949805},&quot;subLayout&quot;:[{&quot;id&quot;:&quot;2021-04-01T15:09:35&quot;,&quot;margin&quot;:{&quot;bottom&quot;:0.046929735690355301,&quot;left&quot;:1.2699999809265137,&quot;right&quot;:0.026000002399086952,&quot;top&quot;:0.81999999284744263},&quot;type&quot;:0},{&quot;id&quot;:&quot;2021-04-01T15:09:35&quot;,&quot;margin&quot;:{&quot;bottom&quot;:1.6929999589920044,&quot;left&quot;:1.2699999809265137,&quot;right&quot;:0.026000002399086952,&quot;top&quot;:0.14886178076267242},&quot;type&quot;:0}],&quot;type&quot;:0},{&quot;id&quot;:&quot;2021-04-01T15:09:35&quot;,&quot;maxSize&quot;:{&quot;size1&quot;:63.39110079734472},&quot;minSize&quot;:{&quot;size1&quot;:27.991100797344721},&quot;normalSize&quot;:{&quot;size1&quot;:45.591100797344723},&quot;subLayout&quot;:[{&quot;id&quot;:&quot;2021-04-01T15:09:35&quot;,&quot;margin&quot;:{&quot;bottom&quot;:0.026000002399086952,&quot;left&quot;:0.81999999284744263,&quot;right&quot;:1.2699999809265137,&quot;top&quot;:0.81999999284744263},&quot;maxSize&quot;:{&quot;size1&quot;:52.609485715998929},&quot;minSize&quot;:{&quot;size1&quot;:36.709485715998923},&quot;normalSize&quot;:{&quot;size1&quot;:36.709485715998923},&quot;subLayout&quot;:[{&quot;id&quot;:&quot;2021-04-01T15:09:35&quot;,&quot;margin&quot;:{&quot;bottom&quot;:0.046929728239774704,&quot;left&quot;:0.81999999284744263,&quot;right&quot;:1.2699999809265137,&quot;top&quot;:0.81999999284744263},&quot;type&quot;:0},{&quot;id&quot;:&quot;2021-04-01T15:09:35&quot;,&quot;margin&quot;:{&quot;bottom&quot;:0.026000002399086952,&quot;left&quot;:0.81999999284744263,&quot;right&quot;:1.2699999809265137,&quot;top&quot;:0.14886191487312317},&quot;type&quot;:0}],&quot;type&quot;:0},{&quot;id&quot;:&quot;2021-04-01T15:09:35&quot;,&quot;margin&quot;:{&quot;bottom&quot;:1.6929999589920044,&quot;left&quot;:0.81999999284744263,&quot;right&quot;:1.2699999809265137,&quot;top&quot;:0.81999999284744263},&quot;maxSize&quot;:{&quot;size1&quot;:45.11394904862351},&quot;minSize&quot;:{&quot;size1&quot;:29.213949048623505},&quot;normalSize&quot;:{&quot;size1&quot;:29.213949048623505},&quot;subLayout&quot;:[{&quot;id&quot;:&quot;2021-04-01T15:09:35&quot;,&quot;margin&quot;:{&quot;bottom&quot;:0.046929728239774704,&quot;left&quot;:0.81999999284744263,&quot;right&quot;:1.2699999809265137,&quot;top&quot;:0.81999999284744263},&quot;type&quot;:0},{&quot;id&quot;:&quot;2021-04-01T15:09:35&quot;,&quot;margin&quot;:{&quot;bottom&quot;:1.6929999589920044,&quot;left&quot;:0.81999999284744263,&quot;right&quot;:1.2699999809265137,&quot;top&quot;:0.14886191487312317},&quot;type&quot;:0}],&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a722754f624b46d8977e6e5aa1377386&quot;,&quot;fill_align&quot;:&quot;lm&quot;,&quot;chip_types&quot;:[&quot;header&quot;]},{&quot;text_align&quot;:&quot;lm&quot;,&quot;text_direction&quot;:&quot;horizontal&quot;,&quot;support_big_font&quot;:false,&quot;fill_id&quot;:&quot;eff3efe21f52495ebd97d796d78c39db&quot;,&quot;fill_align&quot;:&quot;lm&quot;,&quot;chip_types&quot;:[&quot;text&quot;]},{&quot;text_align&quot;:&quot;lm&quot;,&quot;text_direction&quot;:&quot;horizontal&quot;,&quot;support_big_font&quot;:false,&quot;fill_id&quot;:&quot;cc851d4a210d4daba3ab09f1d7703974&quot;,&quot;fill_align&quot;:&quot;lm&quot;,&quot;chip_types&quot;:[&quot;text&quot;]},{&quot;text_align&quot;:&quot;lt&quot;,&quot;text_direction&quot;:&quot;horizontal&quot;,&quot;support_features&quot;:[&quot;collage&quot;,&quot;carousel&quot;],&quot;support_big_font&quot;:false,&quot;fill_id&quot;:&quot;44eb4de77259433fbe5f60eb781ff5b1&quot;,&quot;fill_align&quot;:&quot;lt&quot;,&quot;chip_types&quot;:[&quot;text&quot;,&quot;picture&quot;]}]]"/>
  <p:tag name="KSO_WM_SLIDE_ID" val="custom20224729_20"/>
  <p:tag name="KSO_WM_TEMPLATE_SUBCATEGORY" val="21"/>
  <p:tag name="KSO_WM_TEMPLATE_MASTER_TYPE" val="0"/>
  <p:tag name="KSO_WM_TEMPLATE_COLOR_TYPE" val="1"/>
  <p:tag name="KSO_WM_SLIDE_TYPE" val="text"/>
  <p:tag name="KSO_WM_SLIDE_SUBTYPE" val="pureTxt"/>
  <p:tag name="KSO_WM_SLIDE_ITEM_CNT" val="0"/>
  <p:tag name="KSO_WM_SLIDE_INDEX" val="20"/>
  <p:tag name="KSO_WM_SLIDE_SIZE" val="810.935*263.663"/>
  <p:tag name="KSO_WM_SLIDE_POSITION" val="75.5889*215.643"/>
  <p:tag name="KSO_WM_TAG_VERSION" val="1.0"/>
  <p:tag name="KSO_WM_SLIDE_LAYOUT" val="a_b_h"/>
  <p:tag name="KSO_WM_SLIDE_LAYOUT_CNT" val="1_1_3"/>
  <p:tag name="KSO_WM_CHIP_XID" val="5efc367931502a61758d8d7c"/>
  <p:tag name="KSO_WM_CHIP_DECFILLPROP" val="[]"/>
  <p:tag name="KSO_WM_SLIDE_CAN_ADD_NAVIGATION" val="1"/>
  <p:tag name="KSO_WM_CHIP_GROUPID" val="5efc367931502a61758d8d7b"/>
  <p:tag name="KSO_WM_SLIDE_BK_DARK_LIGHT" val="2"/>
  <p:tag name="KSO_WM_SLIDE_BACKGROUND_TYPE" val="general"/>
  <p:tag name="KSO_WM_SLIDE_SUPPORT_FEATURE_TYPE" val="0"/>
  <p:tag name="KSO_WM_SLIDE_SAME_FONT_SIZE" val="1"/>
  <p:tag name="KSO_WM_TEMPLATE_ASSEMBLE_XID" val="60656e9c4054ed1e2fb7fc96"/>
  <p:tag name="KSO_WM_TEMPLATE_ASSEMBLE_GROUPID" val="60656e9c4054ed1e2fb7fc96"/>
  <p:tag name="KSO_WM_CHIP_COLORING" val="1"/>
</p:tagLst>
</file>

<file path=ppt/tags/tag454.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 name="KSO_WM_SLIDE_BACKGROUND_TYPE" val="general"/>
</p:tagLst>
</file>

<file path=ppt/tags/tag455.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 name="KSO_WM_SLIDE_BACKGROUND_TYPE" val="general"/>
</p:tagLst>
</file>

<file path=ppt/tags/tag456.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 name="KSO_WM_SLIDE_BACKGROUND_TYPE" val="general"/>
</p:tagLst>
</file>

<file path=ppt/tags/tag45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大标题内容"/>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24729_20*a*1"/>
  <p:tag name="KSO_WM_TEMPLATE_CATEGORY" val="custom"/>
  <p:tag name="KSO_WM_TEMPLATE_INDEX" val="20224729"/>
  <p:tag name="KSO_WM_UNIT_LAYERLEVEL" val="1"/>
  <p:tag name="KSO_WM_TAG_VERSION" val="1.0"/>
  <p:tag name="KSO_WM_BEAUTIFY_FLAG" val="#wm#"/>
  <p:tag name="KSO_WM_UNIT_SHOW_EDIT_AREA_INDICATION" val="1"/>
  <p:tag name="KSO_WM_UNIT_DEFAULT_FONT" val="24;44;4"/>
  <p:tag name="KSO_WM_UNIT_BLOCK" val="0"/>
  <p:tag name="KSO_WM_UNIT_DEC_AREA_ID" val="9a51ab431caf40ebb50a588924139ab2"/>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
  <p:tag name="KSO_WM_UNIT_TEXT_FILL_FORE_SCHEMECOLOR_INDEX" val="13"/>
  <p:tag name="KSO_WM_UNIT_TEXT_FILL_TYPE" val="1"/>
</p:tagLst>
</file>

<file path=ppt/tags/tag4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5"/>
  <p:tag name="KSO_WM_UNIT_HIGHLIGHT" val="0"/>
  <p:tag name="KSO_WM_UNIT_COMPATIBLE" val="0"/>
  <p:tag name="KSO_WM_UNIT_DIAGRAM_ISNUMVISUAL" val="0"/>
  <p:tag name="KSO_WM_UNIT_DIAGRAM_ISREFERUNIT" val="0"/>
  <p:tag name="KSO_WM_UNIT_TYPE" val="b"/>
  <p:tag name="KSO_WM_UNIT_INDEX" val="1"/>
  <p:tag name="KSO_WM_UNIT_ID" val="custom20224729_20*b*1"/>
  <p:tag name="KSO_WM_TEMPLATE_CATEGORY" val="custom"/>
  <p:tag name="KSO_WM_TEMPLATE_INDEX" val="20224729"/>
  <p:tag name="KSO_WM_UNIT_LAYERLEVEL" val="1"/>
  <p:tag name="KSO_WM_TAG_VERSION" val="1.0"/>
  <p:tag name="KSO_WM_BEAUTIFY_FLAG" val="#wm#"/>
  <p:tag name="KSO_WM_UNIT_DEFAULT_FONT" val="18;24;2"/>
  <p:tag name="KSO_WM_UNIT_BLOCK" val="0"/>
  <p:tag name="KSO_WM_UNIT_DEC_AREA_ID" val="f3273b03cb364355a687b8ab6360227b"/>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25"/>
  <p:tag name="KSO_WM_UNIT_TEXT_FILL_FORE_SCHEMECOLOR_INDEX" val="14"/>
  <p:tag name="KSO_WM_UNIT_TEXT_FILL_TYPE" val="1"/>
</p:tagLst>
</file>

<file path=ppt/tags/tag459.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custom20224729_20*h_f*2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a1fbf50e02e94a32b4ce8dd8056b6f8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fb82a67c7584b11b9b626a47fe567cb"/>
  <p:tag name="KSO_WM_UNIT_TEXT_FILL_FORE_SCHEMECOLOR_INDEX_BRIGHTNESS" val="0.25"/>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60.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custom20224729_20*h_f*1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ca6f1527e46344b5831b1e2a5316da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d5b0d8cfb5c478680be1aca6d519385"/>
  <p:tag name="KSO_WM_UNIT_TEXT_FILL_FORE_SCHEMECOLOR_INDEX_BRIGHTNESS" val="0.25"/>
  <p:tag name="KSO_WM_UNIT_TEXT_FILL_FORE_SCHEMECOLOR_INDEX" val="13"/>
  <p:tag name="KSO_WM_UNIT_TEXT_FILL_TYPE" val="1"/>
</p:tagLst>
</file>

<file path=ppt/tags/tag4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24729_13*i*2"/>
  <p:tag name="KSO_WM_TEMPLATE_CATEGORY" val="custom"/>
  <p:tag name="KSO_WM_TEMPLATE_INDEX" val="20224729"/>
  <p:tag name="KSO_WM_UNIT_LAYERLEVEL" val="1"/>
  <p:tag name="KSO_WM_TAG_VERSION" val="1.0"/>
  <p:tag name="KSO_WM_BEAUTIFY_FLAG" val="#wm#"/>
  <p:tag name="KSO_WM_UNIT_USESOURCEFORMAT_APPLY" val="1"/>
</p:tagLst>
</file>

<file path=ppt/tags/tag46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4729_13*l_h_f*1_2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46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4729_13*l_h_f*1_2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46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4729_13*l_h_a*1_2_1"/>
  <p:tag name="KSO_WM_TEMPLATE_CATEGORY" val="custom"/>
  <p:tag name="KSO_WM_TEMPLATE_INDEX" val="20224729"/>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8"/>
  <p:tag name="KSO_WM_UNIT_USESOURCEFORMAT_APPLY" val="1"/>
</p:tagLst>
</file>

<file path=ppt/tags/tag46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24729_13*l_h_f*1_4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4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4729"/>
  <p:tag name="KSO_WM_SLIDE_LAYOUT_INFO" val="{&quot;backgroundInfo&quot;:[{&quot;bottom&quot;:0,&quot;bottomAbs&quot;:false,&quot;left&quot;:0,&quot;leftAbs&quot;:false,&quot;right&quot;:0,&quot;rightAbs&quot;:false,&quot;top&quot;:0,&quot;topAbs&quot;:false,&quot;type&quot;:&quot;general&quot;}],&quot;id&quot;:&quot;2021-04-01T15:09:35&quot;,&quot;maxSize&quot;:{&quot;size1&quot;:25.510710391291866},&quot;minSize&quot;:{&quot;size1&quot;:25.510710391291866},&quot;normalSize&quot;:{&quot;size1&quot;:25.510710391291866},&quot;subLayout&quot;:[{&quot;id&quot;:&quot;2021-04-01T15:09:35&quot;,&quot;margin&quot;:{&quot;bottom&quot;:0,&quot;left&quot;:1.2699999809265137,&quot;right&quot;:1.2699999809265137,&quot;top&quot;:1.2699999809265137},&quot;type&quot;:0},{&quot;direction&quot;:1,&quot;id&quot;:&quot;2021-04-01T15:09:35&quot;,&quot;maxSize&quot;:{&quot;size1&quot;:51.199417551165006},&quot;minSize&quot;:{&quot;size1&quot;:51.199417551165006},&quot;normalSize&quot;:{&quot;size1&quot;:51.199417551165006},&quot;subLayout&quot;:[{&quot;id&quot;:&quot;2021-04-01T15:09:35&quot;,&quot;margin&quot;:{&quot;bottom&quot;:1.6929999589920044,&quot;left&quot;:1.2699999809265137,&quot;right&quot;:0.026000002399086952,&quot;top&quot;:0.81999999284744263},&quot;maxSize&quot;:{&quot;size1&quot;:32.636573489949811},&quot;minSize&quot;:{&quot;size1&quot;:16.736573489949805},&quot;normalSize&quot;:{&quot;size1&quot;:16.736573489949805},&quot;subLayout&quot;:[{&quot;id&quot;:&quot;2021-04-01T15:09:35&quot;,&quot;margin&quot;:{&quot;bottom&quot;:0.046929735690355301,&quot;left&quot;:1.2699999809265137,&quot;right&quot;:0.026000002399086952,&quot;top&quot;:0.81999999284744263},&quot;type&quot;:0},{&quot;id&quot;:&quot;2021-04-01T15:09:35&quot;,&quot;margin&quot;:{&quot;bottom&quot;:1.6929999589920044,&quot;left&quot;:1.2699999809265137,&quot;right&quot;:0.026000002399086952,&quot;top&quot;:0.14886178076267242},&quot;type&quot;:0}],&quot;type&quot;:0},{&quot;id&quot;:&quot;2021-04-01T15:09:35&quot;,&quot;maxSize&quot;:{&quot;size1&quot;:63.39110079734472},&quot;minSize&quot;:{&quot;size1&quot;:27.991100797344721},&quot;normalSize&quot;:{&quot;size1&quot;:45.591100797344723},&quot;subLayout&quot;:[{&quot;id&quot;:&quot;2021-04-01T15:09:35&quot;,&quot;margin&quot;:{&quot;bottom&quot;:0.026000002399086952,&quot;left&quot;:0.81999999284744263,&quot;right&quot;:1.2699999809265137,&quot;top&quot;:0.81999999284744263},&quot;maxSize&quot;:{&quot;size1&quot;:52.609485715998929},&quot;minSize&quot;:{&quot;size1&quot;:36.709485715998923},&quot;normalSize&quot;:{&quot;size1&quot;:36.709485715998923},&quot;subLayout&quot;:[{&quot;id&quot;:&quot;2021-04-01T15:09:35&quot;,&quot;margin&quot;:{&quot;bottom&quot;:0.046929728239774704,&quot;left&quot;:0.81999999284744263,&quot;right&quot;:1.2699999809265137,&quot;top&quot;:0.81999999284744263},&quot;type&quot;:0},{&quot;id&quot;:&quot;2021-04-01T15:09:35&quot;,&quot;margin&quot;:{&quot;bottom&quot;:0.026000002399086952,&quot;left&quot;:0.81999999284744263,&quot;right&quot;:1.2699999809265137,&quot;top&quot;:0.14886191487312317},&quot;type&quot;:0}],&quot;type&quot;:0},{&quot;id&quot;:&quot;2021-04-01T15:09:35&quot;,&quot;margin&quot;:{&quot;bottom&quot;:1.6929999589920044,&quot;left&quot;:0.81999999284744263,&quot;right&quot;:1.2699999809265137,&quot;top&quot;:0.81999999284744263},&quot;maxSize&quot;:{&quot;size1&quot;:45.11394904862351},&quot;minSize&quot;:{&quot;size1&quot;:29.213949048623505},&quot;normalSize&quot;:{&quot;size1&quot;:29.213949048623505},&quot;subLayout&quot;:[{&quot;id&quot;:&quot;2021-04-01T15:09:35&quot;,&quot;margin&quot;:{&quot;bottom&quot;:0.046929728239774704,&quot;left&quot;:0.81999999284744263,&quot;right&quot;:1.2699999809265137,&quot;top&quot;:0.81999999284744263},&quot;type&quot;:0},{&quot;id&quot;:&quot;2021-04-01T15:09:35&quot;,&quot;margin&quot;:{&quot;bottom&quot;:1.6929999589920044,&quot;left&quot;:0.81999999284744263,&quot;right&quot;:1.2699999809265137,&quot;top&quot;:0.14886191487312317},&quot;type&quot;:0}],&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a722754f624b46d8977e6e5aa1377386&quot;,&quot;fill_align&quot;:&quot;lm&quot;,&quot;chip_types&quot;:[&quot;header&quot;]},{&quot;text_align&quot;:&quot;lm&quot;,&quot;text_direction&quot;:&quot;horizontal&quot;,&quot;support_big_font&quot;:false,&quot;fill_id&quot;:&quot;eff3efe21f52495ebd97d796d78c39db&quot;,&quot;fill_align&quot;:&quot;lm&quot;,&quot;chip_types&quot;:[&quot;text&quot;]},{&quot;text_align&quot;:&quot;lm&quot;,&quot;text_direction&quot;:&quot;horizontal&quot;,&quot;support_big_font&quot;:false,&quot;fill_id&quot;:&quot;cc851d4a210d4daba3ab09f1d7703974&quot;,&quot;fill_align&quot;:&quot;lm&quot;,&quot;chip_types&quot;:[&quot;text&quot;]},{&quot;text_align&quot;:&quot;lt&quot;,&quot;text_direction&quot;:&quot;horizontal&quot;,&quot;support_features&quot;:[&quot;collage&quot;,&quot;carousel&quot;],&quot;support_big_font&quot;:false,&quot;fill_id&quot;:&quot;44eb4de77259433fbe5f60eb781ff5b1&quot;,&quot;fill_align&quot;:&quot;lt&quot;,&quot;chip_types&quot;:[&quot;text&quot;,&quot;picture&quot;]}]]"/>
  <p:tag name="KSO_WM_SLIDE_ID" val="custom20224729_20"/>
  <p:tag name="KSO_WM_TEMPLATE_SUBCATEGORY" val="21"/>
  <p:tag name="KSO_WM_TEMPLATE_MASTER_TYPE" val="0"/>
  <p:tag name="KSO_WM_TEMPLATE_COLOR_TYPE" val="1"/>
  <p:tag name="KSO_WM_SLIDE_TYPE" val="text"/>
  <p:tag name="KSO_WM_SLIDE_SUBTYPE" val="pureTxt"/>
  <p:tag name="KSO_WM_SLIDE_ITEM_CNT" val="0"/>
  <p:tag name="KSO_WM_SLIDE_INDEX" val="20"/>
  <p:tag name="KSO_WM_SLIDE_SIZE" val="810.935*263.663"/>
  <p:tag name="KSO_WM_SLIDE_POSITION" val="75.5889*215.643"/>
  <p:tag name="KSO_WM_TAG_VERSION" val="1.0"/>
  <p:tag name="KSO_WM_SLIDE_LAYOUT" val="a_b_h"/>
  <p:tag name="KSO_WM_SLIDE_LAYOUT_CNT" val="1_1_3"/>
  <p:tag name="KSO_WM_CHIP_XID" val="5efc367931502a61758d8d7c"/>
  <p:tag name="KSO_WM_CHIP_DECFILLPROP" val="[]"/>
  <p:tag name="KSO_WM_SLIDE_CAN_ADD_NAVIGATION" val="1"/>
  <p:tag name="KSO_WM_CHIP_GROUPID" val="5efc367931502a61758d8d7b"/>
  <p:tag name="KSO_WM_SLIDE_BK_DARK_LIGHT" val="2"/>
  <p:tag name="KSO_WM_SLIDE_BACKGROUND_TYPE" val="general"/>
  <p:tag name="KSO_WM_SLIDE_SUPPORT_FEATURE_TYPE" val="0"/>
  <p:tag name="KSO_WM_SLIDE_SAME_FONT_SIZE" val="1"/>
  <p:tag name="KSO_WM_TEMPLATE_ASSEMBLE_XID" val="60656e9c4054ed1e2fb7fc96"/>
  <p:tag name="KSO_WM_TEMPLATE_ASSEMBLE_GROUPID" val="60656e9c4054ed1e2fb7fc96"/>
  <p:tag name="KSO_WM_CHIP_COLORING" val="1"/>
</p:tagLst>
</file>

<file path=ppt/tags/tag467.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 name="KSO_WM_SLIDE_BACKGROUND_TYPE" val="general"/>
</p:tagLst>
</file>

<file path=ppt/tags/tag468.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 name="KSO_WM_SLIDE_BACKGROUND_TYPE" val="general"/>
</p:tagLst>
</file>

<file path=ppt/tags/tag469.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 name="KSO_WM_SLIDE_BACKGROUND_TYPE" val="general"/>
</p:tagLst>
</file>

<file path=ppt/tags/tag4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大标题内容"/>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24729_20*a*1"/>
  <p:tag name="KSO_WM_TEMPLATE_CATEGORY" val="custom"/>
  <p:tag name="KSO_WM_TEMPLATE_INDEX" val="20224729"/>
  <p:tag name="KSO_WM_UNIT_LAYERLEVEL" val="1"/>
  <p:tag name="KSO_WM_TAG_VERSION" val="1.0"/>
  <p:tag name="KSO_WM_BEAUTIFY_FLAG" val="#wm#"/>
  <p:tag name="KSO_WM_UNIT_SHOW_EDIT_AREA_INDICATION" val="1"/>
  <p:tag name="KSO_WM_UNIT_DEFAULT_FONT" val="24;44;4"/>
  <p:tag name="KSO_WM_UNIT_BLOCK" val="0"/>
  <p:tag name="KSO_WM_UNIT_DEC_AREA_ID" val="9a51ab431caf40ebb50a588924139ab2"/>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
  <p:tag name="KSO_WM_UNIT_TEXT_FILL_FORE_SCHEMECOLOR_INDEX" val="13"/>
  <p:tag name="KSO_WM_UNIT_TEXT_FILL_TYPE" val="1"/>
</p:tagLst>
</file>

<file path=ppt/tags/tag47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5"/>
  <p:tag name="KSO_WM_UNIT_HIGHLIGHT" val="0"/>
  <p:tag name="KSO_WM_UNIT_COMPATIBLE" val="0"/>
  <p:tag name="KSO_WM_UNIT_DIAGRAM_ISNUMVISUAL" val="0"/>
  <p:tag name="KSO_WM_UNIT_DIAGRAM_ISREFERUNIT" val="0"/>
  <p:tag name="KSO_WM_UNIT_TYPE" val="b"/>
  <p:tag name="KSO_WM_UNIT_INDEX" val="1"/>
  <p:tag name="KSO_WM_UNIT_ID" val="custom20224729_20*b*1"/>
  <p:tag name="KSO_WM_TEMPLATE_CATEGORY" val="custom"/>
  <p:tag name="KSO_WM_TEMPLATE_INDEX" val="20224729"/>
  <p:tag name="KSO_WM_UNIT_LAYERLEVEL" val="1"/>
  <p:tag name="KSO_WM_TAG_VERSION" val="1.0"/>
  <p:tag name="KSO_WM_BEAUTIFY_FLAG" val="#wm#"/>
  <p:tag name="KSO_WM_UNIT_DEFAULT_FONT" val="18;24;2"/>
  <p:tag name="KSO_WM_UNIT_BLOCK" val="0"/>
  <p:tag name="KSO_WM_UNIT_DEC_AREA_ID" val="f3273b03cb364355a687b8ab6360227b"/>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25"/>
  <p:tag name="KSO_WM_UNIT_TEXT_FILL_FORE_SCHEMECOLOR_INDEX" val="14"/>
  <p:tag name="KSO_WM_UNIT_TEXT_FILL_TYPE" val="1"/>
</p:tagLst>
</file>

<file path=ppt/tags/tag472.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custom20224729_20*h_f*2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a1fbf50e02e94a32b4ce8dd8056b6f8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fb82a67c7584b11b9b626a47fe567cb"/>
  <p:tag name="KSO_WM_UNIT_TEXT_FILL_FORE_SCHEMECOLOR_INDEX_BRIGHTNESS" val="0.25"/>
  <p:tag name="KSO_WM_UNIT_TEXT_FILL_FORE_SCHEMECOLOR_INDEX" val="13"/>
  <p:tag name="KSO_WM_UNIT_TEXT_FILL_TYPE" val="1"/>
</p:tagLst>
</file>

<file path=ppt/tags/tag473.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custom20224729_20*h_f*1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ca6f1527e46344b5831b1e2a5316da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d5b0d8cfb5c478680be1aca6d519385"/>
  <p:tag name="KSO_WM_UNIT_TEXT_FILL_FORE_SCHEMECOLOR_INDEX_BRIGHTNESS" val="0.25"/>
  <p:tag name="KSO_WM_UNIT_TEXT_FILL_FORE_SCHEMECOLOR_INDEX" val="13"/>
  <p:tag name="KSO_WM_UNIT_TEXT_FILL_TYPE" val="1"/>
</p:tagLst>
</file>

<file path=ppt/tags/tag4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24729_13*i*2"/>
  <p:tag name="KSO_WM_TEMPLATE_CATEGORY" val="custom"/>
  <p:tag name="KSO_WM_TEMPLATE_INDEX" val="20224729"/>
  <p:tag name="KSO_WM_UNIT_LAYERLEVEL" val="1"/>
  <p:tag name="KSO_WM_TAG_VERSION" val="1.0"/>
  <p:tag name="KSO_WM_BEAUTIFY_FLAG" val="#wm#"/>
  <p:tag name="KSO_WM_UNIT_USESOURCEFORMAT_APPLY" val="1"/>
</p:tagLst>
</file>

<file path=ppt/tags/tag47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5"/>
  <p:tag name="KSO_WM_UNIT_HIGHLIGHT" val="0"/>
  <p:tag name="KSO_WM_UNIT_COMPATIBLE" val="0"/>
  <p:tag name="KSO_WM_UNIT_DIAGRAM_ISNUMVISUAL" val="0"/>
  <p:tag name="KSO_WM_UNIT_DIAGRAM_ISREFERUNIT" val="0"/>
  <p:tag name="KSO_WM_UNIT_TYPE" val="b"/>
  <p:tag name="KSO_WM_UNIT_INDEX" val="1"/>
  <p:tag name="KSO_WM_UNIT_ID" val="custom20224729_20*b*1"/>
  <p:tag name="KSO_WM_TEMPLATE_CATEGORY" val="custom"/>
  <p:tag name="KSO_WM_TEMPLATE_INDEX" val="20224729"/>
  <p:tag name="KSO_WM_UNIT_LAYERLEVEL" val="1"/>
  <p:tag name="KSO_WM_TAG_VERSION" val="1.0"/>
  <p:tag name="KSO_WM_BEAUTIFY_FLAG" val="#wm#"/>
  <p:tag name="KSO_WM_UNIT_DEFAULT_FONT" val="18;24;2"/>
  <p:tag name="KSO_WM_UNIT_BLOCK" val="0"/>
  <p:tag name="KSO_WM_UNIT_DEC_AREA_ID" val="f3273b03cb364355a687b8ab6360227b"/>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25"/>
  <p:tag name="KSO_WM_UNIT_TEXT_FILL_FORE_SCHEMECOLOR_INDEX" val="14"/>
  <p:tag name="KSO_WM_UNIT_TEXT_FILL_TYPE" val="1"/>
</p:tagLst>
</file>

<file path=ppt/tags/tag47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4729_13*l_h_a*1_2_1"/>
  <p:tag name="KSO_WM_TEMPLATE_CATEGORY" val="custom"/>
  <p:tag name="KSO_WM_TEMPLATE_INDEX" val="20224729"/>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8"/>
  <p:tag name="KSO_WM_UNIT_USESOURCEFORMAT_APPLY" val="1"/>
</p:tagLst>
</file>

<file path=ppt/tags/tag47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24729_13*l_h_f*1_4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4729"/>
  <p:tag name="KSO_WM_SLIDE_LAYOUT_INFO" val="{&quot;backgroundInfo&quot;:[{&quot;bottom&quot;:0,&quot;bottomAbs&quot;:false,&quot;left&quot;:0,&quot;leftAbs&quot;:false,&quot;right&quot;:0,&quot;rightAbs&quot;:false,&quot;top&quot;:0,&quot;topAbs&quot;:false,&quot;type&quot;:&quot;general&quot;}],&quot;id&quot;:&quot;2021-04-01T15:09:35&quot;,&quot;maxSize&quot;:{&quot;size1&quot;:25.510710391291866},&quot;minSize&quot;:{&quot;size1&quot;:25.510710391291866},&quot;normalSize&quot;:{&quot;size1&quot;:25.510710391291866},&quot;subLayout&quot;:[{&quot;id&quot;:&quot;2021-04-01T15:09:35&quot;,&quot;margin&quot;:{&quot;bottom&quot;:0,&quot;left&quot;:1.2699999809265137,&quot;right&quot;:1.2699999809265137,&quot;top&quot;:1.2699999809265137},&quot;type&quot;:0},{&quot;direction&quot;:1,&quot;id&quot;:&quot;2021-04-01T15:09:35&quot;,&quot;maxSize&quot;:{&quot;size1&quot;:51.199417551165006},&quot;minSize&quot;:{&quot;size1&quot;:51.199417551165006},&quot;normalSize&quot;:{&quot;size1&quot;:51.199417551165006},&quot;subLayout&quot;:[{&quot;id&quot;:&quot;2021-04-01T15:09:35&quot;,&quot;margin&quot;:{&quot;bottom&quot;:1.6929999589920044,&quot;left&quot;:1.2699999809265137,&quot;right&quot;:0.026000002399086952,&quot;top&quot;:0.81999999284744263},&quot;maxSize&quot;:{&quot;size1&quot;:32.636573489949811},&quot;minSize&quot;:{&quot;size1&quot;:16.736573489949805},&quot;normalSize&quot;:{&quot;size1&quot;:16.736573489949805},&quot;subLayout&quot;:[{&quot;id&quot;:&quot;2021-04-01T15:09:35&quot;,&quot;margin&quot;:{&quot;bottom&quot;:0.046929735690355301,&quot;left&quot;:1.2699999809265137,&quot;right&quot;:0.026000002399086952,&quot;top&quot;:0.81999999284744263},&quot;type&quot;:0},{&quot;id&quot;:&quot;2021-04-01T15:09:35&quot;,&quot;margin&quot;:{&quot;bottom&quot;:1.6929999589920044,&quot;left&quot;:1.2699999809265137,&quot;right&quot;:0.026000002399086952,&quot;top&quot;:0.14886178076267242},&quot;type&quot;:0}],&quot;type&quot;:0},{&quot;id&quot;:&quot;2021-04-01T15:09:35&quot;,&quot;maxSize&quot;:{&quot;size1&quot;:63.39110079734472},&quot;minSize&quot;:{&quot;size1&quot;:27.991100797344721},&quot;normalSize&quot;:{&quot;size1&quot;:45.591100797344723},&quot;subLayout&quot;:[{&quot;id&quot;:&quot;2021-04-01T15:09:35&quot;,&quot;margin&quot;:{&quot;bottom&quot;:0.026000002399086952,&quot;left&quot;:0.81999999284744263,&quot;right&quot;:1.2699999809265137,&quot;top&quot;:0.81999999284744263},&quot;maxSize&quot;:{&quot;size1&quot;:52.609485715998929},&quot;minSize&quot;:{&quot;size1&quot;:36.709485715998923},&quot;normalSize&quot;:{&quot;size1&quot;:36.709485715998923},&quot;subLayout&quot;:[{&quot;id&quot;:&quot;2021-04-01T15:09:35&quot;,&quot;margin&quot;:{&quot;bottom&quot;:0.046929728239774704,&quot;left&quot;:0.81999999284744263,&quot;right&quot;:1.2699999809265137,&quot;top&quot;:0.81999999284744263},&quot;type&quot;:0},{&quot;id&quot;:&quot;2021-04-01T15:09:35&quot;,&quot;margin&quot;:{&quot;bottom&quot;:0.026000002399086952,&quot;left&quot;:0.81999999284744263,&quot;right&quot;:1.2699999809265137,&quot;top&quot;:0.14886191487312317},&quot;type&quot;:0}],&quot;type&quot;:0},{&quot;id&quot;:&quot;2021-04-01T15:09:35&quot;,&quot;margin&quot;:{&quot;bottom&quot;:1.6929999589920044,&quot;left&quot;:0.81999999284744263,&quot;right&quot;:1.2699999809265137,&quot;top&quot;:0.81999999284744263},&quot;maxSize&quot;:{&quot;size1&quot;:45.11394904862351},&quot;minSize&quot;:{&quot;size1&quot;:29.213949048623505},&quot;normalSize&quot;:{&quot;size1&quot;:29.213949048623505},&quot;subLayout&quot;:[{&quot;id&quot;:&quot;2021-04-01T15:09:35&quot;,&quot;margin&quot;:{&quot;bottom&quot;:0.046929728239774704,&quot;left&quot;:0.81999999284744263,&quot;right&quot;:1.2699999809265137,&quot;top&quot;:0.81999999284744263},&quot;type&quot;:0},{&quot;id&quot;:&quot;2021-04-01T15:09:35&quot;,&quot;margin&quot;:{&quot;bottom&quot;:1.6929999589920044,&quot;left&quot;:0.81999999284744263,&quot;right&quot;:1.2699999809265137,&quot;top&quot;:0.14886191487312317},&quot;type&quot;:0}],&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a722754f624b46d8977e6e5aa1377386&quot;,&quot;fill_align&quot;:&quot;lm&quot;,&quot;chip_types&quot;:[&quot;header&quot;]},{&quot;text_align&quot;:&quot;lm&quot;,&quot;text_direction&quot;:&quot;horizontal&quot;,&quot;support_big_font&quot;:false,&quot;fill_id&quot;:&quot;eff3efe21f52495ebd97d796d78c39db&quot;,&quot;fill_align&quot;:&quot;lm&quot;,&quot;chip_types&quot;:[&quot;text&quot;]},{&quot;text_align&quot;:&quot;lm&quot;,&quot;text_direction&quot;:&quot;horizontal&quot;,&quot;support_big_font&quot;:false,&quot;fill_id&quot;:&quot;cc851d4a210d4daba3ab09f1d7703974&quot;,&quot;fill_align&quot;:&quot;lm&quot;,&quot;chip_types&quot;:[&quot;text&quot;]},{&quot;text_align&quot;:&quot;lt&quot;,&quot;text_direction&quot;:&quot;horizontal&quot;,&quot;support_features&quot;:[&quot;collage&quot;,&quot;carousel&quot;],&quot;support_big_font&quot;:false,&quot;fill_id&quot;:&quot;44eb4de77259433fbe5f60eb781ff5b1&quot;,&quot;fill_align&quot;:&quot;lt&quot;,&quot;chip_types&quot;:[&quot;text&quot;,&quot;picture&quot;]}]]"/>
  <p:tag name="KSO_WM_SLIDE_ID" val="custom20224729_20"/>
  <p:tag name="KSO_WM_TEMPLATE_SUBCATEGORY" val="21"/>
  <p:tag name="KSO_WM_TEMPLATE_MASTER_TYPE" val="0"/>
  <p:tag name="KSO_WM_TEMPLATE_COLOR_TYPE" val="1"/>
  <p:tag name="KSO_WM_SLIDE_TYPE" val="text"/>
  <p:tag name="KSO_WM_SLIDE_SUBTYPE" val="pureTxt"/>
  <p:tag name="KSO_WM_SLIDE_ITEM_CNT" val="0"/>
  <p:tag name="KSO_WM_SLIDE_INDEX" val="20"/>
  <p:tag name="KSO_WM_SLIDE_SIZE" val="810.935*263.663"/>
  <p:tag name="KSO_WM_SLIDE_POSITION" val="75.5889*215.643"/>
  <p:tag name="KSO_WM_TAG_VERSION" val="1.0"/>
  <p:tag name="KSO_WM_SLIDE_LAYOUT" val="a_b_h"/>
  <p:tag name="KSO_WM_SLIDE_LAYOUT_CNT" val="1_1_3"/>
  <p:tag name="KSO_WM_CHIP_XID" val="5efc367931502a61758d8d7c"/>
  <p:tag name="KSO_WM_CHIP_DECFILLPROP" val="[]"/>
  <p:tag name="KSO_WM_SLIDE_CAN_ADD_NAVIGATION" val="1"/>
  <p:tag name="KSO_WM_CHIP_GROUPID" val="5efc367931502a61758d8d7b"/>
  <p:tag name="KSO_WM_SLIDE_BK_DARK_LIGHT" val="2"/>
  <p:tag name="KSO_WM_SLIDE_BACKGROUND_TYPE" val="general"/>
  <p:tag name="KSO_WM_SLIDE_SUPPORT_FEATURE_TYPE" val="0"/>
  <p:tag name="KSO_WM_SLIDE_SAME_FONT_SIZE" val="1"/>
  <p:tag name="KSO_WM_TEMPLATE_ASSEMBLE_XID" val="60656e9c4054ed1e2fb7fc96"/>
  <p:tag name="KSO_WM_TEMPLATE_ASSEMBLE_GROUPID" val="60656e9c4054ed1e2fb7fc96"/>
  <p:tag name="KSO_WM_CHIP_COLORING" val="1"/>
</p:tagLst>
</file>

<file path=ppt/tags/tag479.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 name="KSO_WM_SLIDE_BACKGROUND_TYPE" val="general"/>
</p:tagLst>
</file>

<file path=ppt/tags/tag4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80.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 name="KSO_WM_SLIDE_BACKGROUND_TYPE" val="general"/>
</p:tagLst>
</file>

<file path=ppt/tags/tag481.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 name="KSO_WM_SLIDE_BACKGROUND_TYPE" val="general"/>
</p:tagLst>
</file>

<file path=ppt/tags/tag48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大标题内容"/>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24729_20*a*1"/>
  <p:tag name="KSO_WM_TEMPLATE_CATEGORY" val="custom"/>
  <p:tag name="KSO_WM_TEMPLATE_INDEX" val="20224729"/>
  <p:tag name="KSO_WM_UNIT_LAYERLEVEL" val="1"/>
  <p:tag name="KSO_WM_TAG_VERSION" val="1.0"/>
  <p:tag name="KSO_WM_BEAUTIFY_FLAG" val="#wm#"/>
  <p:tag name="KSO_WM_UNIT_SHOW_EDIT_AREA_INDICATION" val="1"/>
  <p:tag name="KSO_WM_UNIT_DEFAULT_FONT" val="24;44;4"/>
  <p:tag name="KSO_WM_UNIT_BLOCK" val="0"/>
  <p:tag name="KSO_WM_UNIT_DEC_AREA_ID" val="9a51ab431caf40ebb50a588924139ab2"/>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
  <p:tag name="KSO_WM_UNIT_TEXT_FILL_FORE_SCHEMECOLOR_INDEX" val="13"/>
  <p:tag name="KSO_WM_UNIT_TEXT_FILL_TYPE" val="1"/>
</p:tagLst>
</file>

<file path=ppt/tags/tag4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5"/>
  <p:tag name="KSO_WM_UNIT_HIGHLIGHT" val="0"/>
  <p:tag name="KSO_WM_UNIT_COMPATIBLE" val="0"/>
  <p:tag name="KSO_WM_UNIT_DIAGRAM_ISNUMVISUAL" val="0"/>
  <p:tag name="KSO_WM_UNIT_DIAGRAM_ISREFERUNIT" val="0"/>
  <p:tag name="KSO_WM_UNIT_TYPE" val="b"/>
  <p:tag name="KSO_WM_UNIT_INDEX" val="1"/>
  <p:tag name="KSO_WM_UNIT_ID" val="custom20224729_20*b*1"/>
  <p:tag name="KSO_WM_TEMPLATE_CATEGORY" val="custom"/>
  <p:tag name="KSO_WM_TEMPLATE_INDEX" val="20224729"/>
  <p:tag name="KSO_WM_UNIT_LAYERLEVEL" val="1"/>
  <p:tag name="KSO_WM_TAG_VERSION" val="1.0"/>
  <p:tag name="KSO_WM_BEAUTIFY_FLAG" val="#wm#"/>
  <p:tag name="KSO_WM_UNIT_DEFAULT_FONT" val="18;24;2"/>
  <p:tag name="KSO_WM_UNIT_BLOCK" val="0"/>
  <p:tag name="KSO_WM_UNIT_DEC_AREA_ID" val="f3273b03cb364355a687b8ab6360227b"/>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25"/>
  <p:tag name="KSO_WM_UNIT_TEXT_FILL_FORE_SCHEMECOLOR_INDEX" val="14"/>
  <p:tag name="KSO_WM_UNIT_TEXT_FILL_TYPE" val="1"/>
</p:tagLst>
</file>

<file path=ppt/tags/tag484.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custom20224729_20*h_f*2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a1fbf50e02e94a32b4ce8dd8056b6f8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fb82a67c7584b11b9b626a47fe567cb"/>
  <p:tag name="KSO_WM_UNIT_TEXT_FILL_FORE_SCHEMECOLOR_INDEX_BRIGHTNESS" val="0.25"/>
  <p:tag name="KSO_WM_UNIT_TEXT_FILL_FORE_SCHEMECOLOR_INDEX" val="13"/>
  <p:tag name="KSO_WM_UNIT_TEXT_FILL_TYPE" val="1"/>
</p:tagLst>
</file>

<file path=ppt/tags/tag485.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custom20224729_20*h_f*1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ca6f1527e46344b5831b1e2a5316da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d5b0d8cfb5c478680be1aca6d519385"/>
  <p:tag name="KSO_WM_UNIT_TEXT_FILL_FORE_SCHEMECOLOR_INDEX_BRIGHTNESS" val="0.25"/>
  <p:tag name="KSO_WM_UNIT_TEXT_FILL_FORE_SCHEMECOLOR_INDEX" val="13"/>
  <p:tag name="KSO_WM_UNIT_TEXT_FILL_TYPE" val="1"/>
</p:tagLst>
</file>

<file path=ppt/tags/tag4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24729_13*i*2"/>
  <p:tag name="KSO_WM_TEMPLATE_CATEGORY" val="custom"/>
  <p:tag name="KSO_WM_TEMPLATE_INDEX" val="20224729"/>
  <p:tag name="KSO_WM_UNIT_LAYERLEVEL" val="1"/>
  <p:tag name="KSO_WM_TAG_VERSION" val="1.0"/>
  <p:tag name="KSO_WM_BEAUTIFY_FLAG" val="#wm#"/>
  <p:tag name="KSO_WM_UNIT_USESOURCEFORMAT_APPLY" val="1"/>
</p:tagLst>
</file>

<file path=ppt/tags/tag48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5"/>
  <p:tag name="KSO_WM_UNIT_HIGHLIGHT" val="0"/>
  <p:tag name="KSO_WM_UNIT_COMPATIBLE" val="0"/>
  <p:tag name="KSO_WM_UNIT_DIAGRAM_ISNUMVISUAL" val="0"/>
  <p:tag name="KSO_WM_UNIT_DIAGRAM_ISREFERUNIT" val="0"/>
  <p:tag name="KSO_WM_UNIT_TYPE" val="b"/>
  <p:tag name="KSO_WM_UNIT_INDEX" val="1"/>
  <p:tag name="KSO_WM_UNIT_ID" val="custom20224729_20*b*1"/>
  <p:tag name="KSO_WM_TEMPLATE_CATEGORY" val="custom"/>
  <p:tag name="KSO_WM_TEMPLATE_INDEX" val="20224729"/>
  <p:tag name="KSO_WM_UNIT_LAYERLEVEL" val="1"/>
  <p:tag name="KSO_WM_TAG_VERSION" val="1.0"/>
  <p:tag name="KSO_WM_BEAUTIFY_FLAG" val="#wm#"/>
  <p:tag name="KSO_WM_UNIT_DEFAULT_FONT" val="18;24;2"/>
  <p:tag name="KSO_WM_UNIT_BLOCK" val="0"/>
  <p:tag name="KSO_WM_UNIT_DEC_AREA_ID" val="f3273b03cb364355a687b8ab6360227b"/>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25"/>
  <p:tag name="KSO_WM_UNIT_TEXT_FILL_FORE_SCHEMECOLOR_INDEX" val="14"/>
  <p:tag name="KSO_WM_UNIT_TEXT_FILL_TYPE" val="1"/>
</p:tagLst>
</file>

<file path=ppt/tags/tag48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4729_13*l_h_a*1_2_1"/>
  <p:tag name="KSO_WM_TEMPLATE_CATEGORY" val="custom"/>
  <p:tag name="KSO_WM_TEMPLATE_INDEX" val="20224729"/>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8"/>
  <p:tag name="KSO_WM_UNIT_USESOURCEFORMAT_APPLY" val="1"/>
</p:tagLst>
</file>

<file path=ppt/tags/tag48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24729_13*l_h_f*1_4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4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4729"/>
  <p:tag name="KSO_WM_SLIDE_LAYOUT_INFO" val="{&quot;backgroundInfo&quot;:[{&quot;bottom&quot;:0,&quot;bottomAbs&quot;:false,&quot;left&quot;:0,&quot;leftAbs&quot;:false,&quot;right&quot;:0,&quot;rightAbs&quot;:false,&quot;top&quot;:0,&quot;topAbs&quot;:false,&quot;type&quot;:&quot;general&quot;}],&quot;id&quot;:&quot;2021-04-01T15:09:35&quot;,&quot;maxSize&quot;:{&quot;size1&quot;:25.510710391291866},&quot;minSize&quot;:{&quot;size1&quot;:25.510710391291866},&quot;normalSize&quot;:{&quot;size1&quot;:25.510710391291866},&quot;subLayout&quot;:[{&quot;id&quot;:&quot;2021-04-01T15:09:35&quot;,&quot;margin&quot;:{&quot;bottom&quot;:0,&quot;left&quot;:1.2699999809265137,&quot;right&quot;:1.2699999809265137,&quot;top&quot;:1.2699999809265137},&quot;type&quot;:0},{&quot;direction&quot;:1,&quot;id&quot;:&quot;2021-04-01T15:09:35&quot;,&quot;maxSize&quot;:{&quot;size1&quot;:51.199417551165006},&quot;minSize&quot;:{&quot;size1&quot;:51.199417551165006},&quot;normalSize&quot;:{&quot;size1&quot;:51.199417551165006},&quot;subLayout&quot;:[{&quot;id&quot;:&quot;2021-04-01T15:09:35&quot;,&quot;margin&quot;:{&quot;bottom&quot;:1.6929999589920044,&quot;left&quot;:1.2699999809265137,&quot;right&quot;:0.026000002399086952,&quot;top&quot;:0.81999999284744263},&quot;maxSize&quot;:{&quot;size1&quot;:32.636573489949811},&quot;minSize&quot;:{&quot;size1&quot;:16.736573489949805},&quot;normalSize&quot;:{&quot;size1&quot;:16.736573489949805},&quot;subLayout&quot;:[{&quot;id&quot;:&quot;2021-04-01T15:09:35&quot;,&quot;margin&quot;:{&quot;bottom&quot;:0.046929735690355301,&quot;left&quot;:1.2699999809265137,&quot;right&quot;:0.026000002399086952,&quot;top&quot;:0.81999999284744263},&quot;type&quot;:0},{&quot;id&quot;:&quot;2021-04-01T15:09:35&quot;,&quot;margin&quot;:{&quot;bottom&quot;:1.6929999589920044,&quot;left&quot;:1.2699999809265137,&quot;right&quot;:0.026000002399086952,&quot;top&quot;:0.14886178076267242},&quot;type&quot;:0}],&quot;type&quot;:0},{&quot;id&quot;:&quot;2021-04-01T15:09:35&quot;,&quot;maxSize&quot;:{&quot;size1&quot;:63.39110079734472},&quot;minSize&quot;:{&quot;size1&quot;:27.991100797344721},&quot;normalSize&quot;:{&quot;size1&quot;:45.591100797344723},&quot;subLayout&quot;:[{&quot;id&quot;:&quot;2021-04-01T15:09:35&quot;,&quot;margin&quot;:{&quot;bottom&quot;:0.026000002399086952,&quot;left&quot;:0.81999999284744263,&quot;right&quot;:1.2699999809265137,&quot;top&quot;:0.81999999284744263},&quot;maxSize&quot;:{&quot;size1&quot;:52.609485715998929},&quot;minSize&quot;:{&quot;size1&quot;:36.709485715998923},&quot;normalSize&quot;:{&quot;size1&quot;:36.709485715998923},&quot;subLayout&quot;:[{&quot;id&quot;:&quot;2021-04-01T15:09:35&quot;,&quot;margin&quot;:{&quot;bottom&quot;:0.046929728239774704,&quot;left&quot;:0.81999999284744263,&quot;right&quot;:1.2699999809265137,&quot;top&quot;:0.81999999284744263},&quot;type&quot;:0},{&quot;id&quot;:&quot;2021-04-01T15:09:35&quot;,&quot;margin&quot;:{&quot;bottom&quot;:0.026000002399086952,&quot;left&quot;:0.81999999284744263,&quot;right&quot;:1.2699999809265137,&quot;top&quot;:0.14886191487312317},&quot;type&quot;:0}],&quot;type&quot;:0},{&quot;id&quot;:&quot;2021-04-01T15:09:35&quot;,&quot;margin&quot;:{&quot;bottom&quot;:1.6929999589920044,&quot;left&quot;:0.81999999284744263,&quot;right&quot;:1.2699999809265137,&quot;top&quot;:0.81999999284744263},&quot;maxSize&quot;:{&quot;size1&quot;:45.11394904862351},&quot;minSize&quot;:{&quot;size1&quot;:29.213949048623505},&quot;normalSize&quot;:{&quot;size1&quot;:29.213949048623505},&quot;subLayout&quot;:[{&quot;id&quot;:&quot;2021-04-01T15:09:35&quot;,&quot;margin&quot;:{&quot;bottom&quot;:0.046929728239774704,&quot;left&quot;:0.81999999284744263,&quot;right&quot;:1.2699999809265137,&quot;top&quot;:0.81999999284744263},&quot;type&quot;:0},{&quot;id&quot;:&quot;2021-04-01T15:09:35&quot;,&quot;margin&quot;:{&quot;bottom&quot;:1.6929999589920044,&quot;left&quot;:0.81999999284744263,&quot;right&quot;:1.2699999809265137,&quot;top&quot;:0.14886191487312317},&quot;type&quot;:0}],&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a722754f624b46d8977e6e5aa1377386&quot;,&quot;fill_align&quot;:&quot;lm&quot;,&quot;chip_types&quot;:[&quot;header&quot;]},{&quot;text_align&quot;:&quot;lm&quot;,&quot;text_direction&quot;:&quot;horizontal&quot;,&quot;support_big_font&quot;:false,&quot;fill_id&quot;:&quot;eff3efe21f52495ebd97d796d78c39db&quot;,&quot;fill_align&quot;:&quot;lm&quot;,&quot;chip_types&quot;:[&quot;text&quot;]},{&quot;text_align&quot;:&quot;lm&quot;,&quot;text_direction&quot;:&quot;horizontal&quot;,&quot;support_big_font&quot;:false,&quot;fill_id&quot;:&quot;cc851d4a210d4daba3ab09f1d7703974&quot;,&quot;fill_align&quot;:&quot;lm&quot;,&quot;chip_types&quot;:[&quot;text&quot;]},{&quot;text_align&quot;:&quot;lt&quot;,&quot;text_direction&quot;:&quot;horizontal&quot;,&quot;support_features&quot;:[&quot;collage&quot;,&quot;carousel&quot;],&quot;support_big_font&quot;:false,&quot;fill_id&quot;:&quot;44eb4de77259433fbe5f60eb781ff5b1&quot;,&quot;fill_align&quot;:&quot;lt&quot;,&quot;chip_types&quot;:[&quot;text&quot;,&quot;picture&quot;]}]]"/>
  <p:tag name="KSO_WM_SLIDE_ID" val="custom20224729_20"/>
  <p:tag name="KSO_WM_TEMPLATE_SUBCATEGORY" val="21"/>
  <p:tag name="KSO_WM_TEMPLATE_MASTER_TYPE" val="0"/>
  <p:tag name="KSO_WM_TEMPLATE_COLOR_TYPE" val="1"/>
  <p:tag name="KSO_WM_SLIDE_TYPE" val="text"/>
  <p:tag name="KSO_WM_SLIDE_SUBTYPE" val="pureTxt"/>
  <p:tag name="KSO_WM_SLIDE_ITEM_CNT" val="0"/>
  <p:tag name="KSO_WM_SLIDE_INDEX" val="20"/>
  <p:tag name="KSO_WM_SLIDE_SIZE" val="810.935*263.663"/>
  <p:tag name="KSO_WM_SLIDE_POSITION" val="75.5889*215.643"/>
  <p:tag name="KSO_WM_TAG_VERSION" val="1.0"/>
  <p:tag name="KSO_WM_SLIDE_LAYOUT" val="a_b_h"/>
  <p:tag name="KSO_WM_SLIDE_LAYOUT_CNT" val="1_1_3"/>
  <p:tag name="KSO_WM_CHIP_XID" val="5efc367931502a61758d8d7c"/>
  <p:tag name="KSO_WM_CHIP_DECFILLPROP" val="[]"/>
  <p:tag name="KSO_WM_SLIDE_CAN_ADD_NAVIGATION" val="1"/>
  <p:tag name="KSO_WM_CHIP_GROUPID" val="5efc367931502a61758d8d7b"/>
  <p:tag name="KSO_WM_SLIDE_BK_DARK_LIGHT" val="2"/>
  <p:tag name="KSO_WM_SLIDE_BACKGROUND_TYPE" val="general"/>
  <p:tag name="KSO_WM_SLIDE_SUPPORT_FEATURE_TYPE" val="0"/>
  <p:tag name="KSO_WM_SLIDE_SAME_FONT_SIZE" val="1"/>
  <p:tag name="KSO_WM_TEMPLATE_ASSEMBLE_XID" val="60656e9c4054ed1e2fb7fc96"/>
  <p:tag name="KSO_WM_TEMPLATE_ASSEMBLE_GROUPID" val="60656e9c4054ed1e2fb7fc96"/>
  <p:tag name="KSO_WM_CHIP_COLORING" val="1"/>
</p:tagLst>
</file>

<file path=ppt/tags/tag491.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 name="KSO_WM_SLIDE_BACKGROUND_TYPE" val="general"/>
</p:tagLst>
</file>

<file path=ppt/tags/tag492.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 name="KSO_WM_SLIDE_BACKGROUND_TYPE" val="general"/>
</p:tagLst>
</file>

<file path=ppt/tags/tag493.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 name="KSO_WM_SLIDE_BACKGROUND_TYPE" val="general"/>
</p:tagLst>
</file>

<file path=ppt/tags/tag49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大标题内容"/>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24729_20*a*1"/>
  <p:tag name="KSO_WM_TEMPLATE_CATEGORY" val="custom"/>
  <p:tag name="KSO_WM_TEMPLATE_INDEX" val="20224729"/>
  <p:tag name="KSO_WM_UNIT_LAYERLEVEL" val="1"/>
  <p:tag name="KSO_WM_TAG_VERSION" val="1.0"/>
  <p:tag name="KSO_WM_BEAUTIFY_FLAG" val="#wm#"/>
  <p:tag name="KSO_WM_UNIT_SHOW_EDIT_AREA_INDICATION" val="1"/>
  <p:tag name="KSO_WM_UNIT_DEFAULT_FONT" val="24;44;4"/>
  <p:tag name="KSO_WM_UNIT_BLOCK" val="0"/>
  <p:tag name="KSO_WM_UNIT_DEC_AREA_ID" val="9a51ab431caf40ebb50a588924139ab2"/>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
  <p:tag name="KSO_WM_UNIT_TEXT_FILL_FORE_SCHEMECOLOR_INDEX" val="13"/>
  <p:tag name="KSO_WM_UNIT_TEXT_FILL_TYPE" val="1"/>
</p:tagLst>
</file>

<file path=ppt/tags/tag4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5"/>
  <p:tag name="KSO_WM_UNIT_HIGHLIGHT" val="0"/>
  <p:tag name="KSO_WM_UNIT_COMPATIBLE" val="0"/>
  <p:tag name="KSO_WM_UNIT_DIAGRAM_ISNUMVISUAL" val="0"/>
  <p:tag name="KSO_WM_UNIT_DIAGRAM_ISREFERUNIT" val="0"/>
  <p:tag name="KSO_WM_UNIT_TYPE" val="b"/>
  <p:tag name="KSO_WM_UNIT_INDEX" val="1"/>
  <p:tag name="KSO_WM_UNIT_ID" val="custom20224729_20*b*1"/>
  <p:tag name="KSO_WM_TEMPLATE_CATEGORY" val="custom"/>
  <p:tag name="KSO_WM_TEMPLATE_INDEX" val="20224729"/>
  <p:tag name="KSO_WM_UNIT_LAYERLEVEL" val="1"/>
  <p:tag name="KSO_WM_TAG_VERSION" val="1.0"/>
  <p:tag name="KSO_WM_BEAUTIFY_FLAG" val="#wm#"/>
  <p:tag name="KSO_WM_UNIT_DEFAULT_FONT" val="18;24;2"/>
  <p:tag name="KSO_WM_UNIT_BLOCK" val="0"/>
  <p:tag name="KSO_WM_UNIT_DEC_AREA_ID" val="f3273b03cb364355a687b8ab6360227b"/>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25"/>
  <p:tag name="KSO_WM_UNIT_TEXT_FILL_FORE_SCHEMECOLOR_INDEX" val="14"/>
  <p:tag name="KSO_WM_UNIT_TEXT_FILL_TYPE" val="1"/>
</p:tagLst>
</file>

<file path=ppt/tags/tag496.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custom20224729_20*h_f*2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a1fbf50e02e94a32b4ce8dd8056b6f8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fb82a67c7584b11b9b626a47fe567cb"/>
  <p:tag name="KSO_WM_UNIT_TEXT_FILL_FORE_SCHEMECOLOR_INDEX_BRIGHTNESS" val="0.25"/>
  <p:tag name="KSO_WM_UNIT_TEXT_FILL_FORE_SCHEMECOLOR_INDEX" val="13"/>
  <p:tag name="KSO_WM_UNIT_TEXT_FILL_TYPE" val="1"/>
</p:tagLst>
</file>

<file path=ppt/tags/tag497.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custom20224729_20*h_f*1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ca6f1527e46344b5831b1e2a5316da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d5b0d8cfb5c478680be1aca6d519385"/>
  <p:tag name="KSO_WM_UNIT_TEXT_FILL_FORE_SCHEMECOLOR_INDEX_BRIGHTNESS" val="0.25"/>
  <p:tag name="KSO_WM_UNIT_TEXT_FILL_FORE_SCHEMECOLOR_INDEX" val="13"/>
  <p:tag name="KSO_WM_UNIT_TEXT_FILL_TYPE" val="1"/>
</p:tagLst>
</file>

<file path=ppt/tags/tag49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24729_13*l_h_f*1_4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4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5"/>
  <p:tag name="KSO_WM_UNIT_HIGHLIGHT" val="0"/>
  <p:tag name="KSO_WM_UNIT_COMPATIBLE" val="0"/>
  <p:tag name="KSO_WM_UNIT_DIAGRAM_ISNUMVISUAL" val="0"/>
  <p:tag name="KSO_WM_UNIT_DIAGRAM_ISREFERUNIT" val="0"/>
  <p:tag name="KSO_WM_UNIT_TYPE" val="b"/>
  <p:tag name="KSO_WM_UNIT_INDEX" val="1"/>
  <p:tag name="KSO_WM_UNIT_ID" val="custom20224729_20*b*1"/>
  <p:tag name="KSO_WM_TEMPLATE_CATEGORY" val="custom"/>
  <p:tag name="KSO_WM_TEMPLATE_INDEX" val="20224729"/>
  <p:tag name="KSO_WM_UNIT_LAYERLEVEL" val="1"/>
  <p:tag name="KSO_WM_TAG_VERSION" val="1.0"/>
  <p:tag name="KSO_WM_BEAUTIFY_FLAG" val="#wm#"/>
  <p:tag name="KSO_WM_UNIT_DEFAULT_FONT" val="18;24;2"/>
  <p:tag name="KSO_WM_UNIT_BLOCK" val="0"/>
  <p:tag name="KSO_WM_UNIT_DEC_AREA_ID" val="f3273b03cb364355a687b8ab6360227b"/>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25"/>
  <p:tag name="KSO_WM_UNIT_TEXT_FILL_FORE_SCHEMECOLOR_INDEX" val="14"/>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0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4729_13*l_h_f*1_2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5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4729"/>
  <p:tag name="KSO_WM_SLIDE_LAYOUT_INFO" val="{&quot;backgroundInfo&quot;:[{&quot;bottom&quot;:0,&quot;bottomAbs&quot;:false,&quot;left&quot;:0,&quot;leftAbs&quot;:false,&quot;right&quot;:0,&quot;rightAbs&quot;:false,&quot;top&quot;:0,&quot;topAbs&quot;:false,&quot;type&quot;:&quot;general&quot;}],&quot;id&quot;:&quot;2021-04-01T15:09:35&quot;,&quot;maxSize&quot;:{&quot;size1&quot;:25.510710391291866},&quot;minSize&quot;:{&quot;size1&quot;:25.510710391291866},&quot;normalSize&quot;:{&quot;size1&quot;:25.510710391291866},&quot;subLayout&quot;:[{&quot;id&quot;:&quot;2021-04-01T15:09:35&quot;,&quot;margin&quot;:{&quot;bottom&quot;:0,&quot;left&quot;:1.2699999809265137,&quot;right&quot;:1.2699999809265137,&quot;top&quot;:1.2699999809265137},&quot;type&quot;:0},{&quot;direction&quot;:1,&quot;id&quot;:&quot;2021-04-01T15:09:35&quot;,&quot;maxSize&quot;:{&quot;size1&quot;:51.199417551165006},&quot;minSize&quot;:{&quot;size1&quot;:51.199417551165006},&quot;normalSize&quot;:{&quot;size1&quot;:51.199417551165006},&quot;subLayout&quot;:[{&quot;id&quot;:&quot;2021-04-01T15:09:35&quot;,&quot;margin&quot;:{&quot;bottom&quot;:1.6929999589920044,&quot;left&quot;:1.2699999809265137,&quot;right&quot;:0.026000002399086952,&quot;top&quot;:0.81999999284744263},&quot;maxSize&quot;:{&quot;size1&quot;:32.636573489949811},&quot;minSize&quot;:{&quot;size1&quot;:16.736573489949805},&quot;normalSize&quot;:{&quot;size1&quot;:16.736573489949805},&quot;subLayout&quot;:[{&quot;id&quot;:&quot;2021-04-01T15:09:35&quot;,&quot;margin&quot;:{&quot;bottom&quot;:0.046929735690355301,&quot;left&quot;:1.2699999809265137,&quot;right&quot;:0.026000002399086952,&quot;top&quot;:0.81999999284744263},&quot;type&quot;:0},{&quot;id&quot;:&quot;2021-04-01T15:09:35&quot;,&quot;margin&quot;:{&quot;bottom&quot;:1.6929999589920044,&quot;left&quot;:1.2699999809265137,&quot;right&quot;:0.026000002399086952,&quot;top&quot;:0.14886178076267242},&quot;type&quot;:0}],&quot;type&quot;:0},{&quot;id&quot;:&quot;2021-04-01T15:09:35&quot;,&quot;maxSize&quot;:{&quot;size1&quot;:63.39110079734472},&quot;minSize&quot;:{&quot;size1&quot;:27.991100797344721},&quot;normalSize&quot;:{&quot;size1&quot;:45.591100797344723},&quot;subLayout&quot;:[{&quot;id&quot;:&quot;2021-04-01T15:09:35&quot;,&quot;margin&quot;:{&quot;bottom&quot;:0.026000002399086952,&quot;left&quot;:0.81999999284744263,&quot;right&quot;:1.2699999809265137,&quot;top&quot;:0.81999999284744263},&quot;maxSize&quot;:{&quot;size1&quot;:52.609485715998929},&quot;minSize&quot;:{&quot;size1&quot;:36.709485715998923},&quot;normalSize&quot;:{&quot;size1&quot;:36.709485715998923},&quot;subLayout&quot;:[{&quot;id&quot;:&quot;2021-04-01T15:09:35&quot;,&quot;margin&quot;:{&quot;bottom&quot;:0.046929728239774704,&quot;left&quot;:0.81999999284744263,&quot;right&quot;:1.2699999809265137,&quot;top&quot;:0.81999999284744263},&quot;type&quot;:0},{&quot;id&quot;:&quot;2021-04-01T15:09:35&quot;,&quot;margin&quot;:{&quot;bottom&quot;:0.026000002399086952,&quot;left&quot;:0.81999999284744263,&quot;right&quot;:1.2699999809265137,&quot;top&quot;:0.14886191487312317},&quot;type&quot;:0}],&quot;type&quot;:0},{&quot;id&quot;:&quot;2021-04-01T15:09:35&quot;,&quot;margin&quot;:{&quot;bottom&quot;:1.6929999589920044,&quot;left&quot;:0.81999999284744263,&quot;right&quot;:1.2699999809265137,&quot;top&quot;:0.81999999284744263},&quot;maxSize&quot;:{&quot;size1&quot;:45.11394904862351},&quot;minSize&quot;:{&quot;size1&quot;:29.213949048623505},&quot;normalSize&quot;:{&quot;size1&quot;:29.213949048623505},&quot;subLayout&quot;:[{&quot;id&quot;:&quot;2021-04-01T15:09:35&quot;,&quot;margin&quot;:{&quot;bottom&quot;:0.046929728239774704,&quot;left&quot;:0.81999999284744263,&quot;right&quot;:1.2699999809265137,&quot;top&quot;:0.81999999284744263},&quot;type&quot;:0},{&quot;id&quot;:&quot;2021-04-01T15:09:35&quot;,&quot;margin&quot;:{&quot;bottom&quot;:1.6929999589920044,&quot;left&quot;:0.81999999284744263,&quot;right&quot;:1.2699999809265137,&quot;top&quot;:0.14886191487312317},&quot;type&quot;:0}],&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a722754f624b46d8977e6e5aa1377386&quot;,&quot;fill_align&quot;:&quot;lm&quot;,&quot;chip_types&quot;:[&quot;header&quot;]},{&quot;text_align&quot;:&quot;lm&quot;,&quot;text_direction&quot;:&quot;horizontal&quot;,&quot;support_big_font&quot;:false,&quot;fill_id&quot;:&quot;eff3efe21f52495ebd97d796d78c39db&quot;,&quot;fill_align&quot;:&quot;lm&quot;,&quot;chip_types&quot;:[&quot;text&quot;]},{&quot;text_align&quot;:&quot;lm&quot;,&quot;text_direction&quot;:&quot;horizontal&quot;,&quot;support_big_font&quot;:false,&quot;fill_id&quot;:&quot;cc851d4a210d4daba3ab09f1d7703974&quot;,&quot;fill_align&quot;:&quot;lm&quot;,&quot;chip_types&quot;:[&quot;text&quot;]},{&quot;text_align&quot;:&quot;lt&quot;,&quot;text_direction&quot;:&quot;horizontal&quot;,&quot;support_features&quot;:[&quot;collage&quot;,&quot;carousel&quot;],&quot;support_big_font&quot;:false,&quot;fill_id&quot;:&quot;44eb4de77259433fbe5f60eb781ff5b1&quot;,&quot;fill_align&quot;:&quot;lt&quot;,&quot;chip_types&quot;:[&quot;text&quot;,&quot;picture&quot;]}]]"/>
  <p:tag name="KSO_WM_SLIDE_ID" val="custom20224729_20"/>
  <p:tag name="KSO_WM_TEMPLATE_SUBCATEGORY" val="21"/>
  <p:tag name="KSO_WM_TEMPLATE_MASTER_TYPE" val="0"/>
  <p:tag name="KSO_WM_TEMPLATE_COLOR_TYPE" val="1"/>
  <p:tag name="KSO_WM_SLIDE_TYPE" val="text"/>
  <p:tag name="KSO_WM_SLIDE_SUBTYPE" val="pureTxt"/>
  <p:tag name="KSO_WM_SLIDE_ITEM_CNT" val="0"/>
  <p:tag name="KSO_WM_SLIDE_INDEX" val="20"/>
  <p:tag name="KSO_WM_SLIDE_SIZE" val="810.935*263.663"/>
  <p:tag name="KSO_WM_SLIDE_POSITION" val="75.5889*215.643"/>
  <p:tag name="KSO_WM_TAG_VERSION" val="1.0"/>
  <p:tag name="KSO_WM_SLIDE_LAYOUT" val="a_b_h"/>
  <p:tag name="KSO_WM_SLIDE_LAYOUT_CNT" val="1_1_3"/>
  <p:tag name="KSO_WM_CHIP_XID" val="5efc367931502a61758d8d7c"/>
  <p:tag name="KSO_WM_CHIP_DECFILLPROP" val="[]"/>
  <p:tag name="KSO_WM_SLIDE_CAN_ADD_NAVIGATION" val="1"/>
  <p:tag name="KSO_WM_CHIP_GROUPID" val="5efc367931502a61758d8d7b"/>
  <p:tag name="KSO_WM_SLIDE_BK_DARK_LIGHT" val="2"/>
  <p:tag name="KSO_WM_SLIDE_BACKGROUND_TYPE" val="general"/>
  <p:tag name="KSO_WM_SLIDE_SUPPORT_FEATURE_TYPE" val="0"/>
  <p:tag name="KSO_WM_SLIDE_SAME_FONT_SIZE" val="1"/>
  <p:tag name="KSO_WM_TEMPLATE_ASSEMBLE_XID" val="60656e9c4054ed1e2fb7fc96"/>
  <p:tag name="KSO_WM_TEMPLATE_ASSEMBLE_GROUPID" val="60656e9c4054ed1e2fb7fc96"/>
  <p:tag name="KSO_WM_CHIP_COLORING" val="1"/>
</p:tagLst>
</file>

<file path=ppt/tags/tag502.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 name="KSO_WM_SLIDE_BACKGROUND_TYPE" val="general"/>
</p:tagLst>
</file>

<file path=ppt/tags/tag503.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 name="KSO_WM_SLIDE_BACKGROUND_TYPE" val="general"/>
</p:tagLst>
</file>

<file path=ppt/tags/tag504.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ustom"/>
  <p:tag name="KSO_WM_TEMPLATE_INDEX" val="20224729"/>
  <p:tag name="KSO_WM_UNIT_TYPE" val="i"/>
  <p:tag name="KSO_WM_UNIT_INDEX" val="1"/>
  <p:tag name="KSO_WM_UNIT_ID" val="custom20224729_20*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 name="KSO_WM_SLIDE_BACKGROUND_TYPE" val="general"/>
</p:tagLst>
</file>

<file path=ppt/tags/tag50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大标题内容"/>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24729_20*a*1"/>
  <p:tag name="KSO_WM_TEMPLATE_CATEGORY" val="custom"/>
  <p:tag name="KSO_WM_TEMPLATE_INDEX" val="20224729"/>
  <p:tag name="KSO_WM_UNIT_LAYERLEVEL" val="1"/>
  <p:tag name="KSO_WM_TAG_VERSION" val="1.0"/>
  <p:tag name="KSO_WM_BEAUTIFY_FLAG" val="#wm#"/>
  <p:tag name="KSO_WM_UNIT_SHOW_EDIT_AREA_INDICATION" val="1"/>
  <p:tag name="KSO_WM_UNIT_DEFAULT_FONT" val="24;44;4"/>
  <p:tag name="KSO_WM_UNIT_BLOCK" val="0"/>
  <p:tag name="KSO_WM_UNIT_DEC_AREA_ID" val="9a51ab431caf40ebb50a588924139ab2"/>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
  <p:tag name="KSO_WM_UNIT_TEXT_FILL_FORE_SCHEMECOLOR_INDEX" val="13"/>
  <p:tag name="KSO_WM_UNIT_TEXT_FILL_TYPE" val="1"/>
</p:tagLst>
</file>

<file path=ppt/tags/tag50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5"/>
  <p:tag name="KSO_WM_UNIT_HIGHLIGHT" val="0"/>
  <p:tag name="KSO_WM_UNIT_COMPATIBLE" val="0"/>
  <p:tag name="KSO_WM_UNIT_DIAGRAM_ISNUMVISUAL" val="0"/>
  <p:tag name="KSO_WM_UNIT_DIAGRAM_ISREFERUNIT" val="0"/>
  <p:tag name="KSO_WM_UNIT_TYPE" val="b"/>
  <p:tag name="KSO_WM_UNIT_INDEX" val="1"/>
  <p:tag name="KSO_WM_UNIT_ID" val="custom20224729_20*b*1"/>
  <p:tag name="KSO_WM_TEMPLATE_CATEGORY" val="custom"/>
  <p:tag name="KSO_WM_TEMPLATE_INDEX" val="20224729"/>
  <p:tag name="KSO_WM_UNIT_LAYERLEVEL" val="1"/>
  <p:tag name="KSO_WM_TAG_VERSION" val="1.0"/>
  <p:tag name="KSO_WM_BEAUTIFY_FLAG" val="#wm#"/>
  <p:tag name="KSO_WM_UNIT_DEFAULT_FONT" val="18;24;2"/>
  <p:tag name="KSO_WM_UNIT_BLOCK" val="0"/>
  <p:tag name="KSO_WM_UNIT_DEC_AREA_ID" val="f3273b03cb364355a687b8ab6360227b"/>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25"/>
  <p:tag name="KSO_WM_UNIT_TEXT_FILL_FORE_SCHEMECOLOR_INDEX" val="14"/>
  <p:tag name="KSO_WM_UNIT_TEXT_FILL_TYPE" val="1"/>
</p:tagLst>
</file>

<file path=ppt/tags/tag507.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custom20224729_20*h_f*2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a1fbf50e02e94a32b4ce8dd8056b6f8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fb82a67c7584b11b9b626a47fe567cb"/>
  <p:tag name="KSO_WM_UNIT_TEXT_FILL_FORE_SCHEMECOLOR_INDEX_BRIGHTNESS" val="0.25"/>
  <p:tag name="KSO_WM_UNIT_TEXT_FILL_FORE_SCHEMECOLOR_INDEX" val="13"/>
  <p:tag name="KSO_WM_UNIT_TEXT_FILL_TYPE" val="1"/>
</p:tagLst>
</file>

<file path=ppt/tags/tag508.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custom20224729_20*h_f*1_1"/>
  <p:tag name="KSO_WM_TEMPLATE_CATEGORY" val="custom"/>
  <p:tag name="KSO_WM_TEMPLATE_INDEX" val="20224729"/>
  <p:tag name="KSO_WM_UNIT_LAYERLEVEL" val="1_1"/>
  <p:tag name="KSO_WM_TAG_VERSION" val="1.0"/>
  <p:tag name="KSO_WM_BEAUTIFY_FLAG" val="#wm#"/>
  <p:tag name="KSO_WM_UNIT_SUBTYPE" val="a"/>
  <p:tag name="KSO_WM_UNIT_DEFAULT_FONT" val="14;20;2"/>
  <p:tag name="KSO_WM_UNIT_BLOCK" val="0"/>
  <p:tag name="KSO_WM_UNIT_VALUE" val="54"/>
  <p:tag name="KSO_WM_UNIT_SHOW_EDIT_AREA_INDICATION" val="1"/>
  <p:tag name="KSO_WM_CHIP_GROUPID" val="5e6b05b36848fb12bee65ad8"/>
  <p:tag name="KSO_WM_CHIP_XID" val="5e6b05b36848fb12bee65ada"/>
  <p:tag name="KSO_WM_UNIT_DEC_AREA_ID" val="ca6f1527e46344b5831b1e2a5316da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d5b0d8cfb5c478680be1aca6d519385"/>
  <p:tag name="KSO_WM_UNIT_TEXT_FILL_FORE_SCHEMECOLOR_INDEX_BRIGHTNESS" val="0.25"/>
  <p:tag name="KSO_WM_UNIT_TEXT_FILL_FORE_SCHEMECOLOR_INDEX" val="13"/>
  <p:tag name="KSO_WM_UNIT_TEXT_FILL_TYPE" val="1"/>
</p:tagLst>
</file>

<file path=ppt/tags/tag50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24729_13*l_h_f*1_4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5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5"/>
  <p:tag name="KSO_WM_UNIT_HIGHLIGHT" val="0"/>
  <p:tag name="KSO_WM_UNIT_COMPATIBLE" val="0"/>
  <p:tag name="KSO_WM_UNIT_DIAGRAM_ISNUMVISUAL" val="0"/>
  <p:tag name="KSO_WM_UNIT_DIAGRAM_ISREFERUNIT" val="0"/>
  <p:tag name="KSO_WM_UNIT_TYPE" val="b"/>
  <p:tag name="KSO_WM_UNIT_INDEX" val="1"/>
  <p:tag name="KSO_WM_UNIT_ID" val="custom20224729_20*b*1"/>
  <p:tag name="KSO_WM_TEMPLATE_CATEGORY" val="custom"/>
  <p:tag name="KSO_WM_TEMPLATE_INDEX" val="20224729"/>
  <p:tag name="KSO_WM_UNIT_LAYERLEVEL" val="1"/>
  <p:tag name="KSO_WM_TAG_VERSION" val="1.0"/>
  <p:tag name="KSO_WM_BEAUTIFY_FLAG" val="#wm#"/>
  <p:tag name="KSO_WM_UNIT_DEFAULT_FONT" val="18;24;2"/>
  <p:tag name="KSO_WM_UNIT_BLOCK" val="0"/>
  <p:tag name="KSO_WM_UNIT_DEC_AREA_ID" val="f3273b03cb364355a687b8ab6360227b"/>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6857368b36f742e7812b819ee0d94f41"/>
  <p:tag name="KSO_WM_UNIT_TEXT_FILL_FORE_SCHEMECOLOR_INDEX_BRIGHTNESS" val="-0.25"/>
  <p:tag name="KSO_WM_UNIT_TEXT_FILL_FORE_SCHEMECOLOR_INDEX" val="14"/>
  <p:tag name="KSO_WM_UNIT_TEXT_FILL_TYPE" val="1"/>
</p:tagLst>
</file>

<file path=ppt/tags/tag51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4729_13*l_h_f*1_2_1"/>
  <p:tag name="KSO_WM_TEMPLATE_CATEGORY" val="custom"/>
  <p:tag name="KSO_WM_TEMPLATE_INDEX" val="20224729"/>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56"/>
  <p:tag name="KSO_WM_UNIT_USESOURCEFORMAT_APPLY" val="1"/>
</p:tagLst>
</file>

<file path=ppt/tags/tag512.xml><?xml version="1.0" encoding="utf-8"?>
<p:tagLst xmlns:a="http://schemas.openxmlformats.org/drawingml/2006/main" xmlns:r="http://schemas.openxmlformats.org/officeDocument/2006/relationships" xmlns:p="http://schemas.openxmlformats.org/presentationml/2006/main">
  <p:tag name="KSO_WM_SLIDE_ID" val="custom20224729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24729"/>
  <p:tag name="KSO_WM_SLIDE_LAYOUT" val="a_f"/>
  <p:tag name="KSO_WM_SLIDE_LAYOUT_CNT" val="1_2"/>
  <p:tag name="KSO_WM_TEMPLATE_THUMBS_INDEX" val="1、3、4、7、10、21"/>
  <p:tag name="KSO_WM_CHIP_INFOS" val="{&quot;type&quot;:0,&quot;layout_type&quot;:&quot;1_NF_LC_1&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XID" val="6142e2231e630cfd8f113659"/>
  <p:tag name="KSO_WM_CHIP_FILLPROP" val="[[{&quot;text_align&quot;:&quot;lm&quot;,&quot;text_direction&quot;:&quot;horizontal&quot;,&quot;support_big_font&quot;:false,&quot;picture_toward&quot;:0,&quot;picture_dockside&quot;:[],&quot;fill_id&quot;:&quot;7dab1b9380bc424c807bde094eb54ec4&quot;,&quot;fill_align&quot;:&quot;lm&quot;,&quot;chip_types&quot;:[&quot;diagram&quot;,&quot;header&quot;]}],[{&quot;text_align&quot;:&quot;lm&quot;,&quot;text_direction&quot;:&quot;horizontal&quot;,&quot;support_big_font&quot;:false,&quot;picture_toward&quot;:0,&quot;picture_dockside&quot;:[],&quot;fill_id&quot;:&quot;7dab1b9380bc424c807bde094eb54ec4&quot;,&quot;fill_align&quot;:&quot;lt&quot;,&quot;chip_types&quot;:[&quot;header&quot;]}],[{&quot;text_align&quot;:&quot;lm&quot;,&quot;text_direction&quot;:&quot;horizontal&quot;,&quot;support_big_font&quot;:false,&quot;picture_toward&quot;:0,&quot;picture_dockside&quot;:[],&quot;fill_id&quot;:&quot;7dab1b9380bc424c807bde094eb54ec4&quot;,&quot;fill_align&quot;:&quot;lb&quot;,&quot;chip_types&quot;:[&quot;header&quot;]}],[{&quot;text_align&quot;:&quot;cm&quot;,&quot;text_direction&quot;:&quot;horizontal&quot;,&quot;support_big_font&quot;:false,&quot;picture_toward&quot;:0,&quot;picture_dockside&quot;:[],&quot;fill_id&quot;:&quot;7dab1b9380bc424c807bde094eb54ec4&quot;,&quot;fill_align&quot;:&quot;cm&quot;,&quot;chip_types&quot;:[&quot;header&quot;]}],[{&quot;text_align&quot;:&quot;cm&quot;,&quot;text_direction&quot;:&quot;horizontal&quot;,&quot;support_big_font&quot;:false,&quot;picture_toward&quot;:0,&quot;picture_dockside&quot;:[],&quot;fill_id&quot;:&quot;7dab1b9380bc424c807bde094eb54ec4&quot;,&quot;fill_align&quot;:&quot;ct&quot;,&quot;chip_types&quot;:[&quot;header&quot;]}],[{&quot;text_align&quot;:&quot;cm&quot;,&quot;text_direction&quot;:&quot;horizontal&quot;,&quot;support_big_font&quot;:false,&quot;picture_toward&quot;:0,&quot;picture_dockside&quot;:[],&quot;fill_id&quot;:&quot;7dab1b9380bc424c807bde094eb54ec4&quot;,&quot;fill_align&quot;:&quot;cb&quot;,&quot;chip_types&quot;:[&quot;header&quot;]}],[{&quot;text_align&quot;:&quot;lm&quot;,&quot;text_direction&quot;:&quot;horizontal&quot;,&quot;support_big_font&quot;:false,&quot;picture_toward&quot;:0,&quot;picture_dockside&quot;:[],&quot;fill_id&quot;:&quot;7dab1b9380bc424c807bde094eb54ec4&quot;,&quot;fill_align&quot;:&quot;cb&quot;,&quot;chip_types&quot;:[&quot;header&quot;]}],[{&quot;text_align&quot;:&quot;lm&quot;,&quot;text_direction&quot;:&quot;horizontal&quot;,&quot;support_big_font&quot;:false,&quot;picture_toward&quot;:0,&quot;picture_dockside&quot;:[],&quot;fill_id&quot;:&quot;7dab1b9380bc424c807bde094eb54ec4&quot;,&quot;fill_align&quot;:&quot;cm&quot;,&quot;chip_types&quot;:[&quot;header&quot;]}],[{&quot;text_align&quot;:&quot;lm&quot;,&quot;text_direction&quot;:&quot;horizontal&quot;,&quot;support_big_font&quot;:false,&quot;picture_toward&quot;:0,&quot;picture_dockside&quot;:[],&quot;fill_id&quot;:&quot;7dab1b9380bc424c807bde094eb54ec4&quot;,&quot;fill_align&quot;:&quot;ct&quot;,&quot;chip_types&quot;:[&quot;header&quot;]}]]"/>
  <p:tag name="KSO_WM_CHIP_DECFILLPROP" val="[]"/>
  <p:tag name="KSO_WM_CHIP_GROUPID" val="6142e2231e630cfd8f113658"/>
  <p:tag name="KSO_WM_SLIDE_LAYOUT_INFO" val="{&quot;id&quot;:&quot;2022-09-01T16:29:00&quot;,&quot;margin&quot;:{&quot;bottom&quot;:4.06047248840332,&quot;left&quot;:1.8362083435058594,&quot;right&quot;:11.237735748291016,&quot;top&quot;:5.542757034301758},&quot;type&quot;:0}"/>
  <p:tag name="KSO_WM_SLIDE_BK_DARK_LIGHT" val="2"/>
  <p:tag name="KSO_WM_SLIDE_BACKGROUND_TYPE" val="general"/>
  <p:tag name="KSO_WM_SLIDE_SUPPORT_FEATURE_TYPE" val="0"/>
  <p:tag name="KSO_WM_TEMPLATE_MASTER_THUMB_INDEX" val="12"/>
  <p:tag name="KSO_WM_CHIP_COLORING" val="1"/>
  <p:tag name="KSO_WM_TEMPLATE_ASSEMBLE_XID" val="63106d40a35593066d0089eb"/>
  <p:tag name="KSO_WM_TEMPLATE_ASSEMBLE_GROUPID" val="62e1e9f67ec3138b1bb7a4d2"/>
</p:tagLst>
</file>

<file path=ppt/tags/tag513.xml><?xml version="1.0" encoding="utf-8"?>
<p:tagLst xmlns:a="http://schemas.openxmlformats.org/drawingml/2006/main" xmlns:r="http://schemas.openxmlformats.org/officeDocument/2006/relationships" xmlns:p="http://schemas.openxmlformats.org/presentationml/2006/main">
  <p:tag name="KSO_WM_UNIT_DEFAULT_FONT" val="66;74;2"/>
  <p:tag name="KSO_WM_UNIT_BLOCK" val="0"/>
  <p:tag name="KSO_WM_UNIT_DEC_AREA_ID" val="111634bf129047c0bf0b9f29870fe2ff"/>
  <p:tag name="KSO_WM_UNIT_ISCONTENTSTITLE" val="0"/>
  <p:tag name="KSO_WM_UNIT_ISNUMDGMTITLE" val="0"/>
  <p:tag name="KSO_WM_UNIT_PRESET_TEXT" val="简约风工作计划"/>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24729_1*a*1"/>
  <p:tag name="KSO_WM_TEMPLATE_CATEGORY" val="custom"/>
  <p:tag name="KSO_WM_TEMPLATE_INDEX" val="20224729"/>
  <p:tag name="KSO_WM_UNIT_LAYERLEVEL" val="1"/>
  <p:tag name="KSO_WM_TAG_VERSION" val="1.0"/>
  <p:tag name="KSO_WM_BEAUTIFY_FLAG" val="#wm#"/>
  <p:tag name="KSO_WM_CHIP_GROUPID" val="624cf35d8c72ca61f790a22e"/>
  <p:tag name="KSO_WM_CHIP_XID" val="624cf35d8c72ca61f790a22d"/>
  <p:tag name="KSO_WM_CHIP_FILLAREA_FILL_RULE" val="{&quot;fill_align&quot;:&quot;lb&quot;,&quot;fill_mode&quot;:&quot;adaptive&quot;,&quot;sacle_strategy&quot;:&quot;smart&quot;}"/>
  <p:tag name="KSO_WM_ASSEMBLE_CHIP_INDEX" val="b584477f0f9e40cdbb29989a9cf48979"/>
  <p:tag name="KSO_WM_UNIT_TEXT_FILL_FORE_SCHEMECOLOR_INDEX_BRIGHTNESS" val="0.15"/>
  <p:tag name="KSO_WM_UNIT_TEXT_FILL_FORE_SCHEMECOLOR_INDEX" val="13"/>
  <p:tag name="KSO_WM_UNIT_TEXT_FILL_TYPE" val="1"/>
</p:tagLst>
</file>

<file path=ppt/tags/tag514.xml><?xml version="1.0" encoding="utf-8"?>
<p:tagLst xmlns:a="http://schemas.openxmlformats.org/drawingml/2006/main" xmlns:r="http://schemas.openxmlformats.org/officeDocument/2006/relationships" xmlns:p="http://schemas.openxmlformats.org/presentationml/2006/main">
  <p:tag name="KSO_WM_UNIT_DEFAULT_FONT" val="16;18;2"/>
  <p:tag name="KSO_WM_UNIT_BLOCK" val="0"/>
  <p:tag name="KSO_WM_UNIT_DEC_AREA_ID" val="60e4424ec4e34d9f9982101e5057e9f3"/>
  <p:tag name="KSO_WM_UNIT_SUBTYPE" val="a"/>
  <p:tag name="KSO_WM_UNIT_PRESET_TEXT" val="单击此处添加正文，文字是您思想的提炼，为了演示发布的良好效果，请言简意赅地阐述您的观点。"/>
  <p:tag name="KSO_WM_UNIT_NOCLEAR" val="0"/>
  <p:tag name="KSO_WM_UNIT_VALUE" val="96"/>
  <p:tag name="KSO_WM_UNIT_HIGHLIGHT" val="0"/>
  <p:tag name="KSO_WM_UNIT_COMPATIBLE" val="0"/>
  <p:tag name="KSO_WM_UNIT_DIAGRAM_ISNUMVISUAL" val="0"/>
  <p:tag name="KSO_WM_UNIT_DIAGRAM_ISREFERUNIT" val="0"/>
  <p:tag name="KSO_WM_UNIT_TYPE" val="f"/>
  <p:tag name="KSO_WM_UNIT_INDEX" val="1"/>
  <p:tag name="KSO_WM_UNIT_ID" val="custom20224729_1*f*1"/>
  <p:tag name="KSO_WM_TEMPLATE_CATEGORY" val="custom"/>
  <p:tag name="KSO_WM_TEMPLATE_INDEX" val="20224729"/>
  <p:tag name="KSO_WM_UNIT_LAYERLEVEL" val="1"/>
  <p:tag name="KSO_WM_TAG_VERSION" val="1.0"/>
  <p:tag name="KSO_WM_BEAUTIFY_FLAG" val="#wm#"/>
  <p:tag name="KSO_WM_CHIP_GROUPID" val="624cf35d8c72ca61f790a22e"/>
  <p:tag name="KSO_WM_CHIP_XID" val="624cf35d8c72ca61f790a22d"/>
  <p:tag name="KSO_WM_CHIP_FILLAREA_FILL_RULE" val="{&quot;fill_align&quot;:&quot;lb&quot;,&quot;fill_mode&quot;:&quot;adaptive&quot;,&quot;sacle_strategy&quot;:&quot;smart&quot;}"/>
  <p:tag name="KSO_WM_ASSEMBLE_CHIP_INDEX" val="b584477f0f9e40cdbb29989a9cf48979"/>
  <p:tag name="KSO_WM_UNIT_TEXT_FILL_FORE_SCHEMECOLOR_INDEX_BRIGHTNESS" val="0.15"/>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19*i*1"/>
  <p:tag name="KSO_WM_BEAUTIFY_FLAG" val="#wm#"/>
  <p:tag name="KSO_WM_TAG_VERSION" val="1.0"/>
  <p:tag name="KSO_WM_CHIP_GROUPID" val="62e1e9f67ec3138b1bb7a4d2"/>
  <p:tag name="KSO_WM_CHIP_XID" val="62e1ea507ec3138b1bb7af07"/>
  <p:tag name="KSO_WM_UNIT_DEC_AREA_ID" val="9fd9a2f4026541739bb293384502009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6edb017f8cb4a418c4bffd76c91fd2a"/>
</p:tagLst>
</file>

<file path=ppt/tags/tag55.xml><?xml version="1.0" encoding="utf-8"?>
<p:tagLst xmlns:a="http://schemas.openxmlformats.org/drawingml/2006/main" xmlns:r="http://schemas.openxmlformats.org/officeDocument/2006/relationships" xmlns:p="http://schemas.openxmlformats.org/presentationml/2006/main">
  <p:tag name="KSO_WM_UNIT_SUBTYPE" val="r"/>
  <p:tag name="KSO_WM_TEMPLATE_CATEGORY" val="chip"/>
  <p:tag name="KSO_WM_TEMPLATE_INDEX" val="20224729"/>
  <p:tag name="KSO_WM_UNIT_TYPE" val="i"/>
  <p:tag name="KSO_WM_UNIT_INDEX" val="1"/>
  <p:tag name="KSO_WM_UNIT_ID" val="chip20224729_20*i*1"/>
  <p:tag name="KSO_WM_BEAUTIFY_FLAG" val="#wm#"/>
  <p:tag name="KSO_WM_TAG_VERSION" val="1.0"/>
  <p:tag name="KSO_WM_CHIP_GROUPID" val="62e1e9f67ec3138b1bb7a4d2"/>
  <p:tag name="KSO_WM_CHIP_XID" val="62e1ea507ec3138b1bb7af05"/>
  <p:tag name="KSO_WM_UNIT_DEC_AREA_ID" val="ed348bf53a954965b58dc2b2fda9c233"/>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0e35d5c6a8dd4649a0728500361c25a6"/>
</p:tagLst>
</file>

<file path=ppt/tags/tag56.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22*i*1"/>
  <p:tag name="KSO_WM_BEAUTIFY_FLAG" val="#wm#"/>
  <p:tag name="KSO_WM_TAG_VERSION" val="1.0"/>
  <p:tag name="KSO_WM_CHIP_GROUPID" val="62e1e9f67ec3138b1bb7a4d2"/>
  <p:tag name="KSO_WM_CHIP_XID" val="62e1ea507ec3138b1bb7af04"/>
  <p:tag name="KSO_WM_UNIT_DEC_AREA_ID" val="3ef0d03a24794614bbd18ace4d02d002"/>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8ef68a8127114fe5aecf4619d0433a82"/>
</p:tagLst>
</file>

<file path=ppt/tags/tag57.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21*i*1"/>
  <p:tag name="KSO_WM_BEAUTIFY_FLAG" val="#wm#"/>
  <p:tag name="KSO_WM_TAG_VERSION" val="1.0"/>
  <p:tag name="KSO_WM_CHIP_GROUPID" val="62e1e9f67ec3138b1bb7a4d2"/>
  <p:tag name="KSO_WM_CHIP_XID" val="62e1ea507ec3138b1bb7af03"/>
  <p:tag name="KSO_WM_UNIT_DEC_AREA_ID" val="b4306f9114154effb27d974754f3aff5"/>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08d7f3ff5c50408b8da5d8b1d76d9559"/>
</p:tagLst>
</file>

<file path=ppt/tags/tag5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Lst>
</file>

<file path=ppt/tags/tag66.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3*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Lst>
</file>

<file path=ppt/tags/tag67.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Lst>
</file>

<file path=ppt/tags/tag6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24729"/>
  <p:tag name="KSO_WM_CHIP_COLORING" val="1"/>
</p:tagLst>
</file>

<file path=ppt/tags/tag7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Lst>
</file>

<file path=ppt/tags/tag75.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3*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Lst>
</file>

<file path=ppt/tags/tag76.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Lst>
</file>

<file path=ppt/tags/tag7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14*i*1"/>
  <p:tag name="KSO_WM_BEAUTIFY_FLAG" val="#wm#"/>
  <p:tag name="KSO_WM_TAG_VERSION" val="1.0"/>
  <p:tag name="KSO_WM_CHIP_GROUPID" val="62e1e9f67ec3138b1bb7a4d2"/>
  <p:tag name="KSO_WM_CHIP_XID" val="62e1ea507ec3138b1bb7b4e0"/>
  <p:tag name="KSO_WM_UNIT_DEC_AREA_ID" val="90a5b411177d4b1b99ca49bb27db0a5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c3d9ed67fd264e36a6f8564d7ce3f912"/>
</p:tagLst>
</file>

<file path=ppt/tags/tag8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Lst>
</file>

<file path=ppt/tags/tag83.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3*i*1"/>
  <p:tag name="KSO_WM_BEAUTIFY_FLAG" val="#wm#"/>
  <p:tag name="KSO_WM_TAG_VERSION" val="1.0"/>
  <p:tag name="KSO_WM_CHIP_GROUPID" val="62e1e9f67ec3138b1bb7a4d2"/>
  <p:tag name="KSO_WM_CHIP_XID" val="62e1ea507ec3138b1bb7b2f8"/>
  <p:tag name="KSO_WM_UNIT_DEC_AREA_ID" val="c8f2cc53231c484c9bf726ea9d4449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c912d2308be40e0bc0d731abc89b380"/>
</p:tagLst>
</file>

<file path=ppt/tags/tag84.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4*i*1"/>
  <p:tag name="KSO_WM_BEAUTIFY_FLAG" val="#wm#"/>
  <p:tag name="KSO_WM_TAG_VERSION" val="1.0"/>
  <p:tag name="KSO_WM_CHIP_GROUPID" val="62e1e9f67ec3138b1bb7a4d2"/>
  <p:tag name="KSO_WM_CHIP_XID" val="62e1ea507ec3138b1bb7b327"/>
  <p:tag name="KSO_WM_UNIT_DEC_AREA_ID" val="0d962780f54b45468a5c350abd878b5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17d299038045e7b9060a47847754c1"/>
</p:tagLst>
</file>

<file path=ppt/tags/tag8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10*i*1"/>
  <p:tag name="KSO_WM_BEAUTIFY_FLAG" val="#wm#"/>
  <p:tag name="KSO_WM_TAG_VERSION" val="1.0"/>
  <p:tag name="KSO_WM_CHIP_GROUPID" val="62e1e9f67ec3138b1bb7a4d2"/>
  <p:tag name="KSO_WM_CHIP_XID" val="62e1ea507ec3138b1bb7b1ad"/>
  <p:tag name="KSO_WM_UNIT_DEC_AREA_ID" val="4ba28133aebd48d3a063b7d65ea73b7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12f9d0e622a437b8921884ae4fef1bd"/>
</p:tagLst>
</file>

<file path=ppt/tags/tag9.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15*i*1"/>
  <p:tag name="KSO_WM_BEAUTIFY_FLAG" val="#wm#"/>
  <p:tag name="KSO_WM_TAG_VERSION" val="1.0"/>
  <p:tag name="KSO_WM_CHIP_GROUPID" val="62e1e9f67ec3138b1bb7a4d2"/>
  <p:tag name="KSO_WM_CHIP_XID" val="62e1ea507ec3138b1bb7b386"/>
  <p:tag name="KSO_WM_UNIT_DEC_AREA_ID" val="173eedccefc440d9b6b28fcf7ba21b7f"/>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672f6e5540b24c279dee588a73ac8d7f"/>
</p:tagLst>
</file>

<file path=ppt/tags/tag90.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12*i*1"/>
  <p:tag name="KSO_WM_BEAUTIFY_FLAG" val="#wm#"/>
  <p:tag name="KSO_WM_TAG_VERSION" val="1.0"/>
  <p:tag name="KSO_WM_CHIP_GROUPID" val="62e1e9f67ec3138b1bb7a4d2"/>
  <p:tag name="KSO_WM_CHIP_XID" val="62e1ea507ec3138b1bb7b1aa"/>
  <p:tag name="KSO_WM_UNIT_DEC_AREA_ID" val="459ab52a084247ea81e455f320162451"/>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ab2ef0b3b78a41b0b5d8d1117f215aa9"/>
</p:tagLst>
</file>

<file path=ppt/tags/tag91.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4729"/>
  <p:tag name="KSO_WM_UNIT_TYPE" val="i"/>
  <p:tag name="KSO_WM_UNIT_INDEX" val="1"/>
  <p:tag name="KSO_WM_UNIT_ID" val="chip20224729_11*i*1"/>
  <p:tag name="KSO_WM_BEAUTIFY_FLAG" val="#wm#"/>
  <p:tag name="KSO_WM_TAG_VERSION" val="1.0"/>
  <p:tag name="KSO_WM_CHIP_GROUPID" val="62e1e9f67ec3138b1bb7a4d2"/>
  <p:tag name="KSO_WM_CHIP_XID" val="62e1ea507ec3138b1bb7b1a9"/>
  <p:tag name="KSO_WM_UNIT_DEC_AREA_ID" val="bb8d725dbdff4f13b28c2f2ec50bae6e"/>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a7f0dfe5d0eb4ed39a43b1dc92ba75f8"/>
</p:tagLst>
</file>

<file path=ppt/tags/tag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演讲完毕，感谢观看"/>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24729_1*a*1"/>
  <p:tag name="KSO_WM_TEMPLATE_CATEGORY" val="custom"/>
  <p:tag name="KSO_WM_TEMPLATE_INDEX" val="20224729"/>
  <p:tag name="KSO_WM_UNIT_LAYERLEVEL" val="1"/>
  <p:tag name="KSO_WM_TAG_VERSION" val="1.0"/>
  <p:tag name="KSO_WM_BEAUTIFY_FLAG" val="#wm#"/>
  <p:tag name="KSO_WM_UNIT_DEFAULT_FONT" val="56;58;2"/>
  <p:tag name="KSO_WM_UNIT_BLOCK" val="0"/>
  <p:tag name="KSO_WM_UNIT_DEC_AREA_ID" val="03d2bc9a81694f14afe52b822efec127"/>
  <p:tag name="KSO_WM_CHIP_GROUPID" val="61512f1ed3dcef8fee32c219"/>
  <p:tag name="KSO_WM_CHIP_XID" val="61512f1ed3dcef8fee32c21a"/>
  <p:tag name="KSO_WM_CHIP_FILLAREA_FILL_RULE" val="{&quot;fill_align&quot;:&quot;lm&quot;,&quot;fill_mode&quot;:&quot;adaptive&quot;,&quot;sacle_strategy&quot;:&quot;smart&quot;}"/>
  <p:tag name="KSO_WM_ASSEMBLE_CHIP_INDEX" val="16476f94e6eb48e7b0409b2a36dc303e"/>
  <p:tag name="KSO_WM_UNIT_TEXT_FILL_FORE_SCHEMECOLOR_INDEX_BRIGHTNESS" val="0.15"/>
  <p:tag name="KSO_WM_UNIT_TEXT_FILL_FORE_SCHEMECOLOR_INDEX" val="13"/>
  <p:tag name="KSO_WM_UNIT_TEXT_FILL_TYPE" val="1"/>
  <p:tag name="KSO_WM_TEMPLATE_ASSEMBLE_XID" val="63106d3fa35593066d0088cb"/>
  <p:tag name="KSO_WM_TEMPLATE_ASSEMBLE_GROUPID" val="62e1e9f67ec3138b1bb7a4d2"/>
</p:tagLst>
</file>

<file path=ppt/tags/tag9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副标题"/>
  <p:tag name="KSO_WM_UNIT_NOCLEAR" val="0"/>
  <p:tag name="KSO_WM_UNIT_VALUE" val="56"/>
  <p:tag name="KSO_WM_UNIT_HIGHLIGHT" val="0"/>
  <p:tag name="KSO_WM_UNIT_COMPATIBLE" val="0"/>
  <p:tag name="KSO_WM_UNIT_DIAGRAM_ISNUMVISUAL" val="0"/>
  <p:tag name="KSO_WM_UNIT_DIAGRAM_ISREFERUNIT" val="0"/>
  <p:tag name="KSO_WM_UNIT_TYPE" val="b"/>
  <p:tag name="KSO_WM_UNIT_INDEX" val="1"/>
  <p:tag name="KSO_WM_UNIT_ID" val="custom20224729_1*b*1"/>
  <p:tag name="KSO_WM_TEMPLATE_CATEGORY" val="custom"/>
  <p:tag name="KSO_WM_TEMPLATE_INDEX" val="20224729"/>
  <p:tag name="KSO_WM_UNIT_LAYERLEVEL" val="1"/>
  <p:tag name="KSO_WM_TAG_VERSION" val="1.0"/>
  <p:tag name="KSO_WM_BEAUTIFY_FLAG" val="#wm#"/>
  <p:tag name="KSO_WM_UNIT_DEFAULT_FONT" val="16;24;2"/>
  <p:tag name="KSO_WM_UNIT_BLOCK" val="0"/>
  <p:tag name="KSO_WM_UNIT_DEC_AREA_ID" val="9d5eaa33413848dcac8016ebbcd2c937"/>
  <p:tag name="KSO_WM_CHIP_GROUPID" val="61512f1ed3dcef8fee32c219"/>
  <p:tag name="KSO_WM_CHIP_XID" val="61512f1ed3dcef8fee32c21a"/>
  <p:tag name="KSO_WM_CHIP_FILLAREA_FILL_RULE" val="{&quot;fill_align&quot;:&quot;lm&quot;,&quot;fill_mode&quot;:&quot;adaptive&quot;,&quot;sacle_strategy&quot;:&quot;smart&quot;}"/>
  <p:tag name="KSO_WM_ASSEMBLE_CHIP_INDEX" val="16476f94e6eb48e7b0409b2a36dc303e"/>
  <p:tag name="KSO_WM_UNIT_TEXT_FILL_FORE_SCHEMECOLOR_INDEX_BRIGHTNESS" val="0.15"/>
  <p:tag name="KSO_WM_UNIT_TEXT_FILL_FORE_SCHEMECOLOR_INDEX" val="13"/>
  <p:tag name="KSO_WM_UNIT_TEXT_FILL_TYPE" val="1"/>
  <p:tag name="KSO_WM_TEMPLATE_ASSEMBLE_XID" val="63106d3fa35593066d0088cb"/>
  <p:tag name="KSO_WM_TEMPLATE_ASSEMBLE_GROUPID" val="62e1e9f67ec3138b1bb7a4d2"/>
</p:tagLst>
</file>

<file path=ppt/tags/tag97.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正/文"/>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1"/>
  <p:tag name="KSO_WM_UNIT_ID" val="custom20224729_1*f*1"/>
  <p:tag name="KSO_WM_TEMPLATE_CATEGORY" val="custom"/>
  <p:tag name="KSO_WM_TEMPLATE_INDEX" val="20224729"/>
  <p:tag name="KSO_WM_UNIT_LAYERLEVEL" val="1"/>
  <p:tag name="KSO_WM_TAG_VERSION" val="1.0"/>
  <p:tag name="KSO_WM_BEAUTIFY_FLAG" val="#wm#"/>
  <p:tag name="KSO_WM_UNIT_DEFAULT_FONT" val="14;16;2"/>
  <p:tag name="KSO_WM_UNIT_BLOCK" val="0"/>
  <p:tag name="KSO_WM_UNIT_DEC_AREA_ID" val="713c28e6654342c2818bbed868e1ceba"/>
  <p:tag name="KSO_WM_CHIP_GROUPID" val="61512f1ed3dcef8fee32c219"/>
  <p:tag name="KSO_WM_CHIP_XID" val="61512f1ed3dcef8fee32c21a"/>
  <p:tag name="KSO_WM_CHIP_FILLAREA_FILL_RULE" val="{&quot;fill_align&quot;:&quot;lm&quot;,&quot;fill_mode&quot;:&quot;adaptive&quot;,&quot;sacle_strategy&quot;:&quot;smart&quot;}"/>
  <p:tag name="KSO_WM_ASSEMBLE_CHIP_INDEX" val="16476f94e6eb48e7b0409b2a36dc303e"/>
  <p:tag name="KSO_WM_UNIT_TEXT_FILL_FORE_SCHEMECOLOR_INDEX_BRIGHTNESS" val="0.15"/>
  <p:tag name="KSO_WM_UNIT_TEXT_FILL_FORE_SCHEMECOLOR_INDEX" val="13"/>
  <p:tag name="KSO_WM_UNIT_TEXT_FILL_TYPE" val="1"/>
  <p:tag name="KSO_WM_TEMPLATE_ASSEMBLE_XID" val="63106d3fa35593066d0088cb"/>
  <p:tag name="KSO_WM_TEMPLATE_ASSEMBLE_GROUPID" val="62e1e9f67ec3138b1bb7a4d2"/>
</p:tagLst>
</file>

<file path=ppt/tags/tag98.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CLICK HERE TO ADD A TITLE"/>
  <p:tag name="KSO_WM_UNIT_NOCLEAR" val="0"/>
  <p:tag name="KSO_WM_UNIT_VALUE" val="656"/>
  <p:tag name="KSO_WM_UNIT_HIGHLIGHT" val="0"/>
  <p:tag name="KSO_WM_UNIT_COMPATIBLE" val="0"/>
  <p:tag name="KSO_WM_UNIT_DIAGRAM_ISNUMVISUAL" val="0"/>
  <p:tag name="KSO_WM_UNIT_DIAGRAM_ISREFERUNIT" val="0"/>
  <p:tag name="KSO_WM_UNIT_TYPE" val="f"/>
  <p:tag name="KSO_WM_UNIT_INDEX" val="2"/>
  <p:tag name="KSO_WM_UNIT_ID" val="custom20224729_1*f*2"/>
  <p:tag name="KSO_WM_TEMPLATE_CATEGORY" val="custom"/>
  <p:tag name="KSO_WM_TEMPLATE_INDEX" val="20224729"/>
  <p:tag name="KSO_WM_UNIT_LAYERLEVEL" val="1"/>
  <p:tag name="KSO_WM_TAG_VERSION" val="1.0"/>
  <p:tag name="KSO_WM_BEAUTIFY_FLAG" val="#wm#"/>
  <p:tag name="KSO_WM_UNIT_DEFAULT_FONT" val="12;14;2"/>
  <p:tag name="KSO_WM_UNIT_BLOCK" val="0"/>
  <p:tag name="KSO_WM_UNIT_DEC_AREA_ID" val="d18df76af8a3409ba205bbcfd76130ad"/>
  <p:tag name="KSO_WM_CHIP_GROUPID" val="61512f1ed3dcef8fee32c219"/>
  <p:tag name="KSO_WM_CHIP_XID" val="61512f1ed3dcef8fee32c21a"/>
  <p:tag name="KSO_WM_CHIP_FILLAREA_FILL_RULE" val="{&quot;fill_align&quot;:&quot;lm&quot;,&quot;fill_mode&quot;:&quot;adaptive&quot;,&quot;sacle_strategy&quot;:&quot;smart&quot;}"/>
  <p:tag name="KSO_WM_ASSEMBLE_CHIP_INDEX" val="16476f94e6eb48e7b0409b2a36dc303e"/>
  <p:tag name="KSO_WM_UNIT_TEXT_FILL_FORE_SCHEMECOLOR_INDEX_BRIGHTNESS" val="0.15"/>
  <p:tag name="KSO_WM_UNIT_TEXT_FILL_FORE_SCHEMECOLOR_INDEX" val="13"/>
  <p:tag name="KSO_WM_UNIT_TEXT_FILL_TYPE" val="1"/>
  <p:tag name="KSO_WM_TEMPLATE_ASSEMBLE_XID" val="63106d3fa35593066d0088cb"/>
  <p:tag name="KSO_WM_TEMPLATE_ASSEMBLE_GROUPID" val="62e1e9f67ec3138b1bb7a4d2"/>
</p:tagLst>
</file>

<file path=ppt/tags/tag99.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4729"/>
  <p:tag name="KSO_WM_UNIT_TYPE" val="i"/>
  <p:tag name="KSO_WM_UNIT_INDEX" val="1"/>
  <p:tag name="KSO_WM_UNIT_ID" val="chip20224729_2*i*1"/>
  <p:tag name="KSO_WM_BEAUTIFY_FLAG" val="#wm#"/>
  <p:tag name="KSO_WM_TAG_VERSION" val="1.0"/>
  <p:tag name="KSO_WM_CHIP_GROUPID" val="62e1e9f67ec3138b1bb7a4d2"/>
  <p:tag name="KSO_WM_CHIP_XID" val="62e1ea507ec3138b1bb7b348"/>
  <p:tag name="KSO_WM_UNIT_DEC_AREA_ID" val="baeded78376f4de3b3013bb5b1f696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22f80602a3462489c0d74d3ffcefa6"/>
  <p:tag name="KSO_WM_SLIDE_BACKGROUND_TYPE" val="general"/>
  <p:tag name="WM_BEAUTIFY_SHAPE_IDENTITY" val="{e82ee679-496f-495a-8924-4957523e781b}"/>
</p:tagLst>
</file>

<file path=ppt/theme/theme1.xml><?xml version="1.0" encoding="utf-8"?>
<a:theme xmlns:a="http://schemas.openxmlformats.org/drawingml/2006/main" name="1_Office 主题​​">
  <a:themeElements>
    <a:clrScheme name="Adjacency">
      <a:dk1>
        <a:srgbClr val="000000"/>
      </a:dk1>
      <a:lt1>
        <a:srgbClr val="FFFFFF"/>
      </a:lt1>
      <a:dk2>
        <a:srgbClr val="E35E5E"/>
      </a:dk2>
      <a:lt2>
        <a:srgbClr val="FFFFFF"/>
      </a:lt2>
      <a:accent1>
        <a:srgbClr val="D24B5B"/>
      </a:accent1>
      <a:accent2>
        <a:srgbClr val="C4555F"/>
      </a:accent2>
      <a:accent3>
        <a:srgbClr val="B56063"/>
      </a:accent3>
      <a:accent4>
        <a:srgbClr val="B66A7B"/>
      </a:accent4>
      <a:accent5>
        <a:srgbClr val="C673A8"/>
      </a:accent5>
      <a:accent6>
        <a:srgbClr val="D67CD4"/>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Adjacency">
      <a:dk1>
        <a:srgbClr val="000000"/>
      </a:dk1>
      <a:lt1>
        <a:srgbClr val="FFFFFF"/>
      </a:lt1>
      <a:dk2>
        <a:srgbClr val="E35E5E"/>
      </a:dk2>
      <a:lt2>
        <a:srgbClr val="FFFFFF"/>
      </a:lt2>
      <a:accent1>
        <a:srgbClr val="D24B5B"/>
      </a:accent1>
      <a:accent2>
        <a:srgbClr val="C4555F"/>
      </a:accent2>
      <a:accent3>
        <a:srgbClr val="B56063"/>
      </a:accent3>
      <a:accent4>
        <a:srgbClr val="B66A7B"/>
      </a:accent4>
      <a:accent5>
        <a:srgbClr val="C673A8"/>
      </a:accent5>
      <a:accent6>
        <a:srgbClr val="D67CD4"/>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1353</TotalTime>
  <Words>650</Words>
  <Application>Microsoft Office PowerPoint</Application>
  <PresentationFormat>宽屏</PresentationFormat>
  <Paragraphs>74</Paragraphs>
  <Slides>18</Slides>
  <Notes>9</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18</vt:i4>
      </vt:variant>
    </vt:vector>
  </HeadingPairs>
  <TitlesOfParts>
    <vt:vector size="29" baseType="lpstr">
      <vt:lpstr>汉仪中黑 简</vt:lpstr>
      <vt:lpstr>微软雅黑</vt:lpstr>
      <vt:lpstr>Arial</vt:lpstr>
      <vt:lpstr>Arial Black</vt:lpstr>
      <vt:lpstr>Calibri</vt:lpstr>
      <vt:lpstr>Cambria Math</vt:lpstr>
      <vt:lpstr>Times New Roman</vt:lpstr>
      <vt:lpstr>Wingdings</vt:lpstr>
      <vt:lpstr>1_Office 主题​​</vt:lpstr>
      <vt:lpstr>2_Office 主题​​</vt:lpstr>
      <vt:lpstr>Equation.AxMath</vt:lpstr>
      <vt:lpstr>4.5 Regularization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for your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符 悦泽</cp:lastModifiedBy>
  <cp:revision>15</cp:revision>
  <dcterms:created xsi:type="dcterms:W3CDTF">2019-07-12T02:39:00Z</dcterms:created>
  <dcterms:modified xsi:type="dcterms:W3CDTF">2022-12-02T12:00:49Z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KSOTemplateUUID">
    <vt:lpwstr>v1.0_mb_NPmj0m1zRx7daqvXK07fAw==</vt:lpwstr>
  </property>
  <property fmtid="{D5CDD505-2E9C-101B-9397-08002B2CF9AE}" pid="4" name="ICV">
    <vt:lpwstr>44C35973FE314417A32FB6A0E7CA93E7</vt:lpwstr>
  </property>
</Properties>
</file>