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83" r:id="rId4"/>
    <p:sldId id="287" r:id="rId5"/>
    <p:sldId id="257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6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1E1E"/>
    <a:srgbClr val="67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3" autoAdjust="0"/>
    <p:restoredTop sz="84371" autoAdjust="0"/>
  </p:normalViewPr>
  <p:slideViewPr>
    <p:cSldViewPr snapToGrid="0">
      <p:cViewPr varScale="1">
        <p:scale>
          <a:sx n="86" d="100"/>
          <a:sy n="86" d="100"/>
        </p:scale>
        <p:origin x="137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53510-18A2-4E6B-B9A7-905A8679B5AD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3B754-A3D6-439F-B1AF-90C492705C3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57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3B754-A3D6-439F-B1AF-90C492705C3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47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3B754-A3D6-439F-B1AF-90C492705C3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639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3B754-A3D6-439F-B1AF-90C492705C3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506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3B754-A3D6-439F-B1AF-90C492705C3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42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3B754-A3D6-439F-B1AF-90C492705C3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722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3B754-A3D6-439F-B1AF-90C492705C3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706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3B754-A3D6-439F-B1AF-90C492705C3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728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3B754-A3D6-439F-B1AF-90C492705C3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545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3B754-A3D6-439F-B1AF-90C492705C3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379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3B754-A3D6-439F-B1AF-90C492705C3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332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3B754-A3D6-439F-B1AF-90C492705C3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383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3B754-A3D6-439F-B1AF-90C492705C3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310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GB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activation function </a:t>
                </a:r>
                <a:r>
                  <a:rPr lang="en-GB" b="1" i="0">
                    <a:latin typeface="Cambria Math" panose="02040503050406030204" pitchFamily="18" charset="0"/>
                    <a:ea typeface="Cambria Math" panose="02040503050406030204" pitchFamily="18" charset="0"/>
                    <a:cs typeface="Segoe UI" panose="020B0502040204020203" pitchFamily="34" charset="0"/>
                  </a:rPr>
                  <a:t>𝜱</a:t>
                </a:r>
                <a:r>
                  <a:rPr lang="en-GB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is the source of </a:t>
                </a:r>
                <a:r>
                  <a:rPr lang="en-GB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non-linearity </a:t>
                </a: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of neural networks. Its shape changes</a:t>
                </a:r>
                <a:r>
                  <a:rPr lang="en-GB" baseline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from application to application. The simplest activation functions are: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lang="en-GB" i="0" baseline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linear function, where the output is controlled only by the slope of the curve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lang="en-GB" i="0" baseline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And the Heaviside function which represents a neuron that can be either activated or not by the full inputs.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i="0" baseline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But the functions that have reached the highest popularity are the sigmoid and the hyperbolic tangent, due to their higher capability of dealing with outliers in the dataset.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GB" i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3B754-A3D6-439F-B1AF-90C492705C3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358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F7519B34-C12D-4AAA-89D9-1C9CB8F39874}"/>
              </a:ext>
            </a:extLst>
          </p:cNvPr>
          <p:cNvSpPr/>
          <p:nvPr userDrawn="1"/>
        </p:nvSpPr>
        <p:spPr>
          <a:xfrm>
            <a:off x="0" y="6756400"/>
            <a:ext cx="622300" cy="101600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4365663-D118-40B1-89FC-B80C093595B1}"/>
              </a:ext>
            </a:extLst>
          </p:cNvPr>
          <p:cNvSpPr/>
          <p:nvPr userDrawn="1"/>
        </p:nvSpPr>
        <p:spPr>
          <a:xfrm>
            <a:off x="622300" y="6756400"/>
            <a:ext cx="622300" cy="101600"/>
          </a:xfrm>
          <a:prstGeom prst="rect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6DEDAE58-817D-4C5D-BEBC-3097B1B11812}"/>
              </a:ext>
            </a:extLst>
          </p:cNvPr>
          <p:cNvSpPr/>
          <p:nvPr userDrawn="1"/>
        </p:nvSpPr>
        <p:spPr>
          <a:xfrm>
            <a:off x="1244600" y="6756400"/>
            <a:ext cx="622300" cy="101600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2CEB777C-62FB-4B1D-AADA-9AAC21D9610D}"/>
              </a:ext>
            </a:extLst>
          </p:cNvPr>
          <p:cNvSpPr/>
          <p:nvPr userDrawn="1"/>
        </p:nvSpPr>
        <p:spPr>
          <a:xfrm>
            <a:off x="1866900" y="6756400"/>
            <a:ext cx="622300" cy="10160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C5761C3-B2BC-43BD-8ADA-95C15D7910FF}"/>
              </a:ext>
            </a:extLst>
          </p:cNvPr>
          <p:cNvSpPr/>
          <p:nvPr userDrawn="1"/>
        </p:nvSpPr>
        <p:spPr>
          <a:xfrm>
            <a:off x="2489200" y="6756400"/>
            <a:ext cx="9702800" cy="10160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testo 6">
            <a:extLst>
              <a:ext uri="{FF2B5EF4-FFF2-40B4-BE49-F238E27FC236}">
                <a16:creationId xmlns:a16="http://schemas.microsoft.com/office/drawing/2014/main" id="{9E01AFC6-A0A3-45C1-B5AB-EFF8E7FE5C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6821"/>
            <a:ext cx="10515600" cy="3139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it-IT" dirty="0"/>
              <a:t>Testo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73003C8-CE6B-4664-A72A-7381D1304800}"/>
              </a:ext>
            </a:extLst>
          </p:cNvPr>
          <p:cNvSpPr txBox="1"/>
          <p:nvPr userDrawn="1"/>
        </p:nvSpPr>
        <p:spPr>
          <a:xfrm>
            <a:off x="311150" y="6448623"/>
            <a:ext cx="2782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francescoaldo.tucci@uniroma1.it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6B0F6E2-C9B6-4FDF-B9B3-3FC55A9DDEB2}"/>
              </a:ext>
            </a:extLst>
          </p:cNvPr>
          <p:cNvSpPr txBox="1"/>
          <p:nvPr userDrawn="1"/>
        </p:nvSpPr>
        <p:spPr>
          <a:xfrm>
            <a:off x="9821463" y="6448623"/>
            <a:ext cx="205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A787D89-8F4B-42B8-B643-CA84359548B2}" type="slidenum">
              <a:rPr lang="it-IT" sz="1400" smtClean="0">
                <a:latin typeface="Segoe UI" panose="020B0502040204020203" pitchFamily="34" charset="0"/>
                <a:cs typeface="Segoe UI" panose="020B0502040204020203" pitchFamily="34" charset="0"/>
              </a:rPr>
              <a:t>‹N›</a:t>
            </a:fld>
            <a:endParaRPr lang="it-IT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itolo 1">
            <a:extLst>
              <a:ext uri="{FF2B5EF4-FFF2-40B4-BE49-F238E27FC236}">
                <a16:creationId xmlns:a16="http://schemas.microsoft.com/office/drawing/2014/main" id="{5CFCCEF0-67F7-4C70-809D-08045A929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500" y="281161"/>
            <a:ext cx="4921250" cy="534607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6750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A85AE28D-E41C-4BD4-AE98-DFE086F83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150" y="295078"/>
            <a:ext cx="4921250" cy="534607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748DF46C-F9BA-4A93-82DD-1D60B61D874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6821"/>
            <a:ext cx="10515600" cy="3139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it-IT" dirty="0"/>
              <a:t>Testo2</a:t>
            </a:r>
          </a:p>
        </p:txBody>
      </p:sp>
    </p:spTree>
    <p:extLst>
      <p:ext uri="{BB962C8B-B14F-4D97-AF65-F5344CB8AC3E}">
        <p14:creationId xmlns:p14="http://schemas.microsoft.com/office/powerpoint/2010/main" val="328754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SAPIENZA Università di Roma - MASTER INTERFACOLTÀ DI II LIVELLO IN SCIENZE  FORENSI">
            <a:extLst>
              <a:ext uri="{FF2B5EF4-FFF2-40B4-BE49-F238E27FC236}">
                <a16:creationId xmlns:a16="http://schemas.microsoft.com/office/drawing/2014/main" id="{A78385A2-FDE3-4256-88F3-FA06300A3B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845" y="296941"/>
            <a:ext cx="2108200" cy="65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892E8B04-005B-4B92-9C54-8C81D3D5D2E9}"/>
              </a:ext>
            </a:extLst>
          </p:cNvPr>
          <p:cNvSpPr/>
          <p:nvPr userDrawn="1"/>
        </p:nvSpPr>
        <p:spPr>
          <a:xfrm>
            <a:off x="0" y="6756400"/>
            <a:ext cx="622300" cy="101600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F5008F1F-2509-496E-B3E2-27D29E29016C}"/>
              </a:ext>
            </a:extLst>
          </p:cNvPr>
          <p:cNvSpPr/>
          <p:nvPr userDrawn="1"/>
        </p:nvSpPr>
        <p:spPr>
          <a:xfrm>
            <a:off x="622300" y="6756400"/>
            <a:ext cx="622300" cy="101600"/>
          </a:xfrm>
          <a:prstGeom prst="rect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09FA196-6B76-4426-8A5B-6D4CF5CE3E3A}"/>
              </a:ext>
            </a:extLst>
          </p:cNvPr>
          <p:cNvSpPr/>
          <p:nvPr userDrawn="1"/>
        </p:nvSpPr>
        <p:spPr>
          <a:xfrm>
            <a:off x="1244600" y="6756400"/>
            <a:ext cx="622300" cy="101600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56EF2AD3-14AB-46E6-B07A-F498D45C0CC2}"/>
              </a:ext>
            </a:extLst>
          </p:cNvPr>
          <p:cNvSpPr/>
          <p:nvPr userDrawn="1"/>
        </p:nvSpPr>
        <p:spPr>
          <a:xfrm>
            <a:off x="1866900" y="6756400"/>
            <a:ext cx="622300" cy="10160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B843152-42BB-4FEA-B7C5-573A9B7EA8FD}"/>
              </a:ext>
            </a:extLst>
          </p:cNvPr>
          <p:cNvSpPr/>
          <p:nvPr userDrawn="1"/>
        </p:nvSpPr>
        <p:spPr>
          <a:xfrm>
            <a:off x="2489200" y="6756400"/>
            <a:ext cx="9702800" cy="10160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F0B6156-0D52-4D2C-A824-0DCF2122F77F}"/>
              </a:ext>
            </a:extLst>
          </p:cNvPr>
          <p:cNvSpPr/>
          <p:nvPr userDrawn="1"/>
        </p:nvSpPr>
        <p:spPr>
          <a:xfrm rot="16200000">
            <a:off x="232045" y="412853"/>
            <a:ext cx="325127" cy="93304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C647D8A6-E58F-41C0-A4C5-70377F8F316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298960" y="2290465"/>
            <a:ext cx="5724640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4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4572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144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3716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8288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5.png"/><Relationship Id="rId4" Type="http://schemas.openxmlformats.org/officeDocument/2006/relationships/image" Target="../media/image1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17" Type="http://schemas.openxmlformats.org/officeDocument/2006/relationships/image" Target="../media/image13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118.png"/><Relationship Id="rId15" Type="http://schemas.openxmlformats.org/officeDocument/2006/relationships/image" Target="../media/image128.png"/><Relationship Id="rId10" Type="http://schemas.openxmlformats.org/officeDocument/2006/relationships/image" Target="../media/image123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Relationship Id="rId14" Type="http://schemas.openxmlformats.org/officeDocument/2006/relationships/image" Target="../media/image1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21" Type="http://schemas.openxmlformats.org/officeDocument/2006/relationships/image" Target="../media/image35.png"/><Relationship Id="rId34" Type="http://schemas.openxmlformats.org/officeDocument/2006/relationships/image" Target="../media/image48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32" Type="http://schemas.openxmlformats.org/officeDocument/2006/relationships/image" Target="../media/image46.png"/><Relationship Id="rId37" Type="http://schemas.openxmlformats.org/officeDocument/2006/relationships/image" Target="../media/image51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36" Type="http://schemas.openxmlformats.org/officeDocument/2006/relationships/image" Target="../media/image50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31" Type="http://schemas.openxmlformats.org/officeDocument/2006/relationships/image" Target="../media/image45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8" Type="http://schemas.openxmlformats.org/officeDocument/2006/relationships/image" Target="../media/image22.png"/><Relationship Id="rId3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26" Type="http://schemas.openxmlformats.org/officeDocument/2006/relationships/image" Target="../media/image75.png"/><Relationship Id="rId39" Type="http://schemas.openxmlformats.org/officeDocument/2006/relationships/image" Target="../media/image88.png"/><Relationship Id="rId21" Type="http://schemas.openxmlformats.org/officeDocument/2006/relationships/image" Target="../media/image70.png"/><Relationship Id="rId34" Type="http://schemas.openxmlformats.org/officeDocument/2006/relationships/image" Target="../media/image83.png"/><Relationship Id="rId42" Type="http://schemas.openxmlformats.org/officeDocument/2006/relationships/image" Target="../media/image91.png"/><Relationship Id="rId47" Type="http://schemas.openxmlformats.org/officeDocument/2006/relationships/image" Target="../media/image96.png"/><Relationship Id="rId50" Type="http://schemas.openxmlformats.org/officeDocument/2006/relationships/image" Target="../media/image99.png"/><Relationship Id="rId55" Type="http://schemas.openxmlformats.org/officeDocument/2006/relationships/image" Target="../media/image104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5.png"/><Relationship Id="rId29" Type="http://schemas.openxmlformats.org/officeDocument/2006/relationships/image" Target="../media/image78.png"/><Relationship Id="rId11" Type="http://schemas.openxmlformats.org/officeDocument/2006/relationships/image" Target="../media/image60.png"/><Relationship Id="rId24" Type="http://schemas.openxmlformats.org/officeDocument/2006/relationships/image" Target="../media/image73.png"/><Relationship Id="rId32" Type="http://schemas.openxmlformats.org/officeDocument/2006/relationships/image" Target="../media/image81.png"/><Relationship Id="rId37" Type="http://schemas.openxmlformats.org/officeDocument/2006/relationships/image" Target="../media/image86.png"/><Relationship Id="rId40" Type="http://schemas.openxmlformats.org/officeDocument/2006/relationships/image" Target="../media/image89.png"/><Relationship Id="rId45" Type="http://schemas.openxmlformats.org/officeDocument/2006/relationships/image" Target="../media/image94.png"/><Relationship Id="rId53" Type="http://schemas.openxmlformats.org/officeDocument/2006/relationships/image" Target="../media/image102.png"/><Relationship Id="rId58" Type="http://schemas.openxmlformats.org/officeDocument/2006/relationships/image" Target="../media/image107.png"/><Relationship Id="rId5" Type="http://schemas.openxmlformats.org/officeDocument/2006/relationships/image" Target="../media/image54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Relationship Id="rId27" Type="http://schemas.openxmlformats.org/officeDocument/2006/relationships/image" Target="../media/image76.png"/><Relationship Id="rId30" Type="http://schemas.openxmlformats.org/officeDocument/2006/relationships/image" Target="../media/image79.png"/><Relationship Id="rId35" Type="http://schemas.openxmlformats.org/officeDocument/2006/relationships/image" Target="../media/image84.png"/><Relationship Id="rId43" Type="http://schemas.openxmlformats.org/officeDocument/2006/relationships/image" Target="../media/image92.png"/><Relationship Id="rId48" Type="http://schemas.openxmlformats.org/officeDocument/2006/relationships/image" Target="../media/image97.png"/><Relationship Id="rId56" Type="http://schemas.openxmlformats.org/officeDocument/2006/relationships/image" Target="../media/image105.png"/><Relationship Id="rId8" Type="http://schemas.openxmlformats.org/officeDocument/2006/relationships/image" Target="../media/image57.png"/><Relationship Id="rId51" Type="http://schemas.openxmlformats.org/officeDocument/2006/relationships/image" Target="../media/image100.png"/><Relationship Id="rId3" Type="http://schemas.openxmlformats.org/officeDocument/2006/relationships/image" Target="../media/image52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5" Type="http://schemas.openxmlformats.org/officeDocument/2006/relationships/image" Target="../media/image74.png"/><Relationship Id="rId33" Type="http://schemas.openxmlformats.org/officeDocument/2006/relationships/image" Target="../media/image82.png"/><Relationship Id="rId38" Type="http://schemas.openxmlformats.org/officeDocument/2006/relationships/image" Target="../media/image87.png"/><Relationship Id="rId46" Type="http://schemas.openxmlformats.org/officeDocument/2006/relationships/image" Target="../media/image95.png"/><Relationship Id="rId59" Type="http://schemas.openxmlformats.org/officeDocument/2006/relationships/image" Target="../media/image108.png"/><Relationship Id="rId20" Type="http://schemas.openxmlformats.org/officeDocument/2006/relationships/image" Target="../media/image69.png"/><Relationship Id="rId41" Type="http://schemas.openxmlformats.org/officeDocument/2006/relationships/image" Target="../media/image90.png"/><Relationship Id="rId54" Type="http://schemas.openxmlformats.org/officeDocument/2006/relationships/image" Target="../media/image10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28" Type="http://schemas.openxmlformats.org/officeDocument/2006/relationships/image" Target="../media/image77.png"/><Relationship Id="rId36" Type="http://schemas.openxmlformats.org/officeDocument/2006/relationships/image" Target="../media/image85.png"/><Relationship Id="rId49" Type="http://schemas.openxmlformats.org/officeDocument/2006/relationships/image" Target="../media/image98.png"/><Relationship Id="rId57" Type="http://schemas.openxmlformats.org/officeDocument/2006/relationships/image" Target="../media/image106.png"/><Relationship Id="rId10" Type="http://schemas.openxmlformats.org/officeDocument/2006/relationships/image" Target="../media/image59.png"/><Relationship Id="rId31" Type="http://schemas.openxmlformats.org/officeDocument/2006/relationships/image" Target="../media/image80.png"/><Relationship Id="rId44" Type="http://schemas.openxmlformats.org/officeDocument/2006/relationships/image" Target="../media/image93.png"/><Relationship Id="rId52" Type="http://schemas.openxmlformats.org/officeDocument/2006/relationships/image" Target="../media/image101.png"/><Relationship Id="rId60" Type="http://schemas.openxmlformats.org/officeDocument/2006/relationships/image" Target="../media/image10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1.png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148F0DD2-FFDD-4FDD-8A7A-FFF9F8691095}"/>
              </a:ext>
            </a:extLst>
          </p:cNvPr>
          <p:cNvGrpSpPr/>
          <p:nvPr/>
        </p:nvGrpSpPr>
        <p:grpSpPr>
          <a:xfrm>
            <a:off x="-1" y="1"/>
            <a:ext cx="9017251" cy="6740306"/>
            <a:chOff x="-1" y="638793"/>
            <a:chExt cx="6571997" cy="6119619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862A77E9-A74A-4856-8D2B-A51D03FAE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0" y="638794"/>
              <a:ext cx="5404919" cy="6119618"/>
            </a:xfrm>
            <a:prstGeom prst="rect">
              <a:avLst/>
            </a:prstGeom>
          </p:spPr>
        </p:pic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0DFE04A7-5963-4777-85CF-E9631A975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" y="638793"/>
              <a:ext cx="6571997" cy="6119619"/>
            </a:xfrm>
            <a:prstGeom prst="rect">
              <a:avLst/>
            </a:prstGeom>
          </p:spPr>
        </p:pic>
      </p:grp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EB0BF8C-6762-46A1-85E1-854B6D7DCBD1}"/>
              </a:ext>
            </a:extLst>
          </p:cNvPr>
          <p:cNvSpPr txBox="1"/>
          <p:nvPr/>
        </p:nvSpPr>
        <p:spPr>
          <a:xfrm>
            <a:off x="381560" y="941960"/>
            <a:ext cx="11516150" cy="5030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marR="14605" indent="-6350" algn="r">
              <a:lnSpc>
                <a:spcPct val="107000"/>
              </a:lnSpc>
              <a:spcAft>
                <a:spcPts val="1505"/>
              </a:spcAft>
            </a:pPr>
            <a:r>
              <a:rPr lang="it-IT" sz="2400" b="1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GT2021-65169</a:t>
            </a:r>
          </a:p>
          <a:p>
            <a:pPr marL="6350" marR="14605" indent="-6350" algn="just">
              <a:lnSpc>
                <a:spcPct val="107000"/>
              </a:lnSpc>
              <a:spcAft>
                <a:spcPts val="1505"/>
              </a:spcAft>
            </a:pPr>
            <a:endParaRPr lang="it-IT" sz="2400" dirty="0">
              <a:solidFill>
                <a:srgbClr val="000000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6350" marR="14605" indent="-6350" algn="just">
              <a:lnSpc>
                <a:spcPct val="107000"/>
              </a:lnSpc>
              <a:spcAft>
                <a:spcPts val="1505"/>
              </a:spcAft>
            </a:pPr>
            <a:r>
              <a:rPr lang="it-IT" sz="3600" b="1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Tutorial of </a:t>
            </a:r>
            <a:r>
              <a:rPr lang="en-GB" sz="3600" b="1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basics</a:t>
            </a:r>
            <a:r>
              <a:rPr lang="it-IT" sz="3600" b="1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</a:p>
          <a:p>
            <a:pPr marL="6350" marR="14605" indent="-6350" algn="just">
              <a:lnSpc>
                <a:spcPct val="107000"/>
              </a:lnSpc>
              <a:spcAft>
                <a:spcPts val="1505"/>
              </a:spcAft>
            </a:pPr>
            <a:r>
              <a:rPr lang="it-IT" sz="36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On the use of </a:t>
            </a:r>
            <a:r>
              <a:rPr lang="en-GB" sz="36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Neural</a:t>
            </a:r>
            <a:r>
              <a:rPr lang="it-IT" sz="36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Networks in </a:t>
            </a:r>
            <a:r>
              <a:rPr lang="en-GB" sz="36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turbomachinery</a:t>
            </a:r>
            <a:r>
              <a:rPr lang="it-IT" sz="36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GB" sz="36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blade</a:t>
            </a:r>
            <a:r>
              <a:rPr lang="it-IT" sz="36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GB" sz="36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design</a:t>
            </a:r>
            <a:endParaRPr lang="en-GB" sz="3600" dirty="0">
              <a:solidFill>
                <a:srgbClr val="00000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Alessandro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Corsini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, Giovanni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Delibra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u="sng" dirty="0">
                <a:latin typeface="Segoe UI" panose="020B0502040204020203" pitchFamily="34" charset="0"/>
                <a:cs typeface="Segoe UI" panose="020B0502040204020203" pitchFamily="34" charset="0"/>
              </a:rPr>
              <a:t>Lorenzo </a:t>
            </a:r>
            <a:r>
              <a:rPr lang="en-GB" u="sng" dirty="0" err="1">
                <a:latin typeface="Segoe UI" panose="020B0502040204020203" pitchFamily="34" charset="0"/>
                <a:cs typeface="Segoe UI" panose="020B0502040204020203" pitchFamily="34" charset="0"/>
              </a:rPr>
              <a:t>Tieghi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GB" b="1" u="sng" dirty="0">
                <a:latin typeface="Segoe UI" panose="020B0502040204020203" pitchFamily="34" charset="0"/>
                <a:cs typeface="Segoe UI" panose="020B0502040204020203" pitchFamily="34" charset="0"/>
              </a:rPr>
              <a:t>Francesco Aldo Tucci </a:t>
            </a: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Sapienza University of Rome,</a:t>
            </a: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Department of Mechanical and Aerospace Engineering </a:t>
            </a:r>
            <a:br>
              <a:rPr lang="en-GB" sz="1600" i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GB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Segnaposto data 6">
            <a:extLst>
              <a:ext uri="{FF2B5EF4-FFF2-40B4-BE49-F238E27FC236}">
                <a16:creationId xmlns:a16="http://schemas.microsoft.com/office/drawing/2014/main" id="{F1EFB228-3319-4214-8ADD-A03B39D5D7E5}"/>
              </a:ext>
            </a:extLst>
          </p:cNvPr>
          <p:cNvSpPr txBox="1">
            <a:spLocks/>
          </p:cNvSpPr>
          <p:nvPr/>
        </p:nvSpPr>
        <p:spPr>
          <a:xfrm>
            <a:off x="4944099" y="5636931"/>
            <a:ext cx="5977467" cy="985529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/>
              <a:t>ASME Turbo Expo 2021</a:t>
            </a:r>
          </a:p>
          <a:p>
            <a:pPr algn="r"/>
            <a:r>
              <a:rPr lang="en-GB" dirty="0"/>
              <a:t>Turbomachinery Technical Conference and Exposition</a:t>
            </a:r>
          </a:p>
          <a:p>
            <a:pPr algn="r"/>
            <a:r>
              <a:rPr lang="en-GB" dirty="0"/>
              <a:t>June 7 – 11, Virtual, Online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323DE66-2728-4F96-8393-2ECBA3F25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1566" y="5636931"/>
            <a:ext cx="976144" cy="9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0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7EBB07-B872-4BDE-B0F3-A929B87A1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499" y="281161"/>
            <a:ext cx="6597235" cy="534607"/>
          </a:xfrm>
        </p:spPr>
        <p:txBody>
          <a:bodyPr/>
          <a:lstStyle/>
          <a:p>
            <a:r>
              <a:rPr lang="en-GB" sz="2400" i="1" dirty="0"/>
              <a:t>How can I evaluate the accuracy of the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5CBB010-56D7-4CDD-BE4C-DAC56B1A5844}"/>
                  </a:ext>
                </a:extLst>
              </p:cNvPr>
              <p:cNvSpPr txBox="1"/>
              <p:nvPr/>
            </p:nvSpPr>
            <p:spPr>
              <a:xfrm>
                <a:off x="444500" y="1503598"/>
                <a:ext cx="1130300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error function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𝐽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provides a measurements of how good the model is at approximating the relationships between model’s inputs and outputs</a:t>
                </a:r>
              </a:p>
              <a:p>
                <a:pPr algn="just"/>
                <a:endParaRPr lang="en-GB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just"/>
                <a:endParaRPr lang="en-GB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endParaRPr lang="en-GB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endParaRPr lang="en-GB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endParaRPr lang="en-GB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endParaRPr lang="en-GB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just"/>
                <a:endParaRPr lang="en-GB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just"/>
                <a:endParaRPr lang="en-GB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just"/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is the expected output of the model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is the actual output of the net</a:t>
                </a:r>
              </a:p>
              <a:p>
                <a:pPr algn="just"/>
                <a:endParaRPr lang="en-GB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just"/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goal is to find the </a:t>
                </a:r>
                <a:r>
                  <a:rPr lang="en-GB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best set of weights and biases </a:t>
                </a: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and this is achieved </a:t>
                </a:r>
                <a:r>
                  <a:rPr lang="en-GB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minimizing</a:t>
                </a: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the </a:t>
                </a:r>
                <a:r>
                  <a:rPr lang="en-GB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error</a:t>
                </a:r>
                <a:endParaRPr lang="en-GB" dirty="0"/>
              </a:p>
              <a:p>
                <a:pPr algn="just"/>
                <a:endParaRPr lang="en-GB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5CBB010-56D7-4CDD-BE4C-DAC56B1A5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00" y="1503598"/>
                <a:ext cx="11303000" cy="3970318"/>
              </a:xfrm>
              <a:prstGeom prst="rect">
                <a:avLst/>
              </a:prstGeom>
              <a:blipFill>
                <a:blip r:embed="rId3"/>
                <a:stretch>
                  <a:fillRect l="-485" t="-768" r="-4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C15655F3-D4FA-46CB-94E9-C5EDBFFB7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713" y="2404170"/>
            <a:ext cx="4328535" cy="14022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51CC4A0-CD6F-499C-96F7-08A3A7B59F01}"/>
                  </a:ext>
                </a:extLst>
              </p:cNvPr>
              <p:cNvSpPr txBox="1"/>
              <p:nvPr/>
            </p:nvSpPr>
            <p:spPr>
              <a:xfrm>
                <a:off x="7203052" y="3059668"/>
                <a:ext cx="1562609" cy="369332"/>
              </a:xfrm>
              <a:prstGeom prst="rect">
                <a:avLst/>
              </a:prstGeom>
              <a:noFill/>
              <a:ln>
                <a:solidFill>
                  <a:srgbClr val="A01E1E"/>
                </a:solidFill>
                <a:prstDash val="dashDot"/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it-IT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𝒚</m:t>
                      </m:r>
                    </m:oMath>
                  </m:oMathPara>
                </a14:m>
                <a:endParaRPr lang="en-GB" b="1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51CC4A0-CD6F-499C-96F7-08A3A7B59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052" y="3059668"/>
                <a:ext cx="1562609" cy="369332"/>
              </a:xfrm>
              <a:prstGeom prst="rect">
                <a:avLst/>
              </a:prstGeom>
              <a:blipFill>
                <a:blip r:embed="rId5"/>
                <a:stretch>
                  <a:fillRect t="-1587" b="-6349"/>
                </a:stretch>
              </a:blipFill>
              <a:ln>
                <a:solidFill>
                  <a:srgbClr val="A01E1E"/>
                </a:solidFill>
                <a:prstDash val="dashDot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F514DC85-AE65-4F2E-9625-565A8B8C4835}"/>
              </a:ext>
            </a:extLst>
          </p:cNvPr>
          <p:cNvSpPr txBox="1"/>
          <p:nvPr/>
        </p:nvSpPr>
        <p:spPr>
          <a:xfrm>
            <a:off x="7621298" y="2704490"/>
            <a:ext cx="139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Error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D78BB45C-A302-4BA1-9707-52CEA1D6833D}"/>
              </a:ext>
            </a:extLst>
          </p:cNvPr>
          <p:cNvSpPr/>
          <p:nvPr/>
        </p:nvSpPr>
        <p:spPr>
          <a:xfrm>
            <a:off x="6537533" y="3093578"/>
            <a:ext cx="421715" cy="188007"/>
          </a:xfrm>
          <a:prstGeom prst="rightArrow">
            <a:avLst/>
          </a:prstGeom>
          <a:solidFill>
            <a:srgbClr val="A01E1E"/>
          </a:solidFill>
          <a:ln>
            <a:solidFill>
              <a:srgbClr val="A0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996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7EBB07-B872-4BDE-B0F3-A929B87A1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500" y="281161"/>
            <a:ext cx="6964704" cy="534607"/>
          </a:xfrm>
        </p:spPr>
        <p:txBody>
          <a:bodyPr/>
          <a:lstStyle/>
          <a:p>
            <a:r>
              <a:rPr lang="en-GB" sz="2400" i="1" dirty="0"/>
              <a:t>How can I find the best set of weights and biases?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5CBB010-56D7-4CDD-BE4C-DAC56B1A5844}"/>
                  </a:ext>
                </a:extLst>
              </p:cNvPr>
              <p:cNvSpPr txBox="1"/>
              <p:nvPr/>
            </p:nvSpPr>
            <p:spPr>
              <a:xfrm>
                <a:off x="450213" y="815768"/>
                <a:ext cx="6777935" cy="5404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GB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Effectiveness</a:t>
                </a: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of a Neural Network lies in the ability of </a:t>
                </a:r>
                <a:r>
                  <a:rPr lang="en-GB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organizing</a:t>
                </a: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and </a:t>
                </a:r>
                <a:r>
                  <a:rPr lang="en-GB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optimizing</a:t>
                </a: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weights and biases </a:t>
                </a:r>
                <a:r>
                  <a:rPr lang="en-GB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iteratively over the training epochs</a:t>
                </a:r>
              </a:p>
              <a:p>
                <a:pPr algn="just"/>
                <a:endParaRPr lang="en-GB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just"/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most popular optimization methodology is the </a:t>
                </a:r>
                <a:r>
                  <a:rPr lang="en-GB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Gradient Descent </a:t>
                </a: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(GD): </a:t>
                </a:r>
                <a:r>
                  <a:rPr lang="en-GB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in a curvy function if we keep moving downhill, we will eventually come to a local/global minimum</a:t>
                </a: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</a:t>
                </a:r>
              </a:p>
              <a:p>
                <a:pPr algn="just"/>
                <a:endParaRPr lang="en-GB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just"/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size of the step we take is called </a:t>
                </a:r>
                <a:r>
                  <a:rPr lang="en-GB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learning rate </a:t>
                </a: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and it is a scalar value </a:t>
                </a:r>
                <a:r>
                  <a:rPr lang="en-GB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Segoe UI" panose="020B0502040204020203" pitchFamily="34" charset="0"/>
                  </a:rPr>
                  <a:t>𝛼</a:t>
                </a:r>
                <a:endParaRPr lang="en-GB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just"/>
                <a:endParaRPr lang="en-GB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just"/>
                <a:r>
                  <a:rPr lang="en-GB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GD model</a:t>
                </a: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𝐽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′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𝜕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𝐽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𝜕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𝜕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𝐽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𝜕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</a:t>
                </a:r>
              </a:p>
              <a:p>
                <a:pPr algn="just"/>
                <a:endParaRPr lang="en-GB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just"/>
                <a:r>
                  <a:rPr lang="en-US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Optimizing weights and biases when you have many layers is computationally very complicated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this was the biggest limitation of neural networks until back-propagation was introduced.</a:t>
                </a:r>
                <a:endParaRPr lang="en-GB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5CBB010-56D7-4CDD-BE4C-DAC56B1A5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13" y="815768"/>
                <a:ext cx="6777935" cy="5404685"/>
              </a:xfrm>
              <a:prstGeom prst="rect">
                <a:avLst/>
              </a:prstGeom>
              <a:blipFill>
                <a:blip r:embed="rId3"/>
                <a:stretch>
                  <a:fillRect l="-809" t="-564" r="-719" b="-10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5BAA38C0-64B3-4EBB-AAC4-3028B12577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975"/>
          <a:stretch/>
        </p:blipFill>
        <p:spPr>
          <a:xfrm>
            <a:off x="7674403" y="1096109"/>
            <a:ext cx="3832295" cy="485068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3A4AC8-4853-480E-BB90-F3EFC85EF3AD}"/>
              </a:ext>
            </a:extLst>
          </p:cNvPr>
          <p:cNvSpPr txBox="1"/>
          <p:nvPr/>
        </p:nvSpPr>
        <p:spPr>
          <a:xfrm>
            <a:off x="8110331" y="5890355"/>
            <a:ext cx="33036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Iterations of GD algorithm when fitting data with a linear model 𝒚= 𝜱(𝒘∙𝒙+𝒃)</a:t>
            </a:r>
          </a:p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2521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7EBB07-B872-4BDE-B0F3-A929B87A1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500" y="281161"/>
            <a:ext cx="5651500" cy="534607"/>
          </a:xfrm>
        </p:spPr>
        <p:txBody>
          <a:bodyPr/>
          <a:lstStyle/>
          <a:p>
            <a:r>
              <a:rPr lang="en-GB" sz="2400" i="1" dirty="0"/>
              <a:t>Optimization: Back-propagation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5CBB010-56D7-4CDD-BE4C-DAC56B1A5844}"/>
                  </a:ext>
                </a:extLst>
              </p:cNvPr>
              <p:cNvSpPr txBox="1"/>
              <p:nvPr/>
            </p:nvSpPr>
            <p:spPr>
              <a:xfrm>
                <a:off x="444500" y="920004"/>
                <a:ext cx="11303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In ML practice </a:t>
                </a:r>
                <a:r>
                  <a:rPr lang="en-GB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Back-propagation</a:t>
                </a: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is a widely used algorithm for training feedforward neural network </a:t>
                </a:r>
              </a:p>
              <a:p>
                <a:pPr algn="just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just"/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During the </a:t>
                </a:r>
                <a:r>
                  <a:rPr lang="en-US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training phase 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goal is to </a:t>
                </a:r>
                <a:r>
                  <a:rPr lang="en-US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minimize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the </a:t>
                </a:r>
                <a:r>
                  <a:rPr lang="en-US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error function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𝐽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5CBB010-56D7-4CDD-BE4C-DAC56B1A5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00" y="920004"/>
                <a:ext cx="11303000" cy="923330"/>
              </a:xfrm>
              <a:prstGeom prst="rect">
                <a:avLst/>
              </a:prstGeom>
              <a:blipFill>
                <a:blip r:embed="rId3"/>
                <a:stretch>
                  <a:fillRect l="-485" t="-3311" b="-105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uppo 151">
            <a:extLst>
              <a:ext uri="{FF2B5EF4-FFF2-40B4-BE49-F238E27FC236}">
                <a16:creationId xmlns:a16="http://schemas.microsoft.com/office/drawing/2014/main" id="{C51024E2-23B6-469E-A1E2-E3F8BD53FA74}"/>
              </a:ext>
            </a:extLst>
          </p:cNvPr>
          <p:cNvGrpSpPr/>
          <p:nvPr/>
        </p:nvGrpSpPr>
        <p:grpSpPr>
          <a:xfrm>
            <a:off x="5572125" y="2091698"/>
            <a:ext cx="4817254" cy="3092827"/>
            <a:chOff x="829170" y="2432522"/>
            <a:chExt cx="3291915" cy="1992956"/>
          </a:xfrm>
        </p:grpSpPr>
        <p:grpSp>
          <p:nvGrpSpPr>
            <p:cNvPr id="153" name="Gruppo 152">
              <a:extLst>
                <a:ext uri="{FF2B5EF4-FFF2-40B4-BE49-F238E27FC236}">
                  <a16:creationId xmlns:a16="http://schemas.microsoft.com/office/drawing/2014/main" id="{1631D8F2-F559-4655-A7D3-8124CADF3E88}"/>
                </a:ext>
              </a:extLst>
            </p:cNvPr>
            <p:cNvGrpSpPr/>
            <p:nvPr/>
          </p:nvGrpSpPr>
          <p:grpSpPr>
            <a:xfrm>
              <a:off x="829170" y="2432522"/>
              <a:ext cx="3291915" cy="1992956"/>
              <a:chOff x="1020088" y="2474698"/>
              <a:chExt cx="3291915" cy="1992956"/>
            </a:xfrm>
          </p:grpSpPr>
          <p:grpSp>
            <p:nvGrpSpPr>
              <p:cNvPr id="162" name="Gruppo 161">
                <a:extLst>
                  <a:ext uri="{FF2B5EF4-FFF2-40B4-BE49-F238E27FC236}">
                    <a16:creationId xmlns:a16="http://schemas.microsoft.com/office/drawing/2014/main" id="{BCCE2B55-191C-4787-8683-FA4DEDAF7BB7}"/>
                  </a:ext>
                </a:extLst>
              </p:cNvPr>
              <p:cNvGrpSpPr/>
              <p:nvPr/>
            </p:nvGrpSpPr>
            <p:grpSpPr>
              <a:xfrm>
                <a:off x="1020088" y="2474698"/>
                <a:ext cx="3291915" cy="1992956"/>
                <a:chOff x="1673231" y="2334021"/>
                <a:chExt cx="3291915" cy="1992956"/>
              </a:xfrm>
            </p:grpSpPr>
            <p:grpSp>
              <p:nvGrpSpPr>
                <p:cNvPr id="179" name="Gruppo 178">
                  <a:extLst>
                    <a:ext uri="{FF2B5EF4-FFF2-40B4-BE49-F238E27FC236}">
                      <a16:creationId xmlns:a16="http://schemas.microsoft.com/office/drawing/2014/main" id="{C37ABDB6-A451-4BFE-83DB-34ECDF87E249}"/>
                    </a:ext>
                  </a:extLst>
                </p:cNvPr>
                <p:cNvGrpSpPr/>
                <p:nvPr/>
              </p:nvGrpSpPr>
              <p:grpSpPr>
                <a:xfrm>
                  <a:off x="1673231" y="2334021"/>
                  <a:ext cx="3291915" cy="1992956"/>
                  <a:chOff x="5319130" y="1876821"/>
                  <a:chExt cx="3291915" cy="1992956"/>
                </a:xfrm>
              </p:grpSpPr>
              <p:grpSp>
                <p:nvGrpSpPr>
                  <p:cNvPr id="192" name="Gruppo 191">
                    <a:extLst>
                      <a:ext uri="{FF2B5EF4-FFF2-40B4-BE49-F238E27FC236}">
                        <a16:creationId xmlns:a16="http://schemas.microsoft.com/office/drawing/2014/main" id="{30BB4FD3-32F2-44FB-AD35-2E6738B5BDAE}"/>
                      </a:ext>
                    </a:extLst>
                  </p:cNvPr>
                  <p:cNvGrpSpPr/>
                  <p:nvPr/>
                </p:nvGrpSpPr>
                <p:grpSpPr>
                  <a:xfrm>
                    <a:off x="5319130" y="2168912"/>
                    <a:ext cx="267630" cy="1366958"/>
                    <a:chOff x="5319130" y="2168912"/>
                    <a:chExt cx="267630" cy="1366958"/>
                  </a:xfrm>
                  <a:solidFill>
                    <a:srgbClr val="7030A0"/>
                  </a:solidFill>
                </p:grpSpPr>
                <p:sp>
                  <p:nvSpPr>
                    <p:cNvPr id="208" name="Ovale 207">
                      <a:extLst>
                        <a:ext uri="{FF2B5EF4-FFF2-40B4-BE49-F238E27FC236}">
                          <a16:creationId xmlns:a16="http://schemas.microsoft.com/office/drawing/2014/main" id="{36AC5FFF-B2ED-4421-969A-36A25C94A9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131" y="2168912"/>
                      <a:ext cx="267629" cy="256479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09" name="Ovale 208">
                      <a:extLst>
                        <a:ext uri="{FF2B5EF4-FFF2-40B4-BE49-F238E27FC236}">
                          <a16:creationId xmlns:a16="http://schemas.microsoft.com/office/drawing/2014/main" id="{D1BE36FC-A394-493B-8FEA-B870538EBC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130" y="2730191"/>
                      <a:ext cx="267629" cy="256479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10" name="Ovale 209">
                      <a:extLst>
                        <a:ext uri="{FF2B5EF4-FFF2-40B4-BE49-F238E27FC236}">
                          <a16:creationId xmlns:a16="http://schemas.microsoft.com/office/drawing/2014/main" id="{A21292B8-ACFB-4734-8A46-3CCB792886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130" y="3279391"/>
                      <a:ext cx="267629" cy="256479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grpSp>
                <p:nvGrpSpPr>
                  <p:cNvPr id="193" name="Gruppo 192">
                    <a:extLst>
                      <a:ext uri="{FF2B5EF4-FFF2-40B4-BE49-F238E27FC236}">
                        <a16:creationId xmlns:a16="http://schemas.microsoft.com/office/drawing/2014/main" id="{3C4AB913-7B4F-4DCA-A8D3-077E4ECB2D7B}"/>
                      </a:ext>
                    </a:extLst>
                  </p:cNvPr>
                  <p:cNvGrpSpPr/>
                  <p:nvPr/>
                </p:nvGrpSpPr>
                <p:grpSpPr>
                  <a:xfrm>
                    <a:off x="6327226" y="1876821"/>
                    <a:ext cx="267631" cy="1992956"/>
                    <a:chOff x="6327226" y="1876821"/>
                    <a:chExt cx="267631" cy="1992956"/>
                  </a:xfrm>
                </p:grpSpPr>
                <p:sp>
                  <p:nvSpPr>
                    <p:cNvPr id="203" name="Ovale 202">
                      <a:extLst>
                        <a:ext uri="{FF2B5EF4-FFF2-40B4-BE49-F238E27FC236}">
                          <a16:creationId xmlns:a16="http://schemas.microsoft.com/office/drawing/2014/main" id="{C8F466B7-C38A-4048-B14E-092E6BDBC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27226" y="3025699"/>
                      <a:ext cx="267629" cy="256479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204" name="Gruppo 203">
                      <a:extLst>
                        <a:ext uri="{FF2B5EF4-FFF2-40B4-BE49-F238E27FC236}">
                          <a16:creationId xmlns:a16="http://schemas.microsoft.com/office/drawing/2014/main" id="{E2FE99AB-6AAC-40EF-BDD4-126FCA5ABF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27226" y="1876821"/>
                      <a:ext cx="267631" cy="1992956"/>
                      <a:chOff x="6327226" y="1876821"/>
                      <a:chExt cx="267631" cy="1992956"/>
                    </a:xfrm>
                  </p:grpSpPr>
                  <p:sp>
                    <p:nvSpPr>
                      <p:cNvPr id="205" name="Ovale 204">
                        <a:extLst>
                          <a:ext uri="{FF2B5EF4-FFF2-40B4-BE49-F238E27FC236}">
                            <a16:creationId xmlns:a16="http://schemas.microsoft.com/office/drawing/2014/main" id="{9FCAAAF9-55C9-44C5-9F12-99E9011256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7228" y="1876821"/>
                        <a:ext cx="267629" cy="256479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rgbClr val="00206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06" name="Ovale 205">
                        <a:extLst>
                          <a:ext uri="{FF2B5EF4-FFF2-40B4-BE49-F238E27FC236}">
                            <a16:creationId xmlns:a16="http://schemas.microsoft.com/office/drawing/2014/main" id="{ABF34715-EE94-47A4-A4AB-2EA51C96FF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7227" y="2464420"/>
                        <a:ext cx="267629" cy="256479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rgbClr val="00206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07" name="Ovale 206">
                        <a:extLst>
                          <a:ext uri="{FF2B5EF4-FFF2-40B4-BE49-F238E27FC236}">
                            <a16:creationId xmlns:a16="http://schemas.microsoft.com/office/drawing/2014/main" id="{5D77F9F4-B120-4A94-8A48-A27F13FD92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7226" y="3613298"/>
                        <a:ext cx="267629" cy="256479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rgbClr val="00206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</p:grpSp>
              <p:grpSp>
                <p:nvGrpSpPr>
                  <p:cNvPr id="194" name="Gruppo 193">
                    <a:extLst>
                      <a:ext uri="{FF2B5EF4-FFF2-40B4-BE49-F238E27FC236}">
                        <a16:creationId xmlns:a16="http://schemas.microsoft.com/office/drawing/2014/main" id="{79A46328-44ED-4650-8AAA-FB92F916BE41}"/>
                      </a:ext>
                    </a:extLst>
                  </p:cNvPr>
                  <p:cNvGrpSpPr/>
                  <p:nvPr/>
                </p:nvGrpSpPr>
                <p:grpSpPr>
                  <a:xfrm>
                    <a:off x="7335321" y="1876821"/>
                    <a:ext cx="267631" cy="1992956"/>
                    <a:chOff x="6327226" y="1876821"/>
                    <a:chExt cx="267631" cy="1992956"/>
                  </a:xfrm>
                </p:grpSpPr>
                <p:sp>
                  <p:nvSpPr>
                    <p:cNvPr id="198" name="Ovale 197">
                      <a:extLst>
                        <a:ext uri="{FF2B5EF4-FFF2-40B4-BE49-F238E27FC236}">
                          <a16:creationId xmlns:a16="http://schemas.microsoft.com/office/drawing/2014/main" id="{383DBD89-DA09-43EF-B468-2998D23345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27226" y="3025699"/>
                      <a:ext cx="267629" cy="256479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199" name="Gruppo 198">
                      <a:extLst>
                        <a:ext uri="{FF2B5EF4-FFF2-40B4-BE49-F238E27FC236}">
                          <a16:creationId xmlns:a16="http://schemas.microsoft.com/office/drawing/2014/main" id="{F7237B2F-E17D-4B66-A8FB-7CBA53D1D7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27226" y="1876821"/>
                      <a:ext cx="267631" cy="1992956"/>
                      <a:chOff x="6327226" y="1876821"/>
                      <a:chExt cx="267631" cy="1992956"/>
                    </a:xfrm>
                  </p:grpSpPr>
                  <p:sp>
                    <p:nvSpPr>
                      <p:cNvPr id="200" name="Ovale 199">
                        <a:extLst>
                          <a:ext uri="{FF2B5EF4-FFF2-40B4-BE49-F238E27FC236}">
                            <a16:creationId xmlns:a16="http://schemas.microsoft.com/office/drawing/2014/main" id="{290D6AD4-6E09-474F-93F7-A0E2DE2E34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7228" y="1876821"/>
                        <a:ext cx="267629" cy="256479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01" name="Ovale 200">
                        <a:extLst>
                          <a:ext uri="{FF2B5EF4-FFF2-40B4-BE49-F238E27FC236}">
                            <a16:creationId xmlns:a16="http://schemas.microsoft.com/office/drawing/2014/main" id="{A7EC3C0F-7A55-4B5A-AD81-E66FF4756A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7227" y="2464420"/>
                        <a:ext cx="267629" cy="256479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02" name="Ovale 201">
                        <a:extLst>
                          <a:ext uri="{FF2B5EF4-FFF2-40B4-BE49-F238E27FC236}">
                            <a16:creationId xmlns:a16="http://schemas.microsoft.com/office/drawing/2014/main" id="{4C1D7EC3-40A4-4E7E-A929-05E335DC66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7226" y="3613298"/>
                        <a:ext cx="267629" cy="256479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</p:grpSp>
              <p:grpSp>
                <p:nvGrpSpPr>
                  <p:cNvPr id="195" name="Gruppo 194">
                    <a:extLst>
                      <a:ext uri="{FF2B5EF4-FFF2-40B4-BE49-F238E27FC236}">
                        <a16:creationId xmlns:a16="http://schemas.microsoft.com/office/drawing/2014/main" id="{723F2D29-1AAF-4FD7-965C-9B5060B49F86}"/>
                      </a:ext>
                    </a:extLst>
                  </p:cNvPr>
                  <p:cNvGrpSpPr/>
                  <p:nvPr/>
                </p:nvGrpSpPr>
                <p:grpSpPr>
                  <a:xfrm>
                    <a:off x="8343416" y="2473712"/>
                    <a:ext cx="267629" cy="805679"/>
                    <a:chOff x="5319131" y="2769220"/>
                    <a:chExt cx="267629" cy="805679"/>
                  </a:xfrm>
                  <a:solidFill>
                    <a:srgbClr val="7030A0"/>
                  </a:solidFill>
                </p:grpSpPr>
                <p:sp>
                  <p:nvSpPr>
                    <p:cNvPr id="196" name="Ovale 195">
                      <a:extLst>
                        <a:ext uri="{FF2B5EF4-FFF2-40B4-BE49-F238E27FC236}">
                          <a16:creationId xmlns:a16="http://schemas.microsoft.com/office/drawing/2014/main" id="{485B2E8B-8EED-4EEB-9E3E-B3EF731370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131" y="2769220"/>
                      <a:ext cx="267629" cy="256479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97" name="Ovale 196">
                      <a:extLst>
                        <a:ext uri="{FF2B5EF4-FFF2-40B4-BE49-F238E27FC236}">
                          <a16:creationId xmlns:a16="http://schemas.microsoft.com/office/drawing/2014/main" id="{6DB6CE20-29A6-4D1C-B5C5-FD14FA8B84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131" y="3318420"/>
                      <a:ext cx="267629" cy="256479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cxnSp>
              <p:nvCxnSpPr>
                <p:cNvPr id="180" name="Connettore diritto 179">
                  <a:extLst>
                    <a:ext uri="{FF2B5EF4-FFF2-40B4-BE49-F238E27FC236}">
                      <a16:creationId xmlns:a16="http://schemas.microsoft.com/office/drawing/2014/main" id="{8396BC05-D7B0-4A51-9D4A-9B6E88ED9A05}"/>
                    </a:ext>
                  </a:extLst>
                </p:cNvPr>
                <p:cNvCxnSpPr>
                  <a:cxnSpLocks/>
                  <a:stCxn id="208" idx="6"/>
                  <a:endCxn id="205" idx="2"/>
                </p:cNvCxnSpPr>
                <p:nvPr/>
              </p:nvCxnSpPr>
              <p:spPr>
                <a:xfrm flipV="1">
                  <a:off x="1940861" y="2462261"/>
                  <a:ext cx="740468" cy="292091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Connettore diritto 180">
                  <a:extLst>
                    <a:ext uri="{FF2B5EF4-FFF2-40B4-BE49-F238E27FC236}">
                      <a16:creationId xmlns:a16="http://schemas.microsoft.com/office/drawing/2014/main" id="{753E3660-C4AD-4675-9AA4-E2A227ED1C0D}"/>
                    </a:ext>
                  </a:extLst>
                </p:cNvPr>
                <p:cNvCxnSpPr>
                  <a:cxnSpLocks/>
                  <a:stCxn id="208" idx="6"/>
                  <a:endCxn id="206" idx="2"/>
                </p:cNvCxnSpPr>
                <p:nvPr/>
              </p:nvCxnSpPr>
              <p:spPr>
                <a:xfrm>
                  <a:off x="1940861" y="2754352"/>
                  <a:ext cx="740467" cy="295508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Connettore diritto 181">
                  <a:extLst>
                    <a:ext uri="{FF2B5EF4-FFF2-40B4-BE49-F238E27FC236}">
                      <a16:creationId xmlns:a16="http://schemas.microsoft.com/office/drawing/2014/main" id="{D139B30D-B136-4580-B396-12FE4FA0C7CF}"/>
                    </a:ext>
                  </a:extLst>
                </p:cNvPr>
                <p:cNvCxnSpPr>
                  <a:cxnSpLocks/>
                  <a:stCxn id="208" idx="6"/>
                  <a:endCxn id="203" idx="2"/>
                </p:cNvCxnSpPr>
                <p:nvPr/>
              </p:nvCxnSpPr>
              <p:spPr>
                <a:xfrm>
                  <a:off x="1940861" y="2754352"/>
                  <a:ext cx="740466" cy="856787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Connettore diritto 182">
                  <a:extLst>
                    <a:ext uri="{FF2B5EF4-FFF2-40B4-BE49-F238E27FC236}">
                      <a16:creationId xmlns:a16="http://schemas.microsoft.com/office/drawing/2014/main" id="{DB0BAF8C-D7DA-46AB-9E66-BB5D77711DC3}"/>
                    </a:ext>
                  </a:extLst>
                </p:cNvPr>
                <p:cNvCxnSpPr>
                  <a:cxnSpLocks/>
                  <a:stCxn id="208" idx="6"/>
                  <a:endCxn id="207" idx="2"/>
                </p:cNvCxnSpPr>
                <p:nvPr/>
              </p:nvCxnSpPr>
              <p:spPr>
                <a:xfrm>
                  <a:off x="1940861" y="2754352"/>
                  <a:ext cx="740466" cy="1444386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Connettore diritto 183">
                  <a:extLst>
                    <a:ext uri="{FF2B5EF4-FFF2-40B4-BE49-F238E27FC236}">
                      <a16:creationId xmlns:a16="http://schemas.microsoft.com/office/drawing/2014/main" id="{2602C183-5591-42EC-B50B-4AC6160F259E}"/>
                    </a:ext>
                  </a:extLst>
                </p:cNvPr>
                <p:cNvCxnSpPr>
                  <a:cxnSpLocks/>
                  <a:stCxn id="209" idx="6"/>
                  <a:endCxn id="203" idx="2"/>
                </p:cNvCxnSpPr>
                <p:nvPr/>
              </p:nvCxnSpPr>
              <p:spPr>
                <a:xfrm>
                  <a:off x="1940860" y="3315631"/>
                  <a:ext cx="740467" cy="295508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Connettore diritto 184">
                  <a:extLst>
                    <a:ext uri="{FF2B5EF4-FFF2-40B4-BE49-F238E27FC236}">
                      <a16:creationId xmlns:a16="http://schemas.microsoft.com/office/drawing/2014/main" id="{87221DFE-FCE3-4FD0-8280-41209E97702A}"/>
                    </a:ext>
                  </a:extLst>
                </p:cNvPr>
                <p:cNvCxnSpPr>
                  <a:cxnSpLocks/>
                  <a:stCxn id="209" idx="6"/>
                  <a:endCxn id="205" idx="2"/>
                </p:cNvCxnSpPr>
                <p:nvPr/>
              </p:nvCxnSpPr>
              <p:spPr>
                <a:xfrm flipV="1">
                  <a:off x="1940860" y="2462261"/>
                  <a:ext cx="740469" cy="853370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Connettore diritto 185">
                  <a:extLst>
                    <a:ext uri="{FF2B5EF4-FFF2-40B4-BE49-F238E27FC236}">
                      <a16:creationId xmlns:a16="http://schemas.microsoft.com/office/drawing/2014/main" id="{F51AD416-A1E8-4D2A-99DF-3CB9450D43FD}"/>
                    </a:ext>
                  </a:extLst>
                </p:cNvPr>
                <p:cNvCxnSpPr>
                  <a:cxnSpLocks/>
                  <a:stCxn id="209" idx="6"/>
                  <a:endCxn id="206" idx="2"/>
                </p:cNvCxnSpPr>
                <p:nvPr/>
              </p:nvCxnSpPr>
              <p:spPr>
                <a:xfrm flipV="1">
                  <a:off x="1940860" y="3049860"/>
                  <a:ext cx="740468" cy="265771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Connettore diritto 186">
                  <a:extLst>
                    <a:ext uri="{FF2B5EF4-FFF2-40B4-BE49-F238E27FC236}">
                      <a16:creationId xmlns:a16="http://schemas.microsoft.com/office/drawing/2014/main" id="{1E139712-ADCB-4E6F-A1F4-EC1EF5EDA4BF}"/>
                    </a:ext>
                  </a:extLst>
                </p:cNvPr>
                <p:cNvCxnSpPr>
                  <a:cxnSpLocks/>
                  <a:stCxn id="209" idx="6"/>
                  <a:endCxn id="207" idx="2"/>
                </p:cNvCxnSpPr>
                <p:nvPr/>
              </p:nvCxnSpPr>
              <p:spPr>
                <a:xfrm>
                  <a:off x="1940860" y="3315631"/>
                  <a:ext cx="740467" cy="883107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Connettore diritto 187">
                  <a:extLst>
                    <a:ext uri="{FF2B5EF4-FFF2-40B4-BE49-F238E27FC236}">
                      <a16:creationId xmlns:a16="http://schemas.microsoft.com/office/drawing/2014/main" id="{73E767CF-6D50-4E9D-9533-8013FB629F01}"/>
                    </a:ext>
                  </a:extLst>
                </p:cNvPr>
                <p:cNvCxnSpPr>
                  <a:cxnSpLocks/>
                  <a:stCxn id="210" idx="6"/>
                  <a:endCxn id="207" idx="2"/>
                </p:cNvCxnSpPr>
                <p:nvPr/>
              </p:nvCxnSpPr>
              <p:spPr>
                <a:xfrm>
                  <a:off x="1940860" y="3864831"/>
                  <a:ext cx="740467" cy="333907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Connettore diritto 188">
                  <a:extLst>
                    <a:ext uri="{FF2B5EF4-FFF2-40B4-BE49-F238E27FC236}">
                      <a16:creationId xmlns:a16="http://schemas.microsoft.com/office/drawing/2014/main" id="{FFA8B194-A69F-45F7-9287-63CFABF8A945}"/>
                    </a:ext>
                  </a:extLst>
                </p:cNvPr>
                <p:cNvCxnSpPr>
                  <a:cxnSpLocks/>
                  <a:stCxn id="210" idx="6"/>
                  <a:endCxn id="203" idx="2"/>
                </p:cNvCxnSpPr>
                <p:nvPr/>
              </p:nvCxnSpPr>
              <p:spPr>
                <a:xfrm flipV="1">
                  <a:off x="1940860" y="3611139"/>
                  <a:ext cx="740467" cy="253692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Connettore diritto 189">
                  <a:extLst>
                    <a:ext uri="{FF2B5EF4-FFF2-40B4-BE49-F238E27FC236}">
                      <a16:creationId xmlns:a16="http://schemas.microsoft.com/office/drawing/2014/main" id="{8168F501-FCA0-4CB6-9452-8E7AEACC446E}"/>
                    </a:ext>
                  </a:extLst>
                </p:cNvPr>
                <p:cNvCxnSpPr>
                  <a:cxnSpLocks/>
                  <a:stCxn id="210" idx="6"/>
                  <a:endCxn id="206" idx="2"/>
                </p:cNvCxnSpPr>
                <p:nvPr/>
              </p:nvCxnSpPr>
              <p:spPr>
                <a:xfrm flipV="1">
                  <a:off x="1940860" y="3049860"/>
                  <a:ext cx="740468" cy="814971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Connettore diritto 190">
                  <a:extLst>
                    <a:ext uri="{FF2B5EF4-FFF2-40B4-BE49-F238E27FC236}">
                      <a16:creationId xmlns:a16="http://schemas.microsoft.com/office/drawing/2014/main" id="{B946C9C8-34DA-42FF-AF2D-3D0B07FA3539}"/>
                    </a:ext>
                  </a:extLst>
                </p:cNvPr>
                <p:cNvCxnSpPr>
                  <a:cxnSpLocks/>
                  <a:stCxn id="210" idx="6"/>
                  <a:endCxn id="205" idx="2"/>
                </p:cNvCxnSpPr>
                <p:nvPr/>
              </p:nvCxnSpPr>
              <p:spPr>
                <a:xfrm flipV="1">
                  <a:off x="1940860" y="2462261"/>
                  <a:ext cx="740469" cy="1402570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3" name="Connettore diritto 162">
                <a:extLst>
                  <a:ext uri="{FF2B5EF4-FFF2-40B4-BE49-F238E27FC236}">
                    <a16:creationId xmlns:a16="http://schemas.microsoft.com/office/drawing/2014/main" id="{CEFA1CA1-B2F0-4C4B-940E-DB854A1E9F2F}"/>
                  </a:ext>
                </a:extLst>
              </p:cNvPr>
              <p:cNvCxnSpPr>
                <a:cxnSpLocks/>
                <a:stCxn id="205" idx="6"/>
                <a:endCxn id="200" idx="2"/>
              </p:cNvCxnSpPr>
              <p:nvPr/>
            </p:nvCxnSpPr>
            <p:spPr>
              <a:xfrm>
                <a:off x="2295815" y="2602938"/>
                <a:ext cx="740466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4" name="Connettore diritto 163">
                <a:extLst>
                  <a:ext uri="{FF2B5EF4-FFF2-40B4-BE49-F238E27FC236}">
                    <a16:creationId xmlns:a16="http://schemas.microsoft.com/office/drawing/2014/main" id="{0D2963EC-5065-4F8E-8996-7063D6F9A0B1}"/>
                  </a:ext>
                </a:extLst>
              </p:cNvPr>
              <p:cNvCxnSpPr>
                <a:cxnSpLocks/>
                <a:stCxn id="201" idx="2"/>
                <a:endCxn id="205" idx="6"/>
              </p:cNvCxnSpPr>
              <p:nvPr/>
            </p:nvCxnSpPr>
            <p:spPr>
              <a:xfrm flipH="1" flipV="1">
                <a:off x="2295815" y="2602938"/>
                <a:ext cx="740465" cy="587599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5" name="Connettore diritto 164">
                <a:extLst>
                  <a:ext uri="{FF2B5EF4-FFF2-40B4-BE49-F238E27FC236}">
                    <a16:creationId xmlns:a16="http://schemas.microsoft.com/office/drawing/2014/main" id="{9EAD3321-7F72-4A01-AF53-907A48DFED00}"/>
                  </a:ext>
                </a:extLst>
              </p:cNvPr>
              <p:cNvCxnSpPr>
                <a:cxnSpLocks/>
                <a:stCxn id="198" idx="2"/>
                <a:endCxn id="205" idx="6"/>
              </p:cNvCxnSpPr>
              <p:nvPr/>
            </p:nvCxnSpPr>
            <p:spPr>
              <a:xfrm flipH="1" flipV="1">
                <a:off x="2295815" y="2602938"/>
                <a:ext cx="740464" cy="1148878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6" name="Connettore diritto 165">
                <a:extLst>
                  <a:ext uri="{FF2B5EF4-FFF2-40B4-BE49-F238E27FC236}">
                    <a16:creationId xmlns:a16="http://schemas.microsoft.com/office/drawing/2014/main" id="{376FB79E-B100-4B08-8343-3CFCA0AA6AB0}"/>
                  </a:ext>
                </a:extLst>
              </p:cNvPr>
              <p:cNvCxnSpPr>
                <a:cxnSpLocks/>
                <a:stCxn id="202" idx="2"/>
                <a:endCxn id="205" idx="6"/>
              </p:cNvCxnSpPr>
              <p:nvPr/>
            </p:nvCxnSpPr>
            <p:spPr>
              <a:xfrm flipH="1" flipV="1">
                <a:off x="2295815" y="2602938"/>
                <a:ext cx="740464" cy="1736477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7" name="Connettore diritto 166">
                <a:extLst>
                  <a:ext uri="{FF2B5EF4-FFF2-40B4-BE49-F238E27FC236}">
                    <a16:creationId xmlns:a16="http://schemas.microsoft.com/office/drawing/2014/main" id="{518E6BDE-605C-4F8D-BCCB-0ED0B34E857B}"/>
                  </a:ext>
                </a:extLst>
              </p:cNvPr>
              <p:cNvCxnSpPr>
                <a:cxnSpLocks/>
                <a:stCxn id="200" idx="2"/>
                <a:endCxn id="206" idx="6"/>
              </p:cNvCxnSpPr>
              <p:nvPr/>
            </p:nvCxnSpPr>
            <p:spPr>
              <a:xfrm flipH="1">
                <a:off x="2295814" y="2602938"/>
                <a:ext cx="740467" cy="587599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8" name="Connettore diritto 167">
                <a:extLst>
                  <a:ext uri="{FF2B5EF4-FFF2-40B4-BE49-F238E27FC236}">
                    <a16:creationId xmlns:a16="http://schemas.microsoft.com/office/drawing/2014/main" id="{378DEA66-7C3D-4952-BFE4-5FE621D60C0B}"/>
                  </a:ext>
                </a:extLst>
              </p:cNvPr>
              <p:cNvCxnSpPr>
                <a:cxnSpLocks/>
                <a:stCxn id="201" idx="2"/>
                <a:endCxn id="206" idx="6"/>
              </p:cNvCxnSpPr>
              <p:nvPr/>
            </p:nvCxnSpPr>
            <p:spPr>
              <a:xfrm flipH="1">
                <a:off x="2295814" y="3190537"/>
                <a:ext cx="740466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9" name="Connettore diritto 168">
                <a:extLst>
                  <a:ext uri="{FF2B5EF4-FFF2-40B4-BE49-F238E27FC236}">
                    <a16:creationId xmlns:a16="http://schemas.microsoft.com/office/drawing/2014/main" id="{A177C2AD-745A-4F4F-998B-B1B3D192DC7D}"/>
                  </a:ext>
                </a:extLst>
              </p:cNvPr>
              <p:cNvCxnSpPr>
                <a:cxnSpLocks/>
                <a:stCxn id="198" idx="2"/>
                <a:endCxn id="206" idx="6"/>
              </p:cNvCxnSpPr>
              <p:nvPr/>
            </p:nvCxnSpPr>
            <p:spPr>
              <a:xfrm flipH="1" flipV="1">
                <a:off x="2295814" y="3190537"/>
                <a:ext cx="740465" cy="561279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0" name="Connettore diritto 169">
                <a:extLst>
                  <a:ext uri="{FF2B5EF4-FFF2-40B4-BE49-F238E27FC236}">
                    <a16:creationId xmlns:a16="http://schemas.microsoft.com/office/drawing/2014/main" id="{1D7E0DF1-E8F2-4211-9A54-CE159B486617}"/>
                  </a:ext>
                </a:extLst>
              </p:cNvPr>
              <p:cNvCxnSpPr>
                <a:cxnSpLocks/>
                <a:stCxn id="202" idx="2"/>
                <a:endCxn id="206" idx="6"/>
              </p:cNvCxnSpPr>
              <p:nvPr/>
            </p:nvCxnSpPr>
            <p:spPr>
              <a:xfrm flipH="1" flipV="1">
                <a:off x="2295814" y="3190537"/>
                <a:ext cx="740465" cy="1148878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1" name="Connettore diritto 170">
                <a:extLst>
                  <a:ext uri="{FF2B5EF4-FFF2-40B4-BE49-F238E27FC236}">
                    <a16:creationId xmlns:a16="http://schemas.microsoft.com/office/drawing/2014/main" id="{FB83FC14-9444-49CC-989E-81EE3ECEDFDF}"/>
                  </a:ext>
                </a:extLst>
              </p:cNvPr>
              <p:cNvCxnSpPr>
                <a:cxnSpLocks/>
                <a:stCxn id="200" idx="2"/>
                <a:endCxn id="203" idx="6"/>
              </p:cNvCxnSpPr>
              <p:nvPr/>
            </p:nvCxnSpPr>
            <p:spPr>
              <a:xfrm flipH="1">
                <a:off x="2295813" y="2602938"/>
                <a:ext cx="740468" cy="1148878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2" name="Connettore diritto 171">
                <a:extLst>
                  <a:ext uri="{FF2B5EF4-FFF2-40B4-BE49-F238E27FC236}">
                    <a16:creationId xmlns:a16="http://schemas.microsoft.com/office/drawing/2014/main" id="{73C3F74E-7803-42C6-8D86-421DAB9A33B3}"/>
                  </a:ext>
                </a:extLst>
              </p:cNvPr>
              <p:cNvCxnSpPr>
                <a:cxnSpLocks/>
                <a:stCxn id="201" idx="2"/>
                <a:endCxn id="203" idx="6"/>
              </p:cNvCxnSpPr>
              <p:nvPr/>
            </p:nvCxnSpPr>
            <p:spPr>
              <a:xfrm flipH="1">
                <a:off x="2295813" y="3190537"/>
                <a:ext cx="740467" cy="561279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3" name="Connettore diritto 172">
                <a:extLst>
                  <a:ext uri="{FF2B5EF4-FFF2-40B4-BE49-F238E27FC236}">
                    <a16:creationId xmlns:a16="http://schemas.microsoft.com/office/drawing/2014/main" id="{9C3B15A2-F86D-40C7-8DDD-F447B15099A5}"/>
                  </a:ext>
                </a:extLst>
              </p:cNvPr>
              <p:cNvCxnSpPr>
                <a:cxnSpLocks/>
                <a:stCxn id="198" idx="2"/>
                <a:endCxn id="203" idx="6"/>
              </p:cNvCxnSpPr>
              <p:nvPr/>
            </p:nvCxnSpPr>
            <p:spPr>
              <a:xfrm flipH="1">
                <a:off x="2295813" y="3751816"/>
                <a:ext cx="740466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4" name="Connettore diritto 173">
                <a:extLst>
                  <a:ext uri="{FF2B5EF4-FFF2-40B4-BE49-F238E27FC236}">
                    <a16:creationId xmlns:a16="http://schemas.microsoft.com/office/drawing/2014/main" id="{2DDBC939-966D-4CE3-A890-5AE1822843D4}"/>
                  </a:ext>
                </a:extLst>
              </p:cNvPr>
              <p:cNvCxnSpPr>
                <a:cxnSpLocks/>
                <a:stCxn id="202" idx="2"/>
                <a:endCxn id="203" idx="6"/>
              </p:cNvCxnSpPr>
              <p:nvPr/>
            </p:nvCxnSpPr>
            <p:spPr>
              <a:xfrm flipH="1" flipV="1">
                <a:off x="2295813" y="3751816"/>
                <a:ext cx="740466" cy="587599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5" name="Connettore diritto 174">
                <a:extLst>
                  <a:ext uri="{FF2B5EF4-FFF2-40B4-BE49-F238E27FC236}">
                    <a16:creationId xmlns:a16="http://schemas.microsoft.com/office/drawing/2014/main" id="{65F8CD75-43D0-4D9C-AEAA-A4FE0C12A8A3}"/>
                  </a:ext>
                </a:extLst>
              </p:cNvPr>
              <p:cNvCxnSpPr>
                <a:cxnSpLocks/>
                <a:stCxn id="202" idx="2"/>
                <a:endCxn id="207" idx="6"/>
              </p:cNvCxnSpPr>
              <p:nvPr/>
            </p:nvCxnSpPr>
            <p:spPr>
              <a:xfrm flipH="1">
                <a:off x="2295813" y="4339415"/>
                <a:ext cx="740466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6" name="Connettore diritto 175">
                <a:extLst>
                  <a:ext uri="{FF2B5EF4-FFF2-40B4-BE49-F238E27FC236}">
                    <a16:creationId xmlns:a16="http://schemas.microsoft.com/office/drawing/2014/main" id="{DD146381-9EC3-4D76-8259-9D9A99428ABC}"/>
                  </a:ext>
                </a:extLst>
              </p:cNvPr>
              <p:cNvCxnSpPr>
                <a:cxnSpLocks/>
                <a:stCxn id="198" idx="2"/>
                <a:endCxn id="207" idx="6"/>
              </p:cNvCxnSpPr>
              <p:nvPr/>
            </p:nvCxnSpPr>
            <p:spPr>
              <a:xfrm flipH="1">
                <a:off x="2295813" y="3751816"/>
                <a:ext cx="740466" cy="587599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7" name="Connettore diritto 176">
                <a:extLst>
                  <a:ext uri="{FF2B5EF4-FFF2-40B4-BE49-F238E27FC236}">
                    <a16:creationId xmlns:a16="http://schemas.microsoft.com/office/drawing/2014/main" id="{53D85E1B-03E7-4F86-9AA0-64036A2E8069}"/>
                  </a:ext>
                </a:extLst>
              </p:cNvPr>
              <p:cNvCxnSpPr>
                <a:cxnSpLocks/>
                <a:stCxn id="201" idx="2"/>
                <a:endCxn id="207" idx="6"/>
              </p:cNvCxnSpPr>
              <p:nvPr/>
            </p:nvCxnSpPr>
            <p:spPr>
              <a:xfrm flipH="1">
                <a:off x="2295813" y="3190537"/>
                <a:ext cx="740467" cy="1148878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8" name="Connettore diritto 177">
                <a:extLst>
                  <a:ext uri="{FF2B5EF4-FFF2-40B4-BE49-F238E27FC236}">
                    <a16:creationId xmlns:a16="http://schemas.microsoft.com/office/drawing/2014/main" id="{FDACAAB9-50CC-43DD-83BA-61354895240A}"/>
                  </a:ext>
                </a:extLst>
              </p:cNvPr>
              <p:cNvCxnSpPr>
                <a:cxnSpLocks/>
                <a:stCxn id="200" idx="2"/>
                <a:endCxn id="207" idx="6"/>
              </p:cNvCxnSpPr>
              <p:nvPr/>
            </p:nvCxnSpPr>
            <p:spPr>
              <a:xfrm flipH="1">
                <a:off x="2295813" y="2602938"/>
                <a:ext cx="740468" cy="1736477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154" name="Connettore diritto 153">
              <a:extLst>
                <a:ext uri="{FF2B5EF4-FFF2-40B4-BE49-F238E27FC236}">
                  <a16:creationId xmlns:a16="http://schemas.microsoft.com/office/drawing/2014/main" id="{45EB4D06-B62D-4F36-98D8-ADD07D8F71DC}"/>
                </a:ext>
              </a:extLst>
            </p:cNvPr>
            <p:cNvCxnSpPr>
              <a:cxnSpLocks/>
              <a:stCxn id="200" idx="6"/>
              <a:endCxn id="196" idx="2"/>
            </p:cNvCxnSpPr>
            <p:nvPr/>
          </p:nvCxnSpPr>
          <p:spPr>
            <a:xfrm>
              <a:off x="3112992" y="2560762"/>
              <a:ext cx="740464" cy="59689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" name="Connettore diritto 154">
              <a:extLst>
                <a:ext uri="{FF2B5EF4-FFF2-40B4-BE49-F238E27FC236}">
                  <a16:creationId xmlns:a16="http://schemas.microsoft.com/office/drawing/2014/main" id="{ED1E774A-88E9-4349-8F7F-3936C8DAD089}"/>
                </a:ext>
              </a:extLst>
            </p:cNvPr>
            <p:cNvCxnSpPr>
              <a:cxnSpLocks/>
              <a:stCxn id="200" idx="6"/>
              <a:endCxn id="197" idx="2"/>
            </p:cNvCxnSpPr>
            <p:nvPr/>
          </p:nvCxnSpPr>
          <p:spPr>
            <a:xfrm>
              <a:off x="3112992" y="2560762"/>
              <a:ext cx="740464" cy="114609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" name="Connettore diritto 155">
              <a:extLst>
                <a:ext uri="{FF2B5EF4-FFF2-40B4-BE49-F238E27FC236}">
                  <a16:creationId xmlns:a16="http://schemas.microsoft.com/office/drawing/2014/main" id="{39A79452-590C-4552-B326-ECA064420E3F}"/>
                </a:ext>
              </a:extLst>
            </p:cNvPr>
            <p:cNvCxnSpPr>
              <a:cxnSpLocks/>
              <a:stCxn id="201" idx="6"/>
              <a:endCxn id="196" idx="2"/>
            </p:cNvCxnSpPr>
            <p:nvPr/>
          </p:nvCxnSpPr>
          <p:spPr>
            <a:xfrm>
              <a:off x="3112991" y="3148361"/>
              <a:ext cx="740465" cy="929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" name="Connettore diritto 156">
              <a:extLst>
                <a:ext uri="{FF2B5EF4-FFF2-40B4-BE49-F238E27FC236}">
                  <a16:creationId xmlns:a16="http://schemas.microsoft.com/office/drawing/2014/main" id="{65042FC8-C7BA-4434-B297-F52A3507FE71}"/>
                </a:ext>
              </a:extLst>
            </p:cNvPr>
            <p:cNvCxnSpPr>
              <a:cxnSpLocks/>
              <a:stCxn id="198" idx="6"/>
              <a:endCxn id="196" idx="2"/>
            </p:cNvCxnSpPr>
            <p:nvPr/>
          </p:nvCxnSpPr>
          <p:spPr>
            <a:xfrm flipV="1">
              <a:off x="3112990" y="3157653"/>
              <a:ext cx="740466" cy="55198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" name="Connettore diritto 157">
              <a:extLst>
                <a:ext uri="{FF2B5EF4-FFF2-40B4-BE49-F238E27FC236}">
                  <a16:creationId xmlns:a16="http://schemas.microsoft.com/office/drawing/2014/main" id="{14B69F8B-6E1E-41E2-970D-492D3F710499}"/>
                </a:ext>
              </a:extLst>
            </p:cNvPr>
            <p:cNvCxnSpPr>
              <a:cxnSpLocks/>
              <a:stCxn id="198" idx="6"/>
              <a:endCxn id="197" idx="2"/>
            </p:cNvCxnSpPr>
            <p:nvPr/>
          </p:nvCxnSpPr>
          <p:spPr>
            <a:xfrm flipV="1">
              <a:off x="3112990" y="3706853"/>
              <a:ext cx="740466" cy="278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" name="Connettore diritto 158">
              <a:extLst>
                <a:ext uri="{FF2B5EF4-FFF2-40B4-BE49-F238E27FC236}">
                  <a16:creationId xmlns:a16="http://schemas.microsoft.com/office/drawing/2014/main" id="{8DBA2B94-059B-4358-8476-CB37A5FE73B8}"/>
                </a:ext>
              </a:extLst>
            </p:cNvPr>
            <p:cNvCxnSpPr>
              <a:cxnSpLocks/>
              <a:stCxn id="202" idx="6"/>
              <a:endCxn id="197" idx="2"/>
            </p:cNvCxnSpPr>
            <p:nvPr/>
          </p:nvCxnSpPr>
          <p:spPr>
            <a:xfrm flipV="1">
              <a:off x="3112990" y="3706853"/>
              <a:ext cx="740466" cy="590386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" name="Connettore diritto 159">
              <a:extLst>
                <a:ext uri="{FF2B5EF4-FFF2-40B4-BE49-F238E27FC236}">
                  <a16:creationId xmlns:a16="http://schemas.microsoft.com/office/drawing/2014/main" id="{CC85CC23-553F-45BD-AB65-328B839B07F7}"/>
                </a:ext>
              </a:extLst>
            </p:cNvPr>
            <p:cNvCxnSpPr>
              <a:cxnSpLocks/>
              <a:stCxn id="202" idx="6"/>
              <a:endCxn id="196" idx="2"/>
            </p:cNvCxnSpPr>
            <p:nvPr/>
          </p:nvCxnSpPr>
          <p:spPr>
            <a:xfrm flipV="1">
              <a:off x="3112990" y="3157653"/>
              <a:ext cx="740466" cy="1139586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" name="Connettore diritto 160">
              <a:extLst>
                <a:ext uri="{FF2B5EF4-FFF2-40B4-BE49-F238E27FC236}">
                  <a16:creationId xmlns:a16="http://schemas.microsoft.com/office/drawing/2014/main" id="{F552CA35-A549-4255-A0A7-AC9E13BF78C0}"/>
                </a:ext>
              </a:extLst>
            </p:cNvPr>
            <p:cNvCxnSpPr>
              <a:cxnSpLocks/>
              <a:stCxn id="201" idx="6"/>
              <a:endCxn id="197" idx="2"/>
            </p:cNvCxnSpPr>
            <p:nvPr/>
          </p:nvCxnSpPr>
          <p:spPr>
            <a:xfrm>
              <a:off x="3112991" y="3148361"/>
              <a:ext cx="740465" cy="55849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CasellaDiTesto 210">
                <a:extLst>
                  <a:ext uri="{FF2B5EF4-FFF2-40B4-BE49-F238E27FC236}">
                    <a16:creationId xmlns:a16="http://schemas.microsoft.com/office/drawing/2014/main" id="{8E17C1D6-BC1E-4821-B0DA-9CD318E3A439}"/>
                  </a:ext>
                </a:extLst>
              </p:cNvPr>
              <p:cNvSpPr txBox="1"/>
              <p:nvPr/>
            </p:nvSpPr>
            <p:spPr>
              <a:xfrm>
                <a:off x="5572125" y="2544988"/>
                <a:ext cx="218824" cy="23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11" name="CasellaDiTesto 210">
                <a:extLst>
                  <a:ext uri="{FF2B5EF4-FFF2-40B4-BE49-F238E27FC236}">
                    <a16:creationId xmlns:a16="http://schemas.microsoft.com/office/drawing/2014/main" id="{8E17C1D6-BC1E-4821-B0DA-9CD318E3A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25" y="2544988"/>
                <a:ext cx="218824" cy="232568"/>
              </a:xfrm>
              <a:prstGeom prst="rect">
                <a:avLst/>
              </a:prstGeom>
              <a:blipFill>
                <a:blip r:embed="rId4"/>
                <a:stretch>
                  <a:fillRect r="-77778" b="-564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CasellaDiTesto 211">
                <a:extLst>
                  <a:ext uri="{FF2B5EF4-FFF2-40B4-BE49-F238E27FC236}">
                    <a16:creationId xmlns:a16="http://schemas.microsoft.com/office/drawing/2014/main" id="{98EF81E6-C564-4115-BFC0-9FB51EC7E789}"/>
                  </a:ext>
                </a:extLst>
              </p:cNvPr>
              <p:cNvSpPr txBox="1"/>
              <p:nvPr/>
            </p:nvSpPr>
            <p:spPr>
              <a:xfrm>
                <a:off x="5572125" y="3403382"/>
                <a:ext cx="218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12" name="CasellaDiTesto 211">
                <a:extLst>
                  <a:ext uri="{FF2B5EF4-FFF2-40B4-BE49-F238E27FC236}">
                    <a16:creationId xmlns:a16="http://schemas.microsoft.com/office/drawing/2014/main" id="{98EF81E6-C564-4115-BFC0-9FB51EC7E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25" y="3403382"/>
                <a:ext cx="218824" cy="369332"/>
              </a:xfrm>
              <a:prstGeom prst="rect">
                <a:avLst/>
              </a:prstGeom>
              <a:blipFill>
                <a:blip r:embed="rId5"/>
                <a:stretch>
                  <a:fillRect r="-7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CasellaDiTesto 212">
                <a:extLst>
                  <a:ext uri="{FF2B5EF4-FFF2-40B4-BE49-F238E27FC236}">
                    <a16:creationId xmlns:a16="http://schemas.microsoft.com/office/drawing/2014/main" id="{2EA35E11-9774-4E41-AB67-A4F0C2D7FB60}"/>
                  </a:ext>
                </a:extLst>
              </p:cNvPr>
              <p:cNvSpPr txBox="1"/>
              <p:nvPr/>
            </p:nvSpPr>
            <p:spPr>
              <a:xfrm>
                <a:off x="5572125" y="4282663"/>
                <a:ext cx="218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13" name="CasellaDiTesto 212">
                <a:extLst>
                  <a:ext uri="{FF2B5EF4-FFF2-40B4-BE49-F238E27FC236}">
                    <a16:creationId xmlns:a16="http://schemas.microsoft.com/office/drawing/2014/main" id="{2EA35E11-9774-4E41-AB67-A4F0C2D7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25" y="4282663"/>
                <a:ext cx="218824" cy="369332"/>
              </a:xfrm>
              <a:prstGeom prst="rect">
                <a:avLst/>
              </a:prstGeom>
              <a:blipFill>
                <a:blip r:embed="rId6"/>
                <a:stretch>
                  <a:fillRect r="-7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CasellaDiTesto 213">
                <a:extLst>
                  <a:ext uri="{FF2B5EF4-FFF2-40B4-BE49-F238E27FC236}">
                    <a16:creationId xmlns:a16="http://schemas.microsoft.com/office/drawing/2014/main" id="{6E550EAB-FA1C-4A81-81E6-AA1D087FA27D}"/>
                  </a:ext>
                </a:extLst>
              </p:cNvPr>
              <p:cNvSpPr txBox="1"/>
              <p:nvPr/>
            </p:nvSpPr>
            <p:spPr>
              <a:xfrm>
                <a:off x="7024326" y="2079954"/>
                <a:ext cx="218824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14" name="CasellaDiTesto 213">
                <a:extLst>
                  <a:ext uri="{FF2B5EF4-FFF2-40B4-BE49-F238E27FC236}">
                    <a16:creationId xmlns:a16="http://schemas.microsoft.com/office/drawing/2014/main" id="{6E550EAB-FA1C-4A81-81E6-AA1D087FA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326" y="2079954"/>
                <a:ext cx="218824" cy="387157"/>
              </a:xfrm>
              <a:prstGeom prst="rect">
                <a:avLst/>
              </a:prstGeom>
              <a:blipFill>
                <a:blip r:embed="rId7"/>
                <a:stretch>
                  <a:fillRect r="-80556" b="-15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CasellaDiTesto 214">
                <a:extLst>
                  <a:ext uri="{FF2B5EF4-FFF2-40B4-BE49-F238E27FC236}">
                    <a16:creationId xmlns:a16="http://schemas.microsoft.com/office/drawing/2014/main" id="{6DCBF582-CBA9-424E-890F-F1BD3BD5E1B5}"/>
                  </a:ext>
                </a:extLst>
              </p:cNvPr>
              <p:cNvSpPr txBox="1"/>
              <p:nvPr/>
            </p:nvSpPr>
            <p:spPr>
              <a:xfrm>
                <a:off x="7024325" y="3003581"/>
                <a:ext cx="218824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15" name="CasellaDiTesto 214">
                <a:extLst>
                  <a:ext uri="{FF2B5EF4-FFF2-40B4-BE49-F238E27FC236}">
                    <a16:creationId xmlns:a16="http://schemas.microsoft.com/office/drawing/2014/main" id="{6DCBF582-CBA9-424E-890F-F1BD3BD5E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325" y="3003581"/>
                <a:ext cx="218824" cy="387157"/>
              </a:xfrm>
              <a:prstGeom prst="rect">
                <a:avLst/>
              </a:prstGeom>
              <a:blipFill>
                <a:blip r:embed="rId8"/>
                <a:stretch>
                  <a:fillRect r="-80556" b="-15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CasellaDiTesto 215">
                <a:extLst>
                  <a:ext uri="{FF2B5EF4-FFF2-40B4-BE49-F238E27FC236}">
                    <a16:creationId xmlns:a16="http://schemas.microsoft.com/office/drawing/2014/main" id="{E4385A75-F477-4467-9CCE-BE5AD2862B4A}"/>
                  </a:ext>
                </a:extLst>
              </p:cNvPr>
              <p:cNvSpPr txBox="1"/>
              <p:nvPr/>
            </p:nvSpPr>
            <p:spPr>
              <a:xfrm>
                <a:off x="7035827" y="3870293"/>
                <a:ext cx="218824" cy="388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16" name="CasellaDiTesto 215">
                <a:extLst>
                  <a:ext uri="{FF2B5EF4-FFF2-40B4-BE49-F238E27FC236}">
                    <a16:creationId xmlns:a16="http://schemas.microsoft.com/office/drawing/2014/main" id="{E4385A75-F477-4467-9CCE-BE5AD2862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827" y="3870293"/>
                <a:ext cx="218824" cy="388504"/>
              </a:xfrm>
              <a:prstGeom prst="rect">
                <a:avLst/>
              </a:prstGeom>
              <a:blipFill>
                <a:blip r:embed="rId9"/>
                <a:stretch>
                  <a:fillRect r="-80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CasellaDiTesto 216">
                <a:extLst>
                  <a:ext uri="{FF2B5EF4-FFF2-40B4-BE49-F238E27FC236}">
                    <a16:creationId xmlns:a16="http://schemas.microsoft.com/office/drawing/2014/main" id="{7A3D5219-76FD-45F4-97DA-AB9572BC9A0B}"/>
                  </a:ext>
                </a:extLst>
              </p:cNvPr>
              <p:cNvSpPr txBox="1"/>
              <p:nvPr/>
            </p:nvSpPr>
            <p:spPr>
              <a:xfrm>
                <a:off x="7035827" y="4786500"/>
                <a:ext cx="218824" cy="386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17" name="CasellaDiTesto 216">
                <a:extLst>
                  <a:ext uri="{FF2B5EF4-FFF2-40B4-BE49-F238E27FC236}">
                    <a16:creationId xmlns:a16="http://schemas.microsoft.com/office/drawing/2014/main" id="{7A3D5219-76FD-45F4-97DA-AB9572BC9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827" y="4786500"/>
                <a:ext cx="218824" cy="386452"/>
              </a:xfrm>
              <a:prstGeom prst="rect">
                <a:avLst/>
              </a:prstGeom>
              <a:blipFill>
                <a:blip r:embed="rId10"/>
                <a:stretch>
                  <a:fillRect r="-80556" b="-15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CasellaDiTesto 217">
                <a:extLst>
                  <a:ext uri="{FF2B5EF4-FFF2-40B4-BE49-F238E27FC236}">
                    <a16:creationId xmlns:a16="http://schemas.microsoft.com/office/drawing/2014/main" id="{E5F20287-800F-44AE-9E83-BF2E69FAAA07}"/>
                  </a:ext>
                </a:extLst>
              </p:cNvPr>
              <p:cNvSpPr txBox="1"/>
              <p:nvPr/>
            </p:nvSpPr>
            <p:spPr>
              <a:xfrm>
                <a:off x="8522313" y="4798073"/>
                <a:ext cx="218824" cy="386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18" name="CasellaDiTesto 217">
                <a:extLst>
                  <a:ext uri="{FF2B5EF4-FFF2-40B4-BE49-F238E27FC236}">
                    <a16:creationId xmlns:a16="http://schemas.microsoft.com/office/drawing/2014/main" id="{E5F20287-800F-44AE-9E83-BF2E69FAA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313" y="4798073"/>
                <a:ext cx="218824" cy="386452"/>
              </a:xfrm>
              <a:prstGeom prst="rect">
                <a:avLst/>
              </a:prstGeom>
              <a:blipFill>
                <a:blip r:embed="rId11"/>
                <a:stretch>
                  <a:fillRect r="-80556" b="-31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CasellaDiTesto 218">
                <a:extLst>
                  <a:ext uri="{FF2B5EF4-FFF2-40B4-BE49-F238E27FC236}">
                    <a16:creationId xmlns:a16="http://schemas.microsoft.com/office/drawing/2014/main" id="{32225ACB-3218-4F53-A820-ACBF512610C7}"/>
                  </a:ext>
                </a:extLst>
              </p:cNvPr>
              <p:cNvSpPr txBox="1"/>
              <p:nvPr/>
            </p:nvSpPr>
            <p:spPr>
              <a:xfrm>
                <a:off x="8511854" y="3874617"/>
                <a:ext cx="218824" cy="388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19" name="CasellaDiTesto 218">
                <a:extLst>
                  <a:ext uri="{FF2B5EF4-FFF2-40B4-BE49-F238E27FC236}">
                    <a16:creationId xmlns:a16="http://schemas.microsoft.com/office/drawing/2014/main" id="{32225ACB-3218-4F53-A820-ACBF51261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854" y="3874617"/>
                <a:ext cx="218824" cy="388504"/>
              </a:xfrm>
              <a:prstGeom prst="rect">
                <a:avLst/>
              </a:prstGeom>
              <a:blipFill>
                <a:blip r:embed="rId12"/>
                <a:stretch>
                  <a:fillRect r="-80556" b="-15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CasellaDiTesto 219">
                <a:extLst>
                  <a:ext uri="{FF2B5EF4-FFF2-40B4-BE49-F238E27FC236}">
                    <a16:creationId xmlns:a16="http://schemas.microsoft.com/office/drawing/2014/main" id="{5CE7A971-589F-4D88-A3A0-3DFC9C6196A2}"/>
                  </a:ext>
                </a:extLst>
              </p:cNvPr>
              <p:cNvSpPr txBox="1"/>
              <p:nvPr/>
            </p:nvSpPr>
            <p:spPr>
              <a:xfrm>
                <a:off x="8500461" y="2979950"/>
                <a:ext cx="218824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20" name="CasellaDiTesto 219">
                <a:extLst>
                  <a:ext uri="{FF2B5EF4-FFF2-40B4-BE49-F238E27FC236}">
                    <a16:creationId xmlns:a16="http://schemas.microsoft.com/office/drawing/2014/main" id="{5CE7A971-589F-4D88-A3A0-3DFC9C619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461" y="2979950"/>
                <a:ext cx="218824" cy="387157"/>
              </a:xfrm>
              <a:prstGeom prst="rect">
                <a:avLst/>
              </a:prstGeom>
              <a:blipFill>
                <a:blip r:embed="rId13"/>
                <a:stretch>
                  <a:fillRect r="-80556" b="-15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CasellaDiTesto 220">
                <a:extLst>
                  <a:ext uri="{FF2B5EF4-FFF2-40B4-BE49-F238E27FC236}">
                    <a16:creationId xmlns:a16="http://schemas.microsoft.com/office/drawing/2014/main" id="{3C59EE1B-5445-4ED3-8E7F-948CFC64FE93}"/>
                  </a:ext>
                </a:extLst>
              </p:cNvPr>
              <p:cNvSpPr txBox="1"/>
              <p:nvPr/>
            </p:nvSpPr>
            <p:spPr>
              <a:xfrm>
                <a:off x="8509886" y="2097131"/>
                <a:ext cx="218824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21" name="CasellaDiTesto 220">
                <a:extLst>
                  <a:ext uri="{FF2B5EF4-FFF2-40B4-BE49-F238E27FC236}">
                    <a16:creationId xmlns:a16="http://schemas.microsoft.com/office/drawing/2014/main" id="{3C59EE1B-5445-4ED3-8E7F-948CFC64F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886" y="2097131"/>
                <a:ext cx="218824" cy="387157"/>
              </a:xfrm>
              <a:prstGeom prst="rect">
                <a:avLst/>
              </a:prstGeom>
              <a:blipFill>
                <a:blip r:embed="rId14"/>
                <a:stretch>
                  <a:fillRect r="-80556" b="-15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CasellaDiTesto 221">
                <a:extLst>
                  <a:ext uri="{FF2B5EF4-FFF2-40B4-BE49-F238E27FC236}">
                    <a16:creationId xmlns:a16="http://schemas.microsoft.com/office/drawing/2014/main" id="{B4FE70AF-E2BF-404E-8B7E-6377CB9FC684}"/>
                  </a:ext>
                </a:extLst>
              </p:cNvPr>
              <p:cNvSpPr txBox="1"/>
              <p:nvPr/>
            </p:nvSpPr>
            <p:spPr>
              <a:xfrm>
                <a:off x="10004436" y="3021406"/>
                <a:ext cx="218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it-IT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22" name="CasellaDiTesto 221">
                <a:extLst>
                  <a:ext uri="{FF2B5EF4-FFF2-40B4-BE49-F238E27FC236}">
                    <a16:creationId xmlns:a16="http://schemas.microsoft.com/office/drawing/2014/main" id="{B4FE70AF-E2BF-404E-8B7E-6377CB9FC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436" y="3021406"/>
                <a:ext cx="218824" cy="369332"/>
              </a:xfrm>
              <a:prstGeom prst="rect">
                <a:avLst/>
              </a:prstGeom>
              <a:blipFill>
                <a:blip r:embed="rId15"/>
                <a:stretch>
                  <a:fillRect r="-80556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CasellaDiTesto 222">
                <a:extLst>
                  <a:ext uri="{FF2B5EF4-FFF2-40B4-BE49-F238E27FC236}">
                    <a16:creationId xmlns:a16="http://schemas.microsoft.com/office/drawing/2014/main" id="{6E6A37C8-F229-46F8-924A-9180ABBA80BE}"/>
                  </a:ext>
                </a:extLst>
              </p:cNvPr>
              <p:cNvSpPr txBox="1"/>
              <p:nvPr/>
            </p:nvSpPr>
            <p:spPr>
              <a:xfrm>
                <a:off x="9997739" y="3868696"/>
                <a:ext cx="218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23" name="CasellaDiTesto 222">
                <a:extLst>
                  <a:ext uri="{FF2B5EF4-FFF2-40B4-BE49-F238E27FC236}">
                    <a16:creationId xmlns:a16="http://schemas.microsoft.com/office/drawing/2014/main" id="{6E6A37C8-F229-46F8-924A-9180ABBA8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739" y="3868696"/>
                <a:ext cx="218824" cy="369332"/>
              </a:xfrm>
              <a:prstGeom prst="rect">
                <a:avLst/>
              </a:prstGeom>
              <a:blipFill>
                <a:blip r:embed="rId16"/>
                <a:stretch>
                  <a:fillRect r="-80556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4" name="Connettore 2 223">
            <a:extLst>
              <a:ext uri="{FF2B5EF4-FFF2-40B4-BE49-F238E27FC236}">
                <a16:creationId xmlns:a16="http://schemas.microsoft.com/office/drawing/2014/main" id="{46A1F202-B487-4426-8C0C-5EF32FDFD6DD}"/>
              </a:ext>
            </a:extLst>
          </p:cNvPr>
          <p:cNvCxnSpPr>
            <a:cxnSpLocks/>
          </p:cNvCxnSpPr>
          <p:nvPr/>
        </p:nvCxnSpPr>
        <p:spPr>
          <a:xfrm>
            <a:off x="6229825" y="5668604"/>
            <a:ext cx="3380635" cy="0"/>
          </a:xfrm>
          <a:prstGeom prst="straightConnector1">
            <a:avLst/>
          </a:prstGeom>
          <a:ln>
            <a:solidFill>
              <a:srgbClr val="A01E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CasellaDiTesto 225">
            <a:extLst>
              <a:ext uri="{FF2B5EF4-FFF2-40B4-BE49-F238E27FC236}">
                <a16:creationId xmlns:a16="http://schemas.microsoft.com/office/drawing/2014/main" id="{E5371867-C5B6-427D-8DDF-E4F1658C120F}"/>
              </a:ext>
            </a:extLst>
          </p:cNvPr>
          <p:cNvSpPr txBox="1"/>
          <p:nvPr/>
        </p:nvSpPr>
        <p:spPr>
          <a:xfrm>
            <a:off x="6676516" y="5319622"/>
            <a:ext cx="248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i="1" dirty="0">
                <a:latin typeface="Segoe UI" panose="020B0502040204020203" pitchFamily="34" charset="0"/>
                <a:cs typeface="Segoe UI" panose="020B0502040204020203" pitchFamily="34" charset="0"/>
              </a:rPr>
              <a:t>Forward propagation</a:t>
            </a:r>
          </a:p>
        </p:txBody>
      </p:sp>
      <p:sp>
        <p:nvSpPr>
          <p:cNvPr id="227" name="CasellaDiTesto 226">
            <a:extLst>
              <a:ext uri="{FF2B5EF4-FFF2-40B4-BE49-F238E27FC236}">
                <a16:creationId xmlns:a16="http://schemas.microsoft.com/office/drawing/2014/main" id="{511F88B3-3749-4BD1-9511-E661041F40E7}"/>
              </a:ext>
            </a:extLst>
          </p:cNvPr>
          <p:cNvSpPr txBox="1"/>
          <p:nvPr/>
        </p:nvSpPr>
        <p:spPr>
          <a:xfrm>
            <a:off x="444501" y="2018388"/>
            <a:ext cx="45805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i="1" u="sng" dirty="0">
                <a:latin typeface="Segoe UI" panose="020B0502040204020203" pitchFamily="34" charset="0"/>
                <a:cs typeface="Segoe UI" panose="020B0502040204020203" pitchFamily="34" charset="0"/>
              </a:rPr>
              <a:t>Forward propagation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Input is modelled using weights and biases, which are randomly selected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 every neuron, the output is calculated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8" name="CasellaDiTesto 227">
            <a:extLst>
              <a:ext uri="{FF2B5EF4-FFF2-40B4-BE49-F238E27FC236}">
                <a16:creationId xmlns:a16="http://schemas.microsoft.com/office/drawing/2014/main" id="{67C1B417-B788-472D-A70F-0844DCCBEE10}"/>
              </a:ext>
            </a:extLst>
          </p:cNvPr>
          <p:cNvSpPr txBox="1"/>
          <p:nvPr/>
        </p:nvSpPr>
        <p:spPr>
          <a:xfrm>
            <a:off x="444501" y="3774832"/>
            <a:ext cx="45805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i="1" u="sng" dirty="0">
                <a:latin typeface="Segoe UI" panose="020B0502040204020203" pitchFamily="34" charset="0"/>
                <a:cs typeface="Segoe UI" panose="020B0502040204020203" pitchFamily="34" charset="0"/>
              </a:rPr>
              <a:t>Back-propagation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The error in the output is calculated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Travel back from the output layer to the hidden layer to adjust the weights such that the error is decreased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Iterated over the training epochs </a:t>
            </a:r>
            <a:endParaRPr lang="en-GB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A7277FBF-F078-47EC-9896-DE5FF4B383D5}"/>
              </a:ext>
            </a:extLst>
          </p:cNvPr>
          <p:cNvCxnSpPr>
            <a:cxnSpLocks/>
          </p:cNvCxnSpPr>
          <p:nvPr/>
        </p:nvCxnSpPr>
        <p:spPr>
          <a:xfrm flipH="1">
            <a:off x="6219085" y="6268679"/>
            <a:ext cx="3391375" cy="0"/>
          </a:xfrm>
          <a:prstGeom prst="straightConnector1">
            <a:avLst/>
          </a:prstGeom>
          <a:ln>
            <a:solidFill>
              <a:srgbClr val="A01E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CasellaDiTesto 230">
            <a:extLst>
              <a:ext uri="{FF2B5EF4-FFF2-40B4-BE49-F238E27FC236}">
                <a16:creationId xmlns:a16="http://schemas.microsoft.com/office/drawing/2014/main" id="{113BE2A5-C12B-48C1-9852-EC9F406D90C6}"/>
              </a:ext>
            </a:extLst>
          </p:cNvPr>
          <p:cNvSpPr txBox="1"/>
          <p:nvPr/>
        </p:nvSpPr>
        <p:spPr>
          <a:xfrm>
            <a:off x="6828916" y="5929889"/>
            <a:ext cx="248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i="1" dirty="0">
                <a:latin typeface="Segoe UI" panose="020B0502040204020203" pitchFamily="34" charset="0"/>
                <a:cs typeface="Segoe UI" panose="020B0502040204020203" pitchFamily="34" charset="0"/>
              </a:rPr>
              <a:t>Back-propagation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CasellaDiTesto 231">
                <a:extLst>
                  <a:ext uri="{FF2B5EF4-FFF2-40B4-BE49-F238E27FC236}">
                    <a16:creationId xmlns:a16="http://schemas.microsoft.com/office/drawing/2014/main" id="{1D289C9C-ADC6-4D47-919F-283829948885}"/>
                  </a:ext>
                </a:extLst>
              </p:cNvPr>
              <p:cNvSpPr txBox="1"/>
              <p:nvPr/>
            </p:nvSpPr>
            <p:spPr>
              <a:xfrm>
                <a:off x="10518820" y="3322156"/>
                <a:ext cx="1562609" cy="646331"/>
              </a:xfrm>
              <a:prstGeom prst="rect">
                <a:avLst/>
              </a:prstGeom>
              <a:noFill/>
              <a:ln>
                <a:solidFill>
                  <a:srgbClr val="A01E1E"/>
                </a:solidFill>
                <a:prstDash val="dashDot"/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it-IT" b="1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it-IT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sSub>
                        <m:sSubPr>
                          <m:ctrlPr>
                            <a:rPr lang="it-IT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it-IT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it-IT" b="1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it-IT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sSub>
                        <m:sSubPr>
                          <m:ctrlPr>
                            <a:rPr lang="it-IT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GB" b="1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32" name="CasellaDiTesto 231">
                <a:extLst>
                  <a:ext uri="{FF2B5EF4-FFF2-40B4-BE49-F238E27FC236}">
                    <a16:creationId xmlns:a16="http://schemas.microsoft.com/office/drawing/2014/main" id="{1D289C9C-ADC6-4D47-919F-283829948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8820" y="3322156"/>
                <a:ext cx="1562609" cy="646331"/>
              </a:xfrm>
              <a:prstGeom prst="rect">
                <a:avLst/>
              </a:prstGeom>
              <a:blipFill>
                <a:blip r:embed="rId17"/>
                <a:stretch>
                  <a:fillRect t="-926" b="-3704"/>
                </a:stretch>
              </a:blipFill>
              <a:ln>
                <a:solidFill>
                  <a:srgbClr val="A01E1E"/>
                </a:solidFill>
                <a:prstDash val="dashDot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Connettore 2 233">
            <a:extLst>
              <a:ext uri="{FF2B5EF4-FFF2-40B4-BE49-F238E27FC236}">
                <a16:creationId xmlns:a16="http://schemas.microsoft.com/office/drawing/2014/main" id="{D1EB2BFD-424C-48C1-8852-141089741617}"/>
              </a:ext>
            </a:extLst>
          </p:cNvPr>
          <p:cNvCxnSpPr>
            <a:cxnSpLocks/>
            <a:stCxn id="222" idx="1"/>
            <a:endCxn id="200" idx="6"/>
          </p:cNvCxnSpPr>
          <p:nvPr/>
        </p:nvCxnSpPr>
        <p:spPr>
          <a:xfrm flipH="1" flipV="1">
            <a:off x="8914177" y="2290710"/>
            <a:ext cx="1090259" cy="915362"/>
          </a:xfrm>
          <a:prstGeom prst="straightConnector1">
            <a:avLst/>
          </a:prstGeom>
          <a:ln w="9525" cap="flat" cmpd="sng" algn="ctr">
            <a:solidFill>
              <a:srgbClr val="A01E1E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85628BE7-69ED-4855-A904-43D85E917AF4}"/>
              </a:ext>
            </a:extLst>
          </p:cNvPr>
          <p:cNvCxnSpPr>
            <a:cxnSpLocks/>
            <a:stCxn id="222" idx="1"/>
            <a:endCxn id="201" idx="6"/>
          </p:cNvCxnSpPr>
          <p:nvPr/>
        </p:nvCxnSpPr>
        <p:spPr>
          <a:xfrm flipH="1" flipV="1">
            <a:off x="8914175" y="3202593"/>
            <a:ext cx="1090261" cy="3479"/>
          </a:xfrm>
          <a:prstGeom prst="straightConnector1">
            <a:avLst/>
          </a:prstGeom>
          <a:ln w="9525" cap="flat" cmpd="sng" algn="ctr">
            <a:solidFill>
              <a:srgbClr val="A01E1E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9" name="Connettore 2 238">
            <a:extLst>
              <a:ext uri="{FF2B5EF4-FFF2-40B4-BE49-F238E27FC236}">
                <a16:creationId xmlns:a16="http://schemas.microsoft.com/office/drawing/2014/main" id="{4523C63A-D569-4D94-9308-70C76DA3C855}"/>
              </a:ext>
            </a:extLst>
          </p:cNvPr>
          <p:cNvCxnSpPr>
            <a:cxnSpLocks/>
            <a:stCxn id="222" idx="1"/>
            <a:endCxn id="198" idx="6"/>
          </p:cNvCxnSpPr>
          <p:nvPr/>
        </p:nvCxnSpPr>
        <p:spPr>
          <a:xfrm flipH="1">
            <a:off x="8914174" y="3206072"/>
            <a:ext cx="1090262" cy="867558"/>
          </a:xfrm>
          <a:prstGeom prst="straightConnector1">
            <a:avLst/>
          </a:prstGeom>
          <a:ln w="9525" cap="flat" cmpd="sng" algn="ctr">
            <a:solidFill>
              <a:srgbClr val="A01E1E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2" name="Connettore 2 241">
            <a:extLst>
              <a:ext uri="{FF2B5EF4-FFF2-40B4-BE49-F238E27FC236}">
                <a16:creationId xmlns:a16="http://schemas.microsoft.com/office/drawing/2014/main" id="{FB6C645F-CFE3-4B40-B42B-1CF1F2DB9156}"/>
              </a:ext>
            </a:extLst>
          </p:cNvPr>
          <p:cNvCxnSpPr>
            <a:cxnSpLocks/>
            <a:stCxn id="223" idx="1"/>
            <a:endCxn id="198" idx="6"/>
          </p:cNvCxnSpPr>
          <p:nvPr/>
        </p:nvCxnSpPr>
        <p:spPr>
          <a:xfrm flipH="1">
            <a:off x="8914174" y="4053362"/>
            <a:ext cx="1083565" cy="20268"/>
          </a:xfrm>
          <a:prstGeom prst="straightConnector1">
            <a:avLst/>
          </a:prstGeom>
          <a:ln w="9525" cap="flat" cmpd="sng" algn="ctr">
            <a:solidFill>
              <a:srgbClr val="A01E1E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5" name="Connettore 2 244">
            <a:extLst>
              <a:ext uri="{FF2B5EF4-FFF2-40B4-BE49-F238E27FC236}">
                <a16:creationId xmlns:a16="http://schemas.microsoft.com/office/drawing/2014/main" id="{B84D3CB3-9FF0-48FD-87E5-FE9CCE217C18}"/>
              </a:ext>
            </a:extLst>
          </p:cNvPr>
          <p:cNvCxnSpPr>
            <a:cxnSpLocks/>
            <a:stCxn id="223" idx="1"/>
            <a:endCxn id="201" idx="6"/>
          </p:cNvCxnSpPr>
          <p:nvPr/>
        </p:nvCxnSpPr>
        <p:spPr>
          <a:xfrm flipH="1" flipV="1">
            <a:off x="8914175" y="3202593"/>
            <a:ext cx="1083564" cy="850769"/>
          </a:xfrm>
          <a:prstGeom prst="straightConnector1">
            <a:avLst/>
          </a:prstGeom>
          <a:ln w="9525" cap="flat" cmpd="sng" algn="ctr">
            <a:solidFill>
              <a:srgbClr val="A01E1E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8" name="Connettore 2 247">
            <a:extLst>
              <a:ext uri="{FF2B5EF4-FFF2-40B4-BE49-F238E27FC236}">
                <a16:creationId xmlns:a16="http://schemas.microsoft.com/office/drawing/2014/main" id="{5A0F3950-128F-4CC0-9313-B1EF0DBA20CC}"/>
              </a:ext>
            </a:extLst>
          </p:cNvPr>
          <p:cNvCxnSpPr>
            <a:cxnSpLocks/>
            <a:stCxn id="223" idx="1"/>
            <a:endCxn id="200" idx="6"/>
          </p:cNvCxnSpPr>
          <p:nvPr/>
        </p:nvCxnSpPr>
        <p:spPr>
          <a:xfrm flipH="1" flipV="1">
            <a:off x="8914177" y="2290710"/>
            <a:ext cx="1083562" cy="1762652"/>
          </a:xfrm>
          <a:prstGeom prst="straightConnector1">
            <a:avLst/>
          </a:prstGeom>
          <a:ln w="9525" cap="flat" cmpd="sng" algn="ctr">
            <a:solidFill>
              <a:srgbClr val="A01E1E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1" name="Connettore 2 250">
            <a:extLst>
              <a:ext uri="{FF2B5EF4-FFF2-40B4-BE49-F238E27FC236}">
                <a16:creationId xmlns:a16="http://schemas.microsoft.com/office/drawing/2014/main" id="{F5D0159D-B0EF-4A29-A143-A851E13DBABE}"/>
              </a:ext>
            </a:extLst>
          </p:cNvPr>
          <p:cNvCxnSpPr>
            <a:cxnSpLocks/>
            <a:stCxn id="223" idx="1"/>
            <a:endCxn id="202" idx="6"/>
          </p:cNvCxnSpPr>
          <p:nvPr/>
        </p:nvCxnSpPr>
        <p:spPr>
          <a:xfrm flipH="1">
            <a:off x="8914174" y="4053362"/>
            <a:ext cx="1083565" cy="932151"/>
          </a:xfrm>
          <a:prstGeom prst="straightConnector1">
            <a:avLst/>
          </a:prstGeom>
          <a:ln w="9525" cap="flat" cmpd="sng" algn="ctr">
            <a:solidFill>
              <a:srgbClr val="A01E1E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4" name="Connettore 2 253">
            <a:extLst>
              <a:ext uri="{FF2B5EF4-FFF2-40B4-BE49-F238E27FC236}">
                <a16:creationId xmlns:a16="http://schemas.microsoft.com/office/drawing/2014/main" id="{CE5AC164-5DD3-4CA4-AA45-1D2E48B0561D}"/>
              </a:ext>
            </a:extLst>
          </p:cNvPr>
          <p:cNvCxnSpPr>
            <a:cxnSpLocks/>
            <a:stCxn id="222" idx="1"/>
            <a:endCxn id="202" idx="6"/>
          </p:cNvCxnSpPr>
          <p:nvPr/>
        </p:nvCxnSpPr>
        <p:spPr>
          <a:xfrm flipH="1">
            <a:off x="8914174" y="3206072"/>
            <a:ext cx="1090262" cy="1779441"/>
          </a:xfrm>
          <a:prstGeom prst="straightConnector1">
            <a:avLst/>
          </a:prstGeom>
          <a:ln w="9525" cap="flat" cmpd="sng" algn="ctr">
            <a:solidFill>
              <a:srgbClr val="A01E1E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7" name="CasellaDiTesto 256">
            <a:extLst>
              <a:ext uri="{FF2B5EF4-FFF2-40B4-BE49-F238E27FC236}">
                <a16:creationId xmlns:a16="http://schemas.microsoft.com/office/drawing/2014/main" id="{D07BA137-73A1-4424-9639-4AF1EF464786}"/>
              </a:ext>
            </a:extLst>
          </p:cNvPr>
          <p:cNvSpPr txBox="1"/>
          <p:nvPr/>
        </p:nvSpPr>
        <p:spPr>
          <a:xfrm>
            <a:off x="10937066" y="2966978"/>
            <a:ext cx="139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60375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/>
      <p:bldP spid="212" grpId="0"/>
      <p:bldP spid="213" grpId="0"/>
      <p:bldP spid="214" grpId="0"/>
      <p:bldP spid="215" grpId="0"/>
      <p:bldP spid="216" grpId="0"/>
      <p:bldP spid="217" grpId="0"/>
      <p:bldP spid="218" grpId="0"/>
      <p:bldP spid="219" grpId="0"/>
      <p:bldP spid="220" grpId="0"/>
      <p:bldP spid="221" grpId="0"/>
      <p:bldP spid="222" grpId="0"/>
      <p:bldP spid="223" grpId="0"/>
      <p:bldP spid="226" grpId="0"/>
      <p:bldP spid="227" grpId="0"/>
      <p:bldP spid="228" grpId="0"/>
      <p:bldP spid="231" grpId="0"/>
      <p:bldP spid="232" grpId="0" animBg="1"/>
      <p:bldP spid="2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7EBB07-B872-4BDE-B0F3-A929B87A1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342900" indent="-342900"/>
            <a:r>
              <a:rPr lang="en-GB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Basics elements of Neural networks</a:t>
            </a:r>
            <a:b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GB" sz="2400" b="1" i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GB" sz="2400" i="1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76711E5-127C-4E11-8223-31148958924E}"/>
              </a:ext>
            </a:extLst>
          </p:cNvPr>
          <p:cNvSpPr txBox="1"/>
          <p:nvPr/>
        </p:nvSpPr>
        <p:spPr>
          <a:xfrm>
            <a:off x="3048838" y="3059668"/>
            <a:ext cx="6094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IT’S TIME FOR LIVE PROGRAMMING</a:t>
            </a:r>
            <a:endParaRPr lang="en-GB" sz="2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76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7EBB07-B872-4BDE-B0F3-A929B87A1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482" y="255977"/>
            <a:ext cx="6016078" cy="534607"/>
          </a:xfrm>
        </p:spPr>
        <p:txBody>
          <a:bodyPr/>
          <a:lstStyle/>
          <a:p>
            <a:r>
              <a:rPr lang="en-GB" sz="2400" i="1" dirty="0"/>
              <a:t>Outline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3415C5BD-DC3A-4D82-9B5E-6D278BCF7A4F}"/>
              </a:ext>
            </a:extLst>
          </p:cNvPr>
          <p:cNvSpPr txBox="1"/>
          <p:nvPr/>
        </p:nvSpPr>
        <p:spPr>
          <a:xfrm>
            <a:off x="439482" y="2090172"/>
            <a:ext cx="10713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Basics elements of neural networks</a:t>
            </a:r>
          </a:p>
          <a:p>
            <a:pPr marL="342900" indent="-342900" algn="just">
              <a:buAutoNum type="arabicPeriod"/>
            </a:pPr>
            <a:endParaRPr lang="en-GB" sz="2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AutoNum type="arabicPeriod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Neural network – </a:t>
            </a:r>
            <a:r>
              <a:rPr lang="en-GB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Live programming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AutoNum type="arabicPeriod"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AutoNum type="arabicPeriod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Neural network in turbomachinery design</a:t>
            </a:r>
          </a:p>
          <a:p>
            <a:pPr marL="342900" indent="-342900" algn="just">
              <a:buAutoNum type="arabicPeriod"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AutoNum type="arabicPeriod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8175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7EBB07-B872-4BDE-B0F3-A929B87A1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482" y="255977"/>
            <a:ext cx="6016078" cy="534607"/>
          </a:xfrm>
        </p:spPr>
        <p:txBody>
          <a:bodyPr/>
          <a:lstStyle/>
          <a:p>
            <a:r>
              <a:rPr lang="en-GB" sz="2400" i="1" dirty="0"/>
              <a:t>What is a neural network?</a:t>
            </a:r>
          </a:p>
        </p:txBody>
      </p:sp>
      <p:grpSp>
        <p:nvGrpSpPr>
          <p:cNvPr id="141" name="Gruppo 140">
            <a:extLst>
              <a:ext uri="{FF2B5EF4-FFF2-40B4-BE49-F238E27FC236}">
                <a16:creationId xmlns:a16="http://schemas.microsoft.com/office/drawing/2014/main" id="{5E3CB235-603B-4DE1-BC03-E2D98164FDBD}"/>
              </a:ext>
            </a:extLst>
          </p:cNvPr>
          <p:cNvGrpSpPr/>
          <p:nvPr/>
        </p:nvGrpSpPr>
        <p:grpSpPr>
          <a:xfrm>
            <a:off x="1332798" y="1260194"/>
            <a:ext cx="3499555" cy="2635999"/>
            <a:chOff x="1729212" y="2390113"/>
            <a:chExt cx="2672531" cy="2116660"/>
          </a:xfrm>
        </p:grpSpPr>
        <p:grpSp>
          <p:nvGrpSpPr>
            <p:cNvPr id="139" name="Gruppo 138">
              <a:extLst>
                <a:ext uri="{FF2B5EF4-FFF2-40B4-BE49-F238E27FC236}">
                  <a16:creationId xmlns:a16="http://schemas.microsoft.com/office/drawing/2014/main" id="{9546915C-3A37-4527-A9E5-9E6A56D7BEFF}"/>
                </a:ext>
              </a:extLst>
            </p:cNvPr>
            <p:cNvGrpSpPr/>
            <p:nvPr/>
          </p:nvGrpSpPr>
          <p:grpSpPr>
            <a:xfrm>
              <a:off x="1729212" y="2390113"/>
              <a:ext cx="2672531" cy="1637011"/>
              <a:chOff x="829170" y="2432522"/>
              <a:chExt cx="3291915" cy="1992956"/>
            </a:xfrm>
          </p:grpSpPr>
          <p:grpSp>
            <p:nvGrpSpPr>
              <p:cNvPr id="114" name="Gruppo 113">
                <a:extLst>
                  <a:ext uri="{FF2B5EF4-FFF2-40B4-BE49-F238E27FC236}">
                    <a16:creationId xmlns:a16="http://schemas.microsoft.com/office/drawing/2014/main" id="{19FFDDA5-48E5-46F4-9F0F-C647D4DB86BE}"/>
                  </a:ext>
                </a:extLst>
              </p:cNvPr>
              <p:cNvGrpSpPr/>
              <p:nvPr/>
            </p:nvGrpSpPr>
            <p:grpSpPr>
              <a:xfrm>
                <a:off x="829170" y="2432522"/>
                <a:ext cx="3291915" cy="1992956"/>
                <a:chOff x="1020088" y="2474698"/>
                <a:chExt cx="3291915" cy="1992956"/>
              </a:xfrm>
            </p:grpSpPr>
            <p:grpSp>
              <p:nvGrpSpPr>
                <p:cNvPr id="64" name="Gruppo 63">
                  <a:extLst>
                    <a:ext uri="{FF2B5EF4-FFF2-40B4-BE49-F238E27FC236}">
                      <a16:creationId xmlns:a16="http://schemas.microsoft.com/office/drawing/2014/main" id="{03E69A2D-EEC9-4698-99F7-7AEE96833F67}"/>
                    </a:ext>
                  </a:extLst>
                </p:cNvPr>
                <p:cNvGrpSpPr/>
                <p:nvPr/>
              </p:nvGrpSpPr>
              <p:grpSpPr>
                <a:xfrm>
                  <a:off x="1020088" y="2474698"/>
                  <a:ext cx="3291915" cy="1992956"/>
                  <a:chOff x="1673231" y="2334021"/>
                  <a:chExt cx="3291915" cy="1992956"/>
                </a:xfrm>
              </p:grpSpPr>
              <p:grpSp>
                <p:nvGrpSpPr>
                  <p:cNvPr id="24" name="Gruppo 23">
                    <a:extLst>
                      <a:ext uri="{FF2B5EF4-FFF2-40B4-BE49-F238E27FC236}">
                        <a16:creationId xmlns:a16="http://schemas.microsoft.com/office/drawing/2014/main" id="{53B0335C-BC3C-4032-87CA-E791DDDFB54D}"/>
                      </a:ext>
                    </a:extLst>
                  </p:cNvPr>
                  <p:cNvGrpSpPr/>
                  <p:nvPr/>
                </p:nvGrpSpPr>
                <p:grpSpPr>
                  <a:xfrm>
                    <a:off x="1673231" y="2334021"/>
                    <a:ext cx="3291915" cy="1992956"/>
                    <a:chOff x="5319130" y="1876821"/>
                    <a:chExt cx="3291915" cy="1992956"/>
                  </a:xfrm>
                </p:grpSpPr>
                <p:grpSp>
                  <p:nvGrpSpPr>
                    <p:cNvPr id="13" name="Gruppo 12">
                      <a:extLst>
                        <a:ext uri="{FF2B5EF4-FFF2-40B4-BE49-F238E27FC236}">
                          <a16:creationId xmlns:a16="http://schemas.microsoft.com/office/drawing/2014/main" id="{D6649EE5-4403-4672-B9E7-E3BD2E354F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9130" y="2168912"/>
                      <a:ext cx="267630" cy="1366958"/>
                      <a:chOff x="5319130" y="2168912"/>
                      <a:chExt cx="267630" cy="1366958"/>
                    </a:xfrm>
                    <a:solidFill>
                      <a:srgbClr val="7030A0"/>
                    </a:solidFill>
                  </p:grpSpPr>
                  <p:sp>
                    <p:nvSpPr>
                      <p:cNvPr id="4" name="Ovale 3">
                        <a:extLst>
                          <a:ext uri="{FF2B5EF4-FFF2-40B4-BE49-F238E27FC236}">
                            <a16:creationId xmlns:a16="http://schemas.microsoft.com/office/drawing/2014/main" id="{018B3181-74FE-478A-9777-E27109F2B9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19131" y="2168912"/>
                        <a:ext cx="267629" cy="256479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5" name="Ovale 4">
                        <a:extLst>
                          <a:ext uri="{FF2B5EF4-FFF2-40B4-BE49-F238E27FC236}">
                            <a16:creationId xmlns:a16="http://schemas.microsoft.com/office/drawing/2014/main" id="{BA96ED95-DBB8-43D3-8178-6DB450E8C4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19130" y="2730191"/>
                        <a:ext cx="267629" cy="256479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6" name="Ovale 5">
                        <a:extLst>
                          <a:ext uri="{FF2B5EF4-FFF2-40B4-BE49-F238E27FC236}">
                            <a16:creationId xmlns:a16="http://schemas.microsoft.com/office/drawing/2014/main" id="{60EF3C90-4151-4A68-AD11-570CAA8AD2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19130" y="3279391"/>
                        <a:ext cx="267629" cy="256479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</p:grpSp>
                <p:grpSp>
                  <p:nvGrpSpPr>
                    <p:cNvPr id="12" name="Gruppo 11">
                      <a:extLst>
                        <a:ext uri="{FF2B5EF4-FFF2-40B4-BE49-F238E27FC236}">
                          <a16:creationId xmlns:a16="http://schemas.microsoft.com/office/drawing/2014/main" id="{47EBC5B7-7F32-45FD-84E8-10CF5F2706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27226" y="1876821"/>
                      <a:ext cx="267631" cy="1992956"/>
                      <a:chOff x="6327226" y="1876821"/>
                      <a:chExt cx="267631" cy="1992956"/>
                    </a:xfrm>
                  </p:grpSpPr>
                  <p:sp>
                    <p:nvSpPr>
                      <p:cNvPr id="9" name="Ovale 8">
                        <a:extLst>
                          <a:ext uri="{FF2B5EF4-FFF2-40B4-BE49-F238E27FC236}">
                            <a16:creationId xmlns:a16="http://schemas.microsoft.com/office/drawing/2014/main" id="{F5627590-604E-4113-B38D-0B9C4B989F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7226" y="3025699"/>
                        <a:ext cx="267629" cy="256479"/>
                      </a:xfrm>
                      <a:prstGeom prst="ellipse">
                        <a:avLst/>
                      </a:prstGeom>
                      <a:solidFill>
                        <a:srgbClr val="002060"/>
                      </a:solidFill>
                      <a:ln>
                        <a:solidFill>
                          <a:srgbClr val="00206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grpSp>
                    <p:nvGrpSpPr>
                      <p:cNvPr id="11" name="Gruppo 10">
                        <a:extLst>
                          <a:ext uri="{FF2B5EF4-FFF2-40B4-BE49-F238E27FC236}">
                            <a16:creationId xmlns:a16="http://schemas.microsoft.com/office/drawing/2014/main" id="{F805A4E8-A6B2-4378-9644-1D6792C1F8F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27226" y="1876821"/>
                        <a:ext cx="267631" cy="1992956"/>
                        <a:chOff x="6327226" y="1876821"/>
                        <a:chExt cx="267631" cy="1992956"/>
                      </a:xfrm>
                    </p:grpSpPr>
                    <p:sp>
                      <p:nvSpPr>
                        <p:cNvPr id="7" name="Ovale 6">
                          <a:extLst>
                            <a:ext uri="{FF2B5EF4-FFF2-40B4-BE49-F238E27FC236}">
                              <a16:creationId xmlns:a16="http://schemas.microsoft.com/office/drawing/2014/main" id="{A69848E8-B5AD-4870-96F4-6171A577BC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7228" y="1876821"/>
                          <a:ext cx="267629" cy="256479"/>
                        </a:xfrm>
                        <a:prstGeom prst="ellipse">
                          <a:avLst/>
                        </a:prstGeom>
                        <a:solidFill>
                          <a:srgbClr val="002060"/>
                        </a:solidFill>
                        <a:ln>
                          <a:solidFill>
                            <a:srgbClr val="00206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  <p:sp>
                      <p:nvSpPr>
                        <p:cNvPr id="8" name="Ovale 7">
                          <a:extLst>
                            <a:ext uri="{FF2B5EF4-FFF2-40B4-BE49-F238E27FC236}">
                              <a16:creationId xmlns:a16="http://schemas.microsoft.com/office/drawing/2014/main" id="{2BD07DDA-CBFB-4276-8607-C4B391A8B0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7227" y="2464420"/>
                          <a:ext cx="267629" cy="256479"/>
                        </a:xfrm>
                        <a:prstGeom prst="ellipse">
                          <a:avLst/>
                        </a:prstGeom>
                        <a:solidFill>
                          <a:srgbClr val="002060"/>
                        </a:solidFill>
                        <a:ln>
                          <a:solidFill>
                            <a:srgbClr val="00206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  <p:sp>
                      <p:nvSpPr>
                        <p:cNvPr id="10" name="Ovale 9">
                          <a:extLst>
                            <a:ext uri="{FF2B5EF4-FFF2-40B4-BE49-F238E27FC236}">
                              <a16:creationId xmlns:a16="http://schemas.microsoft.com/office/drawing/2014/main" id="{D6D95793-A6A6-4A35-8F63-FC8111DA9D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7226" y="3613298"/>
                          <a:ext cx="267629" cy="256479"/>
                        </a:xfrm>
                        <a:prstGeom prst="ellipse">
                          <a:avLst/>
                        </a:prstGeom>
                        <a:solidFill>
                          <a:srgbClr val="002060"/>
                        </a:solidFill>
                        <a:ln>
                          <a:solidFill>
                            <a:srgbClr val="00206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</p:grpSp>
                </p:grpSp>
                <p:grpSp>
                  <p:nvGrpSpPr>
                    <p:cNvPr id="14" name="Gruppo 13">
                      <a:extLst>
                        <a:ext uri="{FF2B5EF4-FFF2-40B4-BE49-F238E27FC236}">
                          <a16:creationId xmlns:a16="http://schemas.microsoft.com/office/drawing/2014/main" id="{37843D4C-FC2E-44A6-997C-D752B2A2EA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35321" y="1876821"/>
                      <a:ext cx="267631" cy="1992956"/>
                      <a:chOff x="6327226" y="1876821"/>
                      <a:chExt cx="267631" cy="1992956"/>
                    </a:xfrm>
                  </p:grpSpPr>
                  <p:sp>
                    <p:nvSpPr>
                      <p:cNvPr id="15" name="Ovale 14">
                        <a:extLst>
                          <a:ext uri="{FF2B5EF4-FFF2-40B4-BE49-F238E27FC236}">
                            <a16:creationId xmlns:a16="http://schemas.microsoft.com/office/drawing/2014/main" id="{C52F1BE1-559C-4AEC-8ACD-D13C511508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7226" y="3025699"/>
                        <a:ext cx="267629" cy="256479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grpSp>
                    <p:nvGrpSpPr>
                      <p:cNvPr id="16" name="Gruppo 15">
                        <a:extLst>
                          <a:ext uri="{FF2B5EF4-FFF2-40B4-BE49-F238E27FC236}">
                            <a16:creationId xmlns:a16="http://schemas.microsoft.com/office/drawing/2014/main" id="{165E2C42-A59B-402C-A512-C8CC8ADA0DB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27226" y="1876821"/>
                        <a:ext cx="267631" cy="1992956"/>
                        <a:chOff x="6327226" y="1876821"/>
                        <a:chExt cx="267631" cy="1992956"/>
                      </a:xfrm>
                    </p:grpSpPr>
                    <p:sp>
                      <p:nvSpPr>
                        <p:cNvPr id="17" name="Ovale 16">
                          <a:extLst>
                            <a:ext uri="{FF2B5EF4-FFF2-40B4-BE49-F238E27FC236}">
                              <a16:creationId xmlns:a16="http://schemas.microsoft.com/office/drawing/2014/main" id="{48E19873-42F7-47ED-95E4-0413FFE9D7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7228" y="1876821"/>
                          <a:ext cx="267629" cy="256479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>
                          <a:solidFill>
                            <a:srgbClr val="0070C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  <p:sp>
                      <p:nvSpPr>
                        <p:cNvPr id="18" name="Ovale 17">
                          <a:extLst>
                            <a:ext uri="{FF2B5EF4-FFF2-40B4-BE49-F238E27FC236}">
                              <a16:creationId xmlns:a16="http://schemas.microsoft.com/office/drawing/2014/main" id="{343EEB68-B4FD-4518-ACCA-0272801652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7227" y="2464420"/>
                          <a:ext cx="267629" cy="256479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>
                          <a:solidFill>
                            <a:srgbClr val="0070C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  <p:sp>
                      <p:nvSpPr>
                        <p:cNvPr id="19" name="Ovale 18">
                          <a:extLst>
                            <a:ext uri="{FF2B5EF4-FFF2-40B4-BE49-F238E27FC236}">
                              <a16:creationId xmlns:a16="http://schemas.microsoft.com/office/drawing/2014/main" id="{5C5B18E0-CD60-44FB-A739-FCA80D32CE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7226" y="3613298"/>
                          <a:ext cx="267629" cy="256479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>
                          <a:solidFill>
                            <a:srgbClr val="0070C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</p:grpSp>
                </p:grpSp>
                <p:grpSp>
                  <p:nvGrpSpPr>
                    <p:cNvPr id="20" name="Gruppo 19">
                      <a:extLst>
                        <a:ext uri="{FF2B5EF4-FFF2-40B4-BE49-F238E27FC236}">
                          <a16:creationId xmlns:a16="http://schemas.microsoft.com/office/drawing/2014/main" id="{4D832BBB-97DF-4804-B4E5-A5EFE81E6B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43416" y="2473712"/>
                      <a:ext cx="267629" cy="805679"/>
                      <a:chOff x="5319131" y="2769220"/>
                      <a:chExt cx="267629" cy="805679"/>
                    </a:xfrm>
                    <a:solidFill>
                      <a:srgbClr val="7030A0"/>
                    </a:solidFill>
                  </p:grpSpPr>
                  <p:sp>
                    <p:nvSpPr>
                      <p:cNvPr id="22" name="Ovale 21">
                        <a:extLst>
                          <a:ext uri="{FF2B5EF4-FFF2-40B4-BE49-F238E27FC236}">
                            <a16:creationId xmlns:a16="http://schemas.microsoft.com/office/drawing/2014/main" id="{1EA306F9-848C-4A09-A500-5CA5B47964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19131" y="2769220"/>
                        <a:ext cx="267629" cy="256479"/>
                      </a:xfrm>
                      <a:prstGeom prst="ellipse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rgbClr val="00B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3" name="Ovale 22">
                        <a:extLst>
                          <a:ext uri="{FF2B5EF4-FFF2-40B4-BE49-F238E27FC236}">
                            <a16:creationId xmlns:a16="http://schemas.microsoft.com/office/drawing/2014/main" id="{12ACCFFE-3E55-489D-BBCB-4731032895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19131" y="3318420"/>
                        <a:ext cx="267629" cy="256479"/>
                      </a:xfrm>
                      <a:prstGeom prst="ellipse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rgbClr val="00B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</p:grpSp>
              <p:cxnSp>
                <p:nvCxnSpPr>
                  <p:cNvPr id="26" name="Connettore diritto 25">
                    <a:extLst>
                      <a:ext uri="{FF2B5EF4-FFF2-40B4-BE49-F238E27FC236}">
                        <a16:creationId xmlns:a16="http://schemas.microsoft.com/office/drawing/2014/main" id="{B9349264-899D-4922-89A1-886FA5C845FD}"/>
                      </a:ext>
                    </a:extLst>
                  </p:cNvPr>
                  <p:cNvCxnSpPr>
                    <a:cxnSpLocks/>
                    <a:stCxn id="4" idx="6"/>
                    <a:endCxn id="7" idx="2"/>
                  </p:cNvCxnSpPr>
                  <p:nvPr/>
                </p:nvCxnSpPr>
                <p:spPr>
                  <a:xfrm flipV="1">
                    <a:off x="1940861" y="2462261"/>
                    <a:ext cx="740468" cy="292091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Connettore diritto 27">
                    <a:extLst>
                      <a:ext uri="{FF2B5EF4-FFF2-40B4-BE49-F238E27FC236}">
                        <a16:creationId xmlns:a16="http://schemas.microsoft.com/office/drawing/2014/main" id="{F38212C0-B108-4040-90DA-5B2464A4DB79}"/>
                      </a:ext>
                    </a:extLst>
                  </p:cNvPr>
                  <p:cNvCxnSpPr>
                    <a:cxnSpLocks/>
                    <a:stCxn id="4" idx="6"/>
                    <a:endCxn id="8" idx="2"/>
                  </p:cNvCxnSpPr>
                  <p:nvPr/>
                </p:nvCxnSpPr>
                <p:spPr>
                  <a:xfrm>
                    <a:off x="1940861" y="2754352"/>
                    <a:ext cx="740467" cy="295508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Connettore diritto 30">
                    <a:extLst>
                      <a:ext uri="{FF2B5EF4-FFF2-40B4-BE49-F238E27FC236}">
                        <a16:creationId xmlns:a16="http://schemas.microsoft.com/office/drawing/2014/main" id="{48C2AC05-2B0A-46C6-9BA1-BE4EF0EE296D}"/>
                      </a:ext>
                    </a:extLst>
                  </p:cNvPr>
                  <p:cNvCxnSpPr>
                    <a:cxnSpLocks/>
                    <a:stCxn id="4" idx="6"/>
                    <a:endCxn id="9" idx="2"/>
                  </p:cNvCxnSpPr>
                  <p:nvPr/>
                </p:nvCxnSpPr>
                <p:spPr>
                  <a:xfrm>
                    <a:off x="1940861" y="2754352"/>
                    <a:ext cx="740466" cy="856787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ttore diritto 33">
                    <a:extLst>
                      <a:ext uri="{FF2B5EF4-FFF2-40B4-BE49-F238E27FC236}">
                        <a16:creationId xmlns:a16="http://schemas.microsoft.com/office/drawing/2014/main" id="{F074FEE3-7B64-4D87-9109-8DD0EFC41ECC}"/>
                      </a:ext>
                    </a:extLst>
                  </p:cNvPr>
                  <p:cNvCxnSpPr>
                    <a:cxnSpLocks/>
                    <a:stCxn id="4" idx="6"/>
                    <a:endCxn id="10" idx="2"/>
                  </p:cNvCxnSpPr>
                  <p:nvPr/>
                </p:nvCxnSpPr>
                <p:spPr>
                  <a:xfrm>
                    <a:off x="1940861" y="2754352"/>
                    <a:ext cx="740466" cy="1444386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nettore diritto 36">
                    <a:extLst>
                      <a:ext uri="{FF2B5EF4-FFF2-40B4-BE49-F238E27FC236}">
                        <a16:creationId xmlns:a16="http://schemas.microsoft.com/office/drawing/2014/main" id="{8B57CB10-80C6-4131-A3B9-BA1EBAEAFB42}"/>
                      </a:ext>
                    </a:extLst>
                  </p:cNvPr>
                  <p:cNvCxnSpPr>
                    <a:cxnSpLocks/>
                    <a:stCxn id="5" idx="6"/>
                    <a:endCxn id="9" idx="2"/>
                  </p:cNvCxnSpPr>
                  <p:nvPr/>
                </p:nvCxnSpPr>
                <p:spPr>
                  <a:xfrm>
                    <a:off x="1940860" y="3315631"/>
                    <a:ext cx="740467" cy="295508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nettore diritto 39">
                    <a:extLst>
                      <a:ext uri="{FF2B5EF4-FFF2-40B4-BE49-F238E27FC236}">
                        <a16:creationId xmlns:a16="http://schemas.microsoft.com/office/drawing/2014/main" id="{F0EE54EA-5308-4A5F-8452-701DB9AF57E3}"/>
                      </a:ext>
                    </a:extLst>
                  </p:cNvPr>
                  <p:cNvCxnSpPr>
                    <a:cxnSpLocks/>
                    <a:stCxn id="5" idx="6"/>
                    <a:endCxn id="7" idx="2"/>
                  </p:cNvCxnSpPr>
                  <p:nvPr/>
                </p:nvCxnSpPr>
                <p:spPr>
                  <a:xfrm flipV="1">
                    <a:off x="1940860" y="2462261"/>
                    <a:ext cx="740469" cy="853370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nettore diritto 42">
                    <a:extLst>
                      <a:ext uri="{FF2B5EF4-FFF2-40B4-BE49-F238E27FC236}">
                        <a16:creationId xmlns:a16="http://schemas.microsoft.com/office/drawing/2014/main" id="{473398E8-1C08-4406-8785-29F8599CD7C4}"/>
                      </a:ext>
                    </a:extLst>
                  </p:cNvPr>
                  <p:cNvCxnSpPr>
                    <a:cxnSpLocks/>
                    <a:stCxn id="5" idx="6"/>
                    <a:endCxn id="8" idx="2"/>
                  </p:cNvCxnSpPr>
                  <p:nvPr/>
                </p:nvCxnSpPr>
                <p:spPr>
                  <a:xfrm flipV="1">
                    <a:off x="1940860" y="3049860"/>
                    <a:ext cx="740468" cy="265771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Connettore diritto 45">
                    <a:extLst>
                      <a:ext uri="{FF2B5EF4-FFF2-40B4-BE49-F238E27FC236}">
                        <a16:creationId xmlns:a16="http://schemas.microsoft.com/office/drawing/2014/main" id="{F952F526-5E98-469A-AD7E-35C0137F0E79}"/>
                      </a:ext>
                    </a:extLst>
                  </p:cNvPr>
                  <p:cNvCxnSpPr>
                    <a:cxnSpLocks/>
                    <a:stCxn id="5" idx="6"/>
                    <a:endCxn id="10" idx="2"/>
                  </p:cNvCxnSpPr>
                  <p:nvPr/>
                </p:nvCxnSpPr>
                <p:spPr>
                  <a:xfrm>
                    <a:off x="1940860" y="3315631"/>
                    <a:ext cx="740467" cy="883107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Connettore diritto 49">
                    <a:extLst>
                      <a:ext uri="{FF2B5EF4-FFF2-40B4-BE49-F238E27FC236}">
                        <a16:creationId xmlns:a16="http://schemas.microsoft.com/office/drawing/2014/main" id="{AD468123-4BC4-4004-80B4-F7AEB17B07EE}"/>
                      </a:ext>
                    </a:extLst>
                  </p:cNvPr>
                  <p:cNvCxnSpPr>
                    <a:cxnSpLocks/>
                    <a:stCxn id="6" idx="6"/>
                    <a:endCxn id="10" idx="2"/>
                  </p:cNvCxnSpPr>
                  <p:nvPr/>
                </p:nvCxnSpPr>
                <p:spPr>
                  <a:xfrm>
                    <a:off x="1940860" y="3864831"/>
                    <a:ext cx="740467" cy="333907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Connettore diritto 54">
                    <a:extLst>
                      <a:ext uri="{FF2B5EF4-FFF2-40B4-BE49-F238E27FC236}">
                        <a16:creationId xmlns:a16="http://schemas.microsoft.com/office/drawing/2014/main" id="{236993B6-8B15-483F-86BE-65FCF856F297}"/>
                      </a:ext>
                    </a:extLst>
                  </p:cNvPr>
                  <p:cNvCxnSpPr>
                    <a:cxnSpLocks/>
                    <a:stCxn id="6" idx="6"/>
                    <a:endCxn id="9" idx="2"/>
                  </p:cNvCxnSpPr>
                  <p:nvPr/>
                </p:nvCxnSpPr>
                <p:spPr>
                  <a:xfrm flipV="1">
                    <a:off x="1940860" y="3611139"/>
                    <a:ext cx="740467" cy="253692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Connettore diritto 57">
                    <a:extLst>
                      <a:ext uri="{FF2B5EF4-FFF2-40B4-BE49-F238E27FC236}">
                        <a16:creationId xmlns:a16="http://schemas.microsoft.com/office/drawing/2014/main" id="{869F1A2B-9162-42FA-A68E-247BF2D44D71}"/>
                      </a:ext>
                    </a:extLst>
                  </p:cNvPr>
                  <p:cNvCxnSpPr>
                    <a:cxnSpLocks/>
                    <a:stCxn id="6" idx="6"/>
                    <a:endCxn id="8" idx="2"/>
                  </p:cNvCxnSpPr>
                  <p:nvPr/>
                </p:nvCxnSpPr>
                <p:spPr>
                  <a:xfrm flipV="1">
                    <a:off x="1940860" y="3049860"/>
                    <a:ext cx="740468" cy="814971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Connettore diritto 60">
                    <a:extLst>
                      <a:ext uri="{FF2B5EF4-FFF2-40B4-BE49-F238E27FC236}">
                        <a16:creationId xmlns:a16="http://schemas.microsoft.com/office/drawing/2014/main" id="{CD193CF2-A747-4CE8-9452-E106B185100F}"/>
                      </a:ext>
                    </a:extLst>
                  </p:cNvPr>
                  <p:cNvCxnSpPr>
                    <a:cxnSpLocks/>
                    <a:stCxn id="6" idx="6"/>
                    <a:endCxn id="7" idx="2"/>
                  </p:cNvCxnSpPr>
                  <p:nvPr/>
                </p:nvCxnSpPr>
                <p:spPr>
                  <a:xfrm flipV="1">
                    <a:off x="1940860" y="2462261"/>
                    <a:ext cx="740469" cy="1402570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5" name="Connettore diritto 64">
                  <a:extLst>
                    <a:ext uri="{FF2B5EF4-FFF2-40B4-BE49-F238E27FC236}">
                      <a16:creationId xmlns:a16="http://schemas.microsoft.com/office/drawing/2014/main" id="{F608565F-B648-4B76-BB62-AEFB10DE279B}"/>
                    </a:ext>
                  </a:extLst>
                </p:cNvPr>
                <p:cNvCxnSpPr>
                  <a:cxnSpLocks/>
                  <a:stCxn id="7" idx="6"/>
                  <a:endCxn id="17" idx="2"/>
                </p:cNvCxnSpPr>
                <p:nvPr/>
              </p:nvCxnSpPr>
              <p:spPr>
                <a:xfrm>
                  <a:off x="2295815" y="2602938"/>
                  <a:ext cx="740466" cy="0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ttore diritto 67">
                  <a:extLst>
                    <a:ext uri="{FF2B5EF4-FFF2-40B4-BE49-F238E27FC236}">
                      <a16:creationId xmlns:a16="http://schemas.microsoft.com/office/drawing/2014/main" id="{091AAAC9-196B-4F53-A8B0-F28A62127FB6}"/>
                    </a:ext>
                  </a:extLst>
                </p:cNvPr>
                <p:cNvCxnSpPr>
                  <a:cxnSpLocks/>
                  <a:stCxn id="18" idx="2"/>
                  <a:endCxn id="7" idx="6"/>
                </p:cNvCxnSpPr>
                <p:nvPr/>
              </p:nvCxnSpPr>
              <p:spPr>
                <a:xfrm flipH="1" flipV="1">
                  <a:off x="2295815" y="2602938"/>
                  <a:ext cx="740465" cy="587599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onnettore diritto 70">
                  <a:extLst>
                    <a:ext uri="{FF2B5EF4-FFF2-40B4-BE49-F238E27FC236}">
                      <a16:creationId xmlns:a16="http://schemas.microsoft.com/office/drawing/2014/main" id="{286B0BAE-6233-44C9-9DD0-103E6C2F65F5}"/>
                    </a:ext>
                  </a:extLst>
                </p:cNvPr>
                <p:cNvCxnSpPr>
                  <a:cxnSpLocks/>
                  <a:stCxn id="15" idx="2"/>
                  <a:endCxn id="7" idx="6"/>
                </p:cNvCxnSpPr>
                <p:nvPr/>
              </p:nvCxnSpPr>
              <p:spPr>
                <a:xfrm flipH="1" flipV="1">
                  <a:off x="2295815" y="2602938"/>
                  <a:ext cx="740464" cy="1148878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Connettore diritto 73">
                  <a:extLst>
                    <a:ext uri="{FF2B5EF4-FFF2-40B4-BE49-F238E27FC236}">
                      <a16:creationId xmlns:a16="http://schemas.microsoft.com/office/drawing/2014/main" id="{D6A42425-E73D-4594-88ED-B1D9C6B2BD90}"/>
                    </a:ext>
                  </a:extLst>
                </p:cNvPr>
                <p:cNvCxnSpPr>
                  <a:cxnSpLocks/>
                  <a:stCxn id="19" idx="2"/>
                  <a:endCxn id="7" idx="6"/>
                </p:cNvCxnSpPr>
                <p:nvPr/>
              </p:nvCxnSpPr>
              <p:spPr>
                <a:xfrm flipH="1" flipV="1">
                  <a:off x="2295815" y="2602938"/>
                  <a:ext cx="740464" cy="1736477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onnettore diritto 76">
                  <a:extLst>
                    <a:ext uri="{FF2B5EF4-FFF2-40B4-BE49-F238E27FC236}">
                      <a16:creationId xmlns:a16="http://schemas.microsoft.com/office/drawing/2014/main" id="{F1B47F5F-4A0A-4F3A-A167-47D0C94EB5CF}"/>
                    </a:ext>
                  </a:extLst>
                </p:cNvPr>
                <p:cNvCxnSpPr>
                  <a:cxnSpLocks/>
                  <a:stCxn id="17" idx="2"/>
                  <a:endCxn id="8" idx="6"/>
                </p:cNvCxnSpPr>
                <p:nvPr/>
              </p:nvCxnSpPr>
              <p:spPr>
                <a:xfrm flipH="1">
                  <a:off x="2295814" y="2602938"/>
                  <a:ext cx="740467" cy="587599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Connettore diritto 79">
                  <a:extLst>
                    <a:ext uri="{FF2B5EF4-FFF2-40B4-BE49-F238E27FC236}">
                      <a16:creationId xmlns:a16="http://schemas.microsoft.com/office/drawing/2014/main" id="{41695A33-C5B4-48E7-8569-B121F8DB8664}"/>
                    </a:ext>
                  </a:extLst>
                </p:cNvPr>
                <p:cNvCxnSpPr>
                  <a:cxnSpLocks/>
                  <a:stCxn id="18" idx="2"/>
                  <a:endCxn id="8" idx="6"/>
                </p:cNvCxnSpPr>
                <p:nvPr/>
              </p:nvCxnSpPr>
              <p:spPr>
                <a:xfrm flipH="1">
                  <a:off x="2295814" y="3190537"/>
                  <a:ext cx="740466" cy="0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Connettore diritto 82">
                  <a:extLst>
                    <a:ext uri="{FF2B5EF4-FFF2-40B4-BE49-F238E27FC236}">
                      <a16:creationId xmlns:a16="http://schemas.microsoft.com/office/drawing/2014/main" id="{D865FDC4-7BEE-4026-B0C2-5402001CA09C}"/>
                    </a:ext>
                  </a:extLst>
                </p:cNvPr>
                <p:cNvCxnSpPr>
                  <a:cxnSpLocks/>
                  <a:stCxn id="15" idx="2"/>
                  <a:endCxn id="8" idx="6"/>
                </p:cNvCxnSpPr>
                <p:nvPr/>
              </p:nvCxnSpPr>
              <p:spPr>
                <a:xfrm flipH="1" flipV="1">
                  <a:off x="2295814" y="3190537"/>
                  <a:ext cx="740465" cy="561279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Connettore diritto 85">
                  <a:extLst>
                    <a:ext uri="{FF2B5EF4-FFF2-40B4-BE49-F238E27FC236}">
                      <a16:creationId xmlns:a16="http://schemas.microsoft.com/office/drawing/2014/main" id="{A80006C4-4134-40F2-B49C-2038160B1871}"/>
                    </a:ext>
                  </a:extLst>
                </p:cNvPr>
                <p:cNvCxnSpPr>
                  <a:cxnSpLocks/>
                  <a:stCxn id="19" idx="2"/>
                  <a:endCxn id="8" idx="6"/>
                </p:cNvCxnSpPr>
                <p:nvPr/>
              </p:nvCxnSpPr>
              <p:spPr>
                <a:xfrm flipH="1" flipV="1">
                  <a:off x="2295814" y="3190537"/>
                  <a:ext cx="740465" cy="1148878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Connettore diritto 89">
                  <a:extLst>
                    <a:ext uri="{FF2B5EF4-FFF2-40B4-BE49-F238E27FC236}">
                      <a16:creationId xmlns:a16="http://schemas.microsoft.com/office/drawing/2014/main" id="{833F05B3-E7E4-4E23-AE99-FA460F6C7813}"/>
                    </a:ext>
                  </a:extLst>
                </p:cNvPr>
                <p:cNvCxnSpPr>
                  <a:cxnSpLocks/>
                  <a:stCxn id="17" idx="2"/>
                  <a:endCxn id="9" idx="6"/>
                </p:cNvCxnSpPr>
                <p:nvPr/>
              </p:nvCxnSpPr>
              <p:spPr>
                <a:xfrm flipH="1">
                  <a:off x="2295813" y="2602938"/>
                  <a:ext cx="740468" cy="1148878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Connettore diritto 92">
                  <a:extLst>
                    <a:ext uri="{FF2B5EF4-FFF2-40B4-BE49-F238E27FC236}">
                      <a16:creationId xmlns:a16="http://schemas.microsoft.com/office/drawing/2014/main" id="{72E1D46F-ACBC-4FAF-B30E-66C53C158EC4}"/>
                    </a:ext>
                  </a:extLst>
                </p:cNvPr>
                <p:cNvCxnSpPr>
                  <a:cxnSpLocks/>
                  <a:stCxn id="18" idx="2"/>
                  <a:endCxn id="9" idx="6"/>
                </p:cNvCxnSpPr>
                <p:nvPr/>
              </p:nvCxnSpPr>
              <p:spPr>
                <a:xfrm flipH="1">
                  <a:off x="2295813" y="3190537"/>
                  <a:ext cx="740467" cy="561279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ttore diritto 95">
                  <a:extLst>
                    <a:ext uri="{FF2B5EF4-FFF2-40B4-BE49-F238E27FC236}">
                      <a16:creationId xmlns:a16="http://schemas.microsoft.com/office/drawing/2014/main" id="{7230CD09-5D18-4433-A821-A890FEFC4940}"/>
                    </a:ext>
                  </a:extLst>
                </p:cNvPr>
                <p:cNvCxnSpPr>
                  <a:cxnSpLocks/>
                  <a:stCxn id="15" idx="2"/>
                  <a:endCxn id="9" idx="6"/>
                </p:cNvCxnSpPr>
                <p:nvPr/>
              </p:nvCxnSpPr>
              <p:spPr>
                <a:xfrm flipH="1">
                  <a:off x="2295813" y="3751816"/>
                  <a:ext cx="740466" cy="0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nettore diritto 98">
                  <a:extLst>
                    <a:ext uri="{FF2B5EF4-FFF2-40B4-BE49-F238E27FC236}">
                      <a16:creationId xmlns:a16="http://schemas.microsoft.com/office/drawing/2014/main" id="{F58F70F0-E4AA-41F0-9D4B-B8B8BE60A18F}"/>
                    </a:ext>
                  </a:extLst>
                </p:cNvPr>
                <p:cNvCxnSpPr>
                  <a:cxnSpLocks/>
                  <a:stCxn id="19" idx="2"/>
                  <a:endCxn id="9" idx="6"/>
                </p:cNvCxnSpPr>
                <p:nvPr/>
              </p:nvCxnSpPr>
              <p:spPr>
                <a:xfrm flipH="1" flipV="1">
                  <a:off x="2295813" y="3751816"/>
                  <a:ext cx="740466" cy="587599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Connettore diritto 101">
                  <a:extLst>
                    <a:ext uri="{FF2B5EF4-FFF2-40B4-BE49-F238E27FC236}">
                      <a16:creationId xmlns:a16="http://schemas.microsoft.com/office/drawing/2014/main" id="{280773DC-E132-4ACA-A447-D1B3927C8F3D}"/>
                    </a:ext>
                  </a:extLst>
                </p:cNvPr>
                <p:cNvCxnSpPr>
                  <a:cxnSpLocks/>
                  <a:stCxn id="19" idx="2"/>
                  <a:endCxn id="10" idx="6"/>
                </p:cNvCxnSpPr>
                <p:nvPr/>
              </p:nvCxnSpPr>
              <p:spPr>
                <a:xfrm flipH="1">
                  <a:off x="2295813" y="4339415"/>
                  <a:ext cx="740466" cy="0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Connettore diritto 104">
                  <a:extLst>
                    <a:ext uri="{FF2B5EF4-FFF2-40B4-BE49-F238E27FC236}">
                      <a16:creationId xmlns:a16="http://schemas.microsoft.com/office/drawing/2014/main" id="{30703D8D-48C4-4957-9465-CFC8396A9620}"/>
                    </a:ext>
                  </a:extLst>
                </p:cNvPr>
                <p:cNvCxnSpPr>
                  <a:cxnSpLocks/>
                  <a:stCxn id="15" idx="2"/>
                  <a:endCxn id="10" idx="6"/>
                </p:cNvCxnSpPr>
                <p:nvPr/>
              </p:nvCxnSpPr>
              <p:spPr>
                <a:xfrm flipH="1">
                  <a:off x="2295813" y="3751816"/>
                  <a:ext cx="740466" cy="587599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ttore diritto 107">
                  <a:extLst>
                    <a:ext uri="{FF2B5EF4-FFF2-40B4-BE49-F238E27FC236}">
                      <a16:creationId xmlns:a16="http://schemas.microsoft.com/office/drawing/2014/main" id="{E6DF1615-EFCF-48D7-A944-D3C0A627A083}"/>
                    </a:ext>
                  </a:extLst>
                </p:cNvPr>
                <p:cNvCxnSpPr>
                  <a:cxnSpLocks/>
                  <a:stCxn id="18" idx="2"/>
                  <a:endCxn id="10" idx="6"/>
                </p:cNvCxnSpPr>
                <p:nvPr/>
              </p:nvCxnSpPr>
              <p:spPr>
                <a:xfrm flipH="1">
                  <a:off x="2295813" y="3190537"/>
                  <a:ext cx="740467" cy="1148878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Connettore diritto 110">
                  <a:extLst>
                    <a:ext uri="{FF2B5EF4-FFF2-40B4-BE49-F238E27FC236}">
                      <a16:creationId xmlns:a16="http://schemas.microsoft.com/office/drawing/2014/main" id="{E2CCA27F-4C20-4D99-BC38-41B2B75ECE2E}"/>
                    </a:ext>
                  </a:extLst>
                </p:cNvPr>
                <p:cNvCxnSpPr>
                  <a:cxnSpLocks/>
                  <a:stCxn id="17" idx="2"/>
                  <a:endCxn id="10" idx="6"/>
                </p:cNvCxnSpPr>
                <p:nvPr/>
              </p:nvCxnSpPr>
              <p:spPr>
                <a:xfrm flipH="1">
                  <a:off x="2295813" y="2602938"/>
                  <a:ext cx="740468" cy="1736477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5" name="Connettore diritto 114">
                <a:extLst>
                  <a:ext uri="{FF2B5EF4-FFF2-40B4-BE49-F238E27FC236}">
                    <a16:creationId xmlns:a16="http://schemas.microsoft.com/office/drawing/2014/main" id="{F610EAC7-B91E-4750-BE37-6DE29D21CB85}"/>
                  </a:ext>
                </a:extLst>
              </p:cNvPr>
              <p:cNvCxnSpPr>
                <a:cxnSpLocks/>
                <a:stCxn id="17" idx="6"/>
                <a:endCxn id="22" idx="2"/>
              </p:cNvCxnSpPr>
              <p:nvPr/>
            </p:nvCxnSpPr>
            <p:spPr>
              <a:xfrm>
                <a:off x="3112992" y="2560762"/>
                <a:ext cx="740464" cy="596891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8" name="Connettore diritto 117">
                <a:extLst>
                  <a:ext uri="{FF2B5EF4-FFF2-40B4-BE49-F238E27FC236}">
                    <a16:creationId xmlns:a16="http://schemas.microsoft.com/office/drawing/2014/main" id="{E756A0B0-17E2-46DA-8A4B-E7C269ED9648}"/>
                  </a:ext>
                </a:extLst>
              </p:cNvPr>
              <p:cNvCxnSpPr>
                <a:cxnSpLocks/>
                <a:stCxn id="17" idx="6"/>
                <a:endCxn id="23" idx="2"/>
              </p:cNvCxnSpPr>
              <p:nvPr/>
            </p:nvCxnSpPr>
            <p:spPr>
              <a:xfrm>
                <a:off x="3112992" y="2560762"/>
                <a:ext cx="740464" cy="1146091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1" name="Connettore diritto 120">
                <a:extLst>
                  <a:ext uri="{FF2B5EF4-FFF2-40B4-BE49-F238E27FC236}">
                    <a16:creationId xmlns:a16="http://schemas.microsoft.com/office/drawing/2014/main" id="{3166D79C-2EE9-468A-8C3F-349AD124486E}"/>
                  </a:ext>
                </a:extLst>
              </p:cNvPr>
              <p:cNvCxnSpPr>
                <a:cxnSpLocks/>
                <a:stCxn id="18" idx="6"/>
                <a:endCxn id="22" idx="2"/>
              </p:cNvCxnSpPr>
              <p:nvPr/>
            </p:nvCxnSpPr>
            <p:spPr>
              <a:xfrm>
                <a:off x="3112991" y="3148361"/>
                <a:ext cx="740465" cy="9292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4" name="Connettore diritto 123">
                <a:extLst>
                  <a:ext uri="{FF2B5EF4-FFF2-40B4-BE49-F238E27FC236}">
                    <a16:creationId xmlns:a16="http://schemas.microsoft.com/office/drawing/2014/main" id="{B6C91D6F-5A1F-4157-9236-FFAD2C1FFFBA}"/>
                  </a:ext>
                </a:extLst>
              </p:cNvPr>
              <p:cNvCxnSpPr>
                <a:cxnSpLocks/>
                <a:stCxn id="15" idx="6"/>
                <a:endCxn id="22" idx="2"/>
              </p:cNvCxnSpPr>
              <p:nvPr/>
            </p:nvCxnSpPr>
            <p:spPr>
              <a:xfrm flipV="1">
                <a:off x="3112990" y="3157653"/>
                <a:ext cx="740466" cy="551987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7" name="Connettore diritto 126">
                <a:extLst>
                  <a:ext uri="{FF2B5EF4-FFF2-40B4-BE49-F238E27FC236}">
                    <a16:creationId xmlns:a16="http://schemas.microsoft.com/office/drawing/2014/main" id="{AB103B90-71AF-4B54-8D00-C653CB30B346}"/>
                  </a:ext>
                </a:extLst>
              </p:cNvPr>
              <p:cNvCxnSpPr>
                <a:cxnSpLocks/>
                <a:stCxn id="15" idx="6"/>
                <a:endCxn id="23" idx="2"/>
              </p:cNvCxnSpPr>
              <p:nvPr/>
            </p:nvCxnSpPr>
            <p:spPr>
              <a:xfrm flipV="1">
                <a:off x="3112990" y="3706853"/>
                <a:ext cx="740466" cy="2787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0" name="Connettore diritto 129">
                <a:extLst>
                  <a:ext uri="{FF2B5EF4-FFF2-40B4-BE49-F238E27FC236}">
                    <a16:creationId xmlns:a16="http://schemas.microsoft.com/office/drawing/2014/main" id="{53B6B7FC-3819-4450-9C7E-8551FA969753}"/>
                  </a:ext>
                </a:extLst>
              </p:cNvPr>
              <p:cNvCxnSpPr>
                <a:cxnSpLocks/>
                <a:stCxn id="19" idx="6"/>
                <a:endCxn id="23" idx="2"/>
              </p:cNvCxnSpPr>
              <p:nvPr/>
            </p:nvCxnSpPr>
            <p:spPr>
              <a:xfrm flipV="1">
                <a:off x="3112990" y="3706853"/>
                <a:ext cx="740466" cy="590386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3" name="Connettore diritto 132">
                <a:extLst>
                  <a:ext uri="{FF2B5EF4-FFF2-40B4-BE49-F238E27FC236}">
                    <a16:creationId xmlns:a16="http://schemas.microsoft.com/office/drawing/2014/main" id="{8118CF8A-01C6-4B32-92BF-3E8C973B98E8}"/>
                  </a:ext>
                </a:extLst>
              </p:cNvPr>
              <p:cNvCxnSpPr>
                <a:cxnSpLocks/>
                <a:stCxn id="19" idx="6"/>
                <a:endCxn id="22" idx="2"/>
              </p:cNvCxnSpPr>
              <p:nvPr/>
            </p:nvCxnSpPr>
            <p:spPr>
              <a:xfrm flipV="1">
                <a:off x="3112990" y="3157653"/>
                <a:ext cx="740466" cy="1139586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6" name="Connettore diritto 135">
                <a:extLst>
                  <a:ext uri="{FF2B5EF4-FFF2-40B4-BE49-F238E27FC236}">
                    <a16:creationId xmlns:a16="http://schemas.microsoft.com/office/drawing/2014/main" id="{D826EFE8-AFF8-407A-9B1B-2A9C0A3B5F8F}"/>
                  </a:ext>
                </a:extLst>
              </p:cNvPr>
              <p:cNvCxnSpPr>
                <a:cxnSpLocks/>
                <a:stCxn id="18" idx="6"/>
                <a:endCxn id="23" idx="2"/>
              </p:cNvCxnSpPr>
              <p:nvPr/>
            </p:nvCxnSpPr>
            <p:spPr>
              <a:xfrm>
                <a:off x="3112991" y="3148361"/>
                <a:ext cx="740465" cy="558492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40" name="CasellaDiTesto 139">
              <a:extLst>
                <a:ext uri="{FF2B5EF4-FFF2-40B4-BE49-F238E27FC236}">
                  <a16:creationId xmlns:a16="http://schemas.microsoft.com/office/drawing/2014/main" id="{91B8B64C-1C22-447D-A4B5-70A071CE0B03}"/>
                </a:ext>
              </a:extLst>
            </p:cNvPr>
            <p:cNvSpPr txBox="1"/>
            <p:nvPr/>
          </p:nvSpPr>
          <p:spPr>
            <a:xfrm>
              <a:off x="1992641" y="4137441"/>
              <a:ext cx="2145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Segoe UI" panose="020B0502040204020203" pitchFamily="34" charset="0"/>
                  <a:cs typeface="Segoe UI" panose="020B0502040204020203" pitchFamily="34" charset="0"/>
                </a:rPr>
                <a:t>Neural Network</a:t>
              </a:r>
            </a:p>
          </p:txBody>
        </p:sp>
      </p:grpSp>
      <p:sp>
        <p:nvSpPr>
          <p:cNvPr id="145" name="Ovale 144">
            <a:extLst>
              <a:ext uri="{FF2B5EF4-FFF2-40B4-BE49-F238E27FC236}">
                <a16:creationId xmlns:a16="http://schemas.microsoft.com/office/drawing/2014/main" id="{75244E65-204E-482D-B768-929DD3778440}"/>
              </a:ext>
            </a:extLst>
          </p:cNvPr>
          <p:cNvSpPr/>
          <p:nvPr/>
        </p:nvSpPr>
        <p:spPr>
          <a:xfrm>
            <a:off x="173396" y="790584"/>
            <a:ext cx="5818360" cy="31056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3F35C9B0-2FBF-4997-BC54-3912FF598637}"/>
              </a:ext>
            </a:extLst>
          </p:cNvPr>
          <p:cNvSpPr txBox="1"/>
          <p:nvPr/>
        </p:nvSpPr>
        <p:spPr>
          <a:xfrm>
            <a:off x="2009741" y="840723"/>
            <a:ext cx="21456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3415C5BD-DC3A-4D82-9B5E-6D278BCF7A4F}"/>
              </a:ext>
            </a:extLst>
          </p:cNvPr>
          <p:cNvSpPr txBox="1"/>
          <p:nvPr/>
        </p:nvSpPr>
        <p:spPr>
          <a:xfrm>
            <a:off x="6257842" y="1203244"/>
            <a:ext cx="534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Segoe UI" panose="020B0502040204020203" pitchFamily="34" charset="0"/>
                <a:cs typeface="Segoe UI" panose="020B0502040204020203" pitchFamily="34" charset="0"/>
              </a:rPr>
              <a:t>Key factors of Neural Networks </a:t>
            </a:r>
          </a:p>
        </p:txBody>
      </p:sp>
      <p:cxnSp>
        <p:nvCxnSpPr>
          <p:cNvPr id="150" name="Connettore 2 149">
            <a:extLst>
              <a:ext uri="{FF2B5EF4-FFF2-40B4-BE49-F238E27FC236}">
                <a16:creationId xmlns:a16="http://schemas.microsoft.com/office/drawing/2014/main" id="{844EBDF6-F4F1-47DF-9F83-BCC743C1E7F6}"/>
              </a:ext>
            </a:extLst>
          </p:cNvPr>
          <p:cNvCxnSpPr>
            <a:cxnSpLocks/>
            <a:stCxn id="148" idx="2"/>
            <a:endCxn id="152" idx="0"/>
          </p:cNvCxnSpPr>
          <p:nvPr/>
        </p:nvCxnSpPr>
        <p:spPr>
          <a:xfrm flipH="1">
            <a:off x="7457574" y="1572576"/>
            <a:ext cx="1473226" cy="1124907"/>
          </a:xfrm>
          <a:prstGeom prst="straightConnector1">
            <a:avLst/>
          </a:prstGeom>
          <a:ln>
            <a:solidFill>
              <a:srgbClr val="A01E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E08DE95B-2897-4BF4-8E14-B35B17677694}"/>
              </a:ext>
            </a:extLst>
          </p:cNvPr>
          <p:cNvSpPr txBox="1"/>
          <p:nvPr/>
        </p:nvSpPr>
        <p:spPr>
          <a:xfrm>
            <a:off x="6257842" y="2697483"/>
            <a:ext cx="2399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Segoe UI" panose="020B0502040204020203" pitchFamily="34" charset="0"/>
                <a:cs typeface="Segoe UI" panose="020B0502040204020203" pitchFamily="34" charset="0"/>
              </a:rPr>
              <a:t>MORPHOLOGY</a:t>
            </a:r>
          </a:p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conceives the physical brain</a:t>
            </a:r>
          </a:p>
        </p:txBody>
      </p:sp>
      <p:sp>
        <p:nvSpPr>
          <p:cNvPr id="157" name="CasellaDiTesto 156">
            <a:extLst>
              <a:ext uri="{FF2B5EF4-FFF2-40B4-BE49-F238E27FC236}">
                <a16:creationId xmlns:a16="http://schemas.microsoft.com/office/drawing/2014/main" id="{5DE11715-956F-476F-95B2-577A4A883E14}"/>
              </a:ext>
            </a:extLst>
          </p:cNvPr>
          <p:cNvSpPr txBox="1"/>
          <p:nvPr/>
        </p:nvSpPr>
        <p:spPr>
          <a:xfrm>
            <a:off x="8839965" y="2697483"/>
            <a:ext cx="2859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Segoe UI" panose="020B0502040204020203" pitchFamily="34" charset="0"/>
                <a:cs typeface="Segoe UI" panose="020B0502040204020203" pitchFamily="34" charset="0"/>
              </a:rPr>
              <a:t>TRAINING PROCESS</a:t>
            </a:r>
          </a:p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mimics the learning process of human brain</a:t>
            </a:r>
          </a:p>
        </p:txBody>
      </p:sp>
      <p:cxnSp>
        <p:nvCxnSpPr>
          <p:cNvPr id="158" name="Connettore 2 157">
            <a:extLst>
              <a:ext uri="{FF2B5EF4-FFF2-40B4-BE49-F238E27FC236}">
                <a16:creationId xmlns:a16="http://schemas.microsoft.com/office/drawing/2014/main" id="{E7DF0BD9-B010-4F40-8363-3FBA870EB2F7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30800" y="1572576"/>
            <a:ext cx="1338686" cy="1124907"/>
          </a:xfrm>
          <a:prstGeom prst="straightConnector1">
            <a:avLst/>
          </a:prstGeom>
          <a:ln>
            <a:solidFill>
              <a:srgbClr val="A01E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asellaDiTesto 161">
            <a:extLst>
              <a:ext uri="{FF2B5EF4-FFF2-40B4-BE49-F238E27FC236}">
                <a16:creationId xmlns:a16="http://schemas.microsoft.com/office/drawing/2014/main" id="{7C1C9F21-22F8-4B02-A00D-537035087567}"/>
              </a:ext>
            </a:extLst>
          </p:cNvPr>
          <p:cNvSpPr txBox="1"/>
          <p:nvPr/>
        </p:nvSpPr>
        <p:spPr>
          <a:xfrm>
            <a:off x="486543" y="4181176"/>
            <a:ext cx="5818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latin typeface="Segoe UI" panose="020B0502040204020203" pitchFamily="34" charset="0"/>
                <a:cs typeface="Segoe UI" panose="020B0502040204020203" pitchFamily="34" charset="0"/>
              </a:rPr>
              <a:t>Current impact of Neural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Fault Diagnosis and Prognosis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Turbomachinery Performance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Self-driving vehicles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Facial and speech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Weather forecasting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Stock exchange forecasting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4" name="Gruppo 163">
            <a:extLst>
              <a:ext uri="{FF2B5EF4-FFF2-40B4-BE49-F238E27FC236}">
                <a16:creationId xmlns:a16="http://schemas.microsoft.com/office/drawing/2014/main" id="{164D869D-F8B5-4F33-AF38-B1C5A1A18B70}"/>
              </a:ext>
            </a:extLst>
          </p:cNvPr>
          <p:cNvGrpSpPr/>
          <p:nvPr/>
        </p:nvGrpSpPr>
        <p:grpSpPr>
          <a:xfrm>
            <a:off x="8035182" y="4912141"/>
            <a:ext cx="1790860" cy="1016744"/>
            <a:chOff x="829170" y="2432522"/>
            <a:chExt cx="3291915" cy="1992956"/>
          </a:xfrm>
        </p:grpSpPr>
        <p:grpSp>
          <p:nvGrpSpPr>
            <p:cNvPr id="166" name="Gruppo 165">
              <a:extLst>
                <a:ext uri="{FF2B5EF4-FFF2-40B4-BE49-F238E27FC236}">
                  <a16:creationId xmlns:a16="http://schemas.microsoft.com/office/drawing/2014/main" id="{DFBA07AE-2093-40BB-92C9-DB402A23585A}"/>
                </a:ext>
              </a:extLst>
            </p:cNvPr>
            <p:cNvGrpSpPr/>
            <p:nvPr/>
          </p:nvGrpSpPr>
          <p:grpSpPr>
            <a:xfrm>
              <a:off x="829170" y="2432522"/>
              <a:ext cx="3291915" cy="1992956"/>
              <a:chOff x="1020088" y="2474698"/>
              <a:chExt cx="3291915" cy="1992956"/>
            </a:xfrm>
          </p:grpSpPr>
          <p:grpSp>
            <p:nvGrpSpPr>
              <p:cNvPr id="175" name="Gruppo 174">
                <a:extLst>
                  <a:ext uri="{FF2B5EF4-FFF2-40B4-BE49-F238E27FC236}">
                    <a16:creationId xmlns:a16="http://schemas.microsoft.com/office/drawing/2014/main" id="{382BBDB3-4CBB-4AEE-9A70-7783D02AF3DA}"/>
                  </a:ext>
                </a:extLst>
              </p:cNvPr>
              <p:cNvGrpSpPr/>
              <p:nvPr/>
            </p:nvGrpSpPr>
            <p:grpSpPr>
              <a:xfrm>
                <a:off x="1020088" y="2474698"/>
                <a:ext cx="3291915" cy="1992956"/>
                <a:chOff x="1673231" y="2334021"/>
                <a:chExt cx="3291915" cy="1992956"/>
              </a:xfrm>
            </p:grpSpPr>
            <p:grpSp>
              <p:nvGrpSpPr>
                <p:cNvPr id="192" name="Gruppo 191">
                  <a:extLst>
                    <a:ext uri="{FF2B5EF4-FFF2-40B4-BE49-F238E27FC236}">
                      <a16:creationId xmlns:a16="http://schemas.microsoft.com/office/drawing/2014/main" id="{FB6231E7-D588-456B-83E1-2E5E24D7E07C}"/>
                    </a:ext>
                  </a:extLst>
                </p:cNvPr>
                <p:cNvGrpSpPr/>
                <p:nvPr/>
              </p:nvGrpSpPr>
              <p:grpSpPr>
                <a:xfrm>
                  <a:off x="1673231" y="2334021"/>
                  <a:ext cx="3291915" cy="1992956"/>
                  <a:chOff x="5319130" y="1876821"/>
                  <a:chExt cx="3291915" cy="1992956"/>
                </a:xfrm>
              </p:grpSpPr>
              <p:grpSp>
                <p:nvGrpSpPr>
                  <p:cNvPr id="205" name="Gruppo 204">
                    <a:extLst>
                      <a:ext uri="{FF2B5EF4-FFF2-40B4-BE49-F238E27FC236}">
                        <a16:creationId xmlns:a16="http://schemas.microsoft.com/office/drawing/2014/main" id="{F3CA3830-7495-4B0A-8658-205F16A1EF18}"/>
                      </a:ext>
                    </a:extLst>
                  </p:cNvPr>
                  <p:cNvGrpSpPr/>
                  <p:nvPr/>
                </p:nvGrpSpPr>
                <p:grpSpPr>
                  <a:xfrm>
                    <a:off x="5319130" y="2168912"/>
                    <a:ext cx="267630" cy="1366958"/>
                    <a:chOff x="5319130" y="2168912"/>
                    <a:chExt cx="267630" cy="1366958"/>
                  </a:xfrm>
                  <a:solidFill>
                    <a:srgbClr val="7030A0"/>
                  </a:solidFill>
                </p:grpSpPr>
                <p:sp>
                  <p:nvSpPr>
                    <p:cNvPr id="221" name="Ovale 220">
                      <a:extLst>
                        <a:ext uri="{FF2B5EF4-FFF2-40B4-BE49-F238E27FC236}">
                          <a16:creationId xmlns:a16="http://schemas.microsoft.com/office/drawing/2014/main" id="{AC38FA99-985D-4CB3-BF67-5B4FDCD61B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131" y="2168912"/>
                      <a:ext cx="267629" cy="256479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22" name="Ovale 221">
                      <a:extLst>
                        <a:ext uri="{FF2B5EF4-FFF2-40B4-BE49-F238E27FC236}">
                          <a16:creationId xmlns:a16="http://schemas.microsoft.com/office/drawing/2014/main" id="{6AE5A881-46D9-432B-B35E-1F6806FC6E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130" y="2730191"/>
                      <a:ext cx="267629" cy="256479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23" name="Ovale 222">
                      <a:extLst>
                        <a:ext uri="{FF2B5EF4-FFF2-40B4-BE49-F238E27FC236}">
                          <a16:creationId xmlns:a16="http://schemas.microsoft.com/office/drawing/2014/main" id="{9CA7CC7A-BA25-4134-94BB-804555482B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130" y="3279391"/>
                      <a:ext cx="267629" cy="256479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grpSp>
                <p:nvGrpSpPr>
                  <p:cNvPr id="206" name="Gruppo 205">
                    <a:extLst>
                      <a:ext uri="{FF2B5EF4-FFF2-40B4-BE49-F238E27FC236}">
                        <a16:creationId xmlns:a16="http://schemas.microsoft.com/office/drawing/2014/main" id="{C9D09E5C-4D20-4F24-BAC7-6BA487EBC55F}"/>
                      </a:ext>
                    </a:extLst>
                  </p:cNvPr>
                  <p:cNvGrpSpPr/>
                  <p:nvPr/>
                </p:nvGrpSpPr>
                <p:grpSpPr>
                  <a:xfrm>
                    <a:off x="6327226" y="1876821"/>
                    <a:ext cx="267631" cy="1992956"/>
                    <a:chOff x="6327226" y="1876821"/>
                    <a:chExt cx="267631" cy="1992956"/>
                  </a:xfrm>
                </p:grpSpPr>
                <p:sp>
                  <p:nvSpPr>
                    <p:cNvPr id="216" name="Ovale 215">
                      <a:extLst>
                        <a:ext uri="{FF2B5EF4-FFF2-40B4-BE49-F238E27FC236}">
                          <a16:creationId xmlns:a16="http://schemas.microsoft.com/office/drawing/2014/main" id="{724C95CA-C0EA-44F8-ACF9-4FAB03831C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27226" y="3025699"/>
                      <a:ext cx="267629" cy="256479"/>
                    </a:xfrm>
                    <a:prstGeom prst="ellipse">
                      <a:avLst/>
                    </a:prstGeom>
                    <a:solidFill>
                      <a:srgbClr val="00206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217" name="Gruppo 216">
                      <a:extLst>
                        <a:ext uri="{FF2B5EF4-FFF2-40B4-BE49-F238E27FC236}">
                          <a16:creationId xmlns:a16="http://schemas.microsoft.com/office/drawing/2014/main" id="{280991BE-64D1-4C89-9316-5A225949B6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27226" y="1876821"/>
                      <a:ext cx="267631" cy="1992956"/>
                      <a:chOff x="6327226" y="1876821"/>
                      <a:chExt cx="267631" cy="1992956"/>
                    </a:xfrm>
                  </p:grpSpPr>
                  <p:sp>
                    <p:nvSpPr>
                      <p:cNvPr id="218" name="Ovale 217">
                        <a:extLst>
                          <a:ext uri="{FF2B5EF4-FFF2-40B4-BE49-F238E27FC236}">
                            <a16:creationId xmlns:a16="http://schemas.microsoft.com/office/drawing/2014/main" id="{C97B2CA6-5771-414C-B409-20293438F1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7228" y="1876821"/>
                        <a:ext cx="267629" cy="256479"/>
                      </a:xfrm>
                      <a:prstGeom prst="ellipse">
                        <a:avLst/>
                      </a:prstGeom>
                      <a:solidFill>
                        <a:srgbClr val="002060"/>
                      </a:solidFill>
                      <a:ln>
                        <a:solidFill>
                          <a:srgbClr val="00206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19" name="Ovale 218">
                        <a:extLst>
                          <a:ext uri="{FF2B5EF4-FFF2-40B4-BE49-F238E27FC236}">
                            <a16:creationId xmlns:a16="http://schemas.microsoft.com/office/drawing/2014/main" id="{71203D23-032C-493A-98E2-30855E5B6C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7227" y="2464420"/>
                        <a:ext cx="267629" cy="256479"/>
                      </a:xfrm>
                      <a:prstGeom prst="ellipse">
                        <a:avLst/>
                      </a:prstGeom>
                      <a:solidFill>
                        <a:srgbClr val="002060"/>
                      </a:solidFill>
                      <a:ln>
                        <a:solidFill>
                          <a:srgbClr val="00206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20" name="Ovale 219">
                        <a:extLst>
                          <a:ext uri="{FF2B5EF4-FFF2-40B4-BE49-F238E27FC236}">
                            <a16:creationId xmlns:a16="http://schemas.microsoft.com/office/drawing/2014/main" id="{A6702C2D-389C-4474-AAE2-DBDC49CBA5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7226" y="3613298"/>
                        <a:ext cx="267629" cy="256479"/>
                      </a:xfrm>
                      <a:prstGeom prst="ellipse">
                        <a:avLst/>
                      </a:prstGeom>
                      <a:solidFill>
                        <a:srgbClr val="002060"/>
                      </a:solidFill>
                      <a:ln>
                        <a:solidFill>
                          <a:srgbClr val="00206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</p:grpSp>
              <p:grpSp>
                <p:nvGrpSpPr>
                  <p:cNvPr id="207" name="Gruppo 206">
                    <a:extLst>
                      <a:ext uri="{FF2B5EF4-FFF2-40B4-BE49-F238E27FC236}">
                        <a16:creationId xmlns:a16="http://schemas.microsoft.com/office/drawing/2014/main" id="{41CA0439-94B0-4130-B8D0-8CE206B37396}"/>
                      </a:ext>
                    </a:extLst>
                  </p:cNvPr>
                  <p:cNvGrpSpPr/>
                  <p:nvPr/>
                </p:nvGrpSpPr>
                <p:grpSpPr>
                  <a:xfrm>
                    <a:off x="7335321" y="1876821"/>
                    <a:ext cx="267631" cy="1992956"/>
                    <a:chOff x="6327226" y="1876821"/>
                    <a:chExt cx="267631" cy="1992956"/>
                  </a:xfrm>
                </p:grpSpPr>
                <p:sp>
                  <p:nvSpPr>
                    <p:cNvPr id="211" name="Ovale 210">
                      <a:extLst>
                        <a:ext uri="{FF2B5EF4-FFF2-40B4-BE49-F238E27FC236}">
                          <a16:creationId xmlns:a16="http://schemas.microsoft.com/office/drawing/2014/main" id="{9BF59B50-3CAA-4D90-B3B8-393F725773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27226" y="3025699"/>
                      <a:ext cx="267629" cy="256479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212" name="Gruppo 211">
                      <a:extLst>
                        <a:ext uri="{FF2B5EF4-FFF2-40B4-BE49-F238E27FC236}">
                          <a16:creationId xmlns:a16="http://schemas.microsoft.com/office/drawing/2014/main" id="{6B5083DC-85B4-4626-944F-35D829FECC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27226" y="1876821"/>
                      <a:ext cx="267631" cy="1992956"/>
                      <a:chOff x="6327226" y="1876821"/>
                      <a:chExt cx="267631" cy="1992956"/>
                    </a:xfrm>
                  </p:grpSpPr>
                  <p:sp>
                    <p:nvSpPr>
                      <p:cNvPr id="213" name="Ovale 212">
                        <a:extLst>
                          <a:ext uri="{FF2B5EF4-FFF2-40B4-BE49-F238E27FC236}">
                            <a16:creationId xmlns:a16="http://schemas.microsoft.com/office/drawing/2014/main" id="{DAEEF586-D439-48FD-9A4D-75A01748B6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7228" y="1876821"/>
                        <a:ext cx="267629" cy="256479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14" name="Ovale 213">
                        <a:extLst>
                          <a:ext uri="{FF2B5EF4-FFF2-40B4-BE49-F238E27FC236}">
                            <a16:creationId xmlns:a16="http://schemas.microsoft.com/office/drawing/2014/main" id="{9B6BE90F-97AA-475A-A29F-D9772F5BF7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7227" y="2464420"/>
                        <a:ext cx="267629" cy="256479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15" name="Ovale 214">
                        <a:extLst>
                          <a:ext uri="{FF2B5EF4-FFF2-40B4-BE49-F238E27FC236}">
                            <a16:creationId xmlns:a16="http://schemas.microsoft.com/office/drawing/2014/main" id="{08F47D20-C037-4536-89A6-CDFF60168E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7226" y="3613298"/>
                        <a:ext cx="267629" cy="256479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</p:grpSp>
              <p:grpSp>
                <p:nvGrpSpPr>
                  <p:cNvPr id="208" name="Gruppo 207">
                    <a:extLst>
                      <a:ext uri="{FF2B5EF4-FFF2-40B4-BE49-F238E27FC236}">
                        <a16:creationId xmlns:a16="http://schemas.microsoft.com/office/drawing/2014/main" id="{FF5A9C12-E022-43C7-B0DC-FC9BC7C442A8}"/>
                      </a:ext>
                    </a:extLst>
                  </p:cNvPr>
                  <p:cNvGrpSpPr/>
                  <p:nvPr/>
                </p:nvGrpSpPr>
                <p:grpSpPr>
                  <a:xfrm>
                    <a:off x="8343416" y="2473712"/>
                    <a:ext cx="267629" cy="805679"/>
                    <a:chOff x="5319131" y="2769220"/>
                    <a:chExt cx="267629" cy="805679"/>
                  </a:xfrm>
                  <a:solidFill>
                    <a:srgbClr val="7030A0"/>
                  </a:solidFill>
                </p:grpSpPr>
                <p:sp>
                  <p:nvSpPr>
                    <p:cNvPr id="209" name="Ovale 208">
                      <a:extLst>
                        <a:ext uri="{FF2B5EF4-FFF2-40B4-BE49-F238E27FC236}">
                          <a16:creationId xmlns:a16="http://schemas.microsoft.com/office/drawing/2014/main" id="{0ADDF2B2-3011-4B30-BC43-A3D0C6A173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131" y="2769220"/>
                      <a:ext cx="267629" cy="256479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10" name="Ovale 209">
                      <a:extLst>
                        <a:ext uri="{FF2B5EF4-FFF2-40B4-BE49-F238E27FC236}">
                          <a16:creationId xmlns:a16="http://schemas.microsoft.com/office/drawing/2014/main" id="{4B705258-EB81-4076-80C3-14EC63FBA5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131" y="3318420"/>
                      <a:ext cx="267629" cy="256479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cxnSp>
              <p:nvCxnSpPr>
                <p:cNvPr id="193" name="Connettore diritto 192">
                  <a:extLst>
                    <a:ext uri="{FF2B5EF4-FFF2-40B4-BE49-F238E27FC236}">
                      <a16:creationId xmlns:a16="http://schemas.microsoft.com/office/drawing/2014/main" id="{459365F8-3C4C-4FB1-8D9F-814209E652EB}"/>
                    </a:ext>
                  </a:extLst>
                </p:cNvPr>
                <p:cNvCxnSpPr>
                  <a:cxnSpLocks/>
                  <a:stCxn id="221" idx="6"/>
                  <a:endCxn id="218" idx="2"/>
                </p:cNvCxnSpPr>
                <p:nvPr/>
              </p:nvCxnSpPr>
              <p:spPr>
                <a:xfrm flipV="1">
                  <a:off x="1940861" y="2462261"/>
                  <a:ext cx="740468" cy="292091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ttore diritto 193">
                  <a:extLst>
                    <a:ext uri="{FF2B5EF4-FFF2-40B4-BE49-F238E27FC236}">
                      <a16:creationId xmlns:a16="http://schemas.microsoft.com/office/drawing/2014/main" id="{F7521D84-5A83-4DDB-AC89-C7A4B2ED318E}"/>
                    </a:ext>
                  </a:extLst>
                </p:cNvPr>
                <p:cNvCxnSpPr>
                  <a:cxnSpLocks/>
                  <a:stCxn id="221" idx="6"/>
                  <a:endCxn id="219" idx="2"/>
                </p:cNvCxnSpPr>
                <p:nvPr/>
              </p:nvCxnSpPr>
              <p:spPr>
                <a:xfrm>
                  <a:off x="1940861" y="2754352"/>
                  <a:ext cx="740467" cy="295508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ttore diritto 194">
                  <a:extLst>
                    <a:ext uri="{FF2B5EF4-FFF2-40B4-BE49-F238E27FC236}">
                      <a16:creationId xmlns:a16="http://schemas.microsoft.com/office/drawing/2014/main" id="{FE411B7B-84C0-428F-83A9-9C55CA74991D}"/>
                    </a:ext>
                  </a:extLst>
                </p:cNvPr>
                <p:cNvCxnSpPr>
                  <a:cxnSpLocks/>
                  <a:stCxn id="221" idx="6"/>
                  <a:endCxn id="216" idx="2"/>
                </p:cNvCxnSpPr>
                <p:nvPr/>
              </p:nvCxnSpPr>
              <p:spPr>
                <a:xfrm>
                  <a:off x="1940861" y="2754352"/>
                  <a:ext cx="740466" cy="856787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Connettore diritto 195">
                  <a:extLst>
                    <a:ext uri="{FF2B5EF4-FFF2-40B4-BE49-F238E27FC236}">
                      <a16:creationId xmlns:a16="http://schemas.microsoft.com/office/drawing/2014/main" id="{C5CF52B1-BFC5-448D-AB08-6D3145B57F1A}"/>
                    </a:ext>
                  </a:extLst>
                </p:cNvPr>
                <p:cNvCxnSpPr>
                  <a:cxnSpLocks/>
                  <a:stCxn id="221" idx="6"/>
                  <a:endCxn id="220" idx="2"/>
                </p:cNvCxnSpPr>
                <p:nvPr/>
              </p:nvCxnSpPr>
              <p:spPr>
                <a:xfrm>
                  <a:off x="1940861" y="2754352"/>
                  <a:ext cx="740466" cy="1444386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Connettore diritto 196">
                  <a:extLst>
                    <a:ext uri="{FF2B5EF4-FFF2-40B4-BE49-F238E27FC236}">
                      <a16:creationId xmlns:a16="http://schemas.microsoft.com/office/drawing/2014/main" id="{682E6F70-2D96-48D7-B88D-262A5158D601}"/>
                    </a:ext>
                  </a:extLst>
                </p:cNvPr>
                <p:cNvCxnSpPr>
                  <a:cxnSpLocks/>
                  <a:stCxn id="222" idx="6"/>
                  <a:endCxn id="216" idx="2"/>
                </p:cNvCxnSpPr>
                <p:nvPr/>
              </p:nvCxnSpPr>
              <p:spPr>
                <a:xfrm>
                  <a:off x="1940860" y="3315631"/>
                  <a:ext cx="740467" cy="295508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Connettore diritto 197">
                  <a:extLst>
                    <a:ext uri="{FF2B5EF4-FFF2-40B4-BE49-F238E27FC236}">
                      <a16:creationId xmlns:a16="http://schemas.microsoft.com/office/drawing/2014/main" id="{E11E6A5B-79EF-46A2-B373-4808B9B79E70}"/>
                    </a:ext>
                  </a:extLst>
                </p:cNvPr>
                <p:cNvCxnSpPr>
                  <a:cxnSpLocks/>
                  <a:stCxn id="222" idx="6"/>
                  <a:endCxn id="218" idx="2"/>
                </p:cNvCxnSpPr>
                <p:nvPr/>
              </p:nvCxnSpPr>
              <p:spPr>
                <a:xfrm flipV="1">
                  <a:off x="1940860" y="2462261"/>
                  <a:ext cx="740469" cy="853370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onnettore diritto 198">
                  <a:extLst>
                    <a:ext uri="{FF2B5EF4-FFF2-40B4-BE49-F238E27FC236}">
                      <a16:creationId xmlns:a16="http://schemas.microsoft.com/office/drawing/2014/main" id="{BCA35F36-8BAA-45F2-9414-6811D97D8306}"/>
                    </a:ext>
                  </a:extLst>
                </p:cNvPr>
                <p:cNvCxnSpPr>
                  <a:cxnSpLocks/>
                  <a:stCxn id="222" idx="6"/>
                  <a:endCxn id="219" idx="2"/>
                </p:cNvCxnSpPr>
                <p:nvPr/>
              </p:nvCxnSpPr>
              <p:spPr>
                <a:xfrm flipV="1">
                  <a:off x="1940860" y="3049860"/>
                  <a:ext cx="740468" cy="265771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Connettore diritto 199">
                  <a:extLst>
                    <a:ext uri="{FF2B5EF4-FFF2-40B4-BE49-F238E27FC236}">
                      <a16:creationId xmlns:a16="http://schemas.microsoft.com/office/drawing/2014/main" id="{A6A82C78-16FF-485C-9D72-CE00509EF5C1}"/>
                    </a:ext>
                  </a:extLst>
                </p:cNvPr>
                <p:cNvCxnSpPr>
                  <a:cxnSpLocks/>
                  <a:stCxn id="222" idx="6"/>
                  <a:endCxn id="220" idx="2"/>
                </p:cNvCxnSpPr>
                <p:nvPr/>
              </p:nvCxnSpPr>
              <p:spPr>
                <a:xfrm>
                  <a:off x="1940860" y="3315631"/>
                  <a:ext cx="740467" cy="883107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Connettore diritto 200">
                  <a:extLst>
                    <a:ext uri="{FF2B5EF4-FFF2-40B4-BE49-F238E27FC236}">
                      <a16:creationId xmlns:a16="http://schemas.microsoft.com/office/drawing/2014/main" id="{0EB51ABC-33A9-43F3-84DC-7D6C10DD9DAE}"/>
                    </a:ext>
                  </a:extLst>
                </p:cNvPr>
                <p:cNvCxnSpPr>
                  <a:cxnSpLocks/>
                  <a:stCxn id="223" idx="6"/>
                  <a:endCxn id="220" idx="2"/>
                </p:cNvCxnSpPr>
                <p:nvPr/>
              </p:nvCxnSpPr>
              <p:spPr>
                <a:xfrm>
                  <a:off x="1940860" y="3864831"/>
                  <a:ext cx="740467" cy="333907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Connettore diritto 201">
                  <a:extLst>
                    <a:ext uri="{FF2B5EF4-FFF2-40B4-BE49-F238E27FC236}">
                      <a16:creationId xmlns:a16="http://schemas.microsoft.com/office/drawing/2014/main" id="{A499635B-D301-4741-B19A-A7EBA90739B2}"/>
                    </a:ext>
                  </a:extLst>
                </p:cNvPr>
                <p:cNvCxnSpPr>
                  <a:cxnSpLocks/>
                  <a:stCxn id="223" idx="6"/>
                  <a:endCxn id="216" idx="2"/>
                </p:cNvCxnSpPr>
                <p:nvPr/>
              </p:nvCxnSpPr>
              <p:spPr>
                <a:xfrm flipV="1">
                  <a:off x="1940860" y="3611139"/>
                  <a:ext cx="740467" cy="253692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Connettore diritto 202">
                  <a:extLst>
                    <a:ext uri="{FF2B5EF4-FFF2-40B4-BE49-F238E27FC236}">
                      <a16:creationId xmlns:a16="http://schemas.microsoft.com/office/drawing/2014/main" id="{9D8DC1B6-F103-4220-A707-E1A1D5BD746A}"/>
                    </a:ext>
                  </a:extLst>
                </p:cNvPr>
                <p:cNvCxnSpPr>
                  <a:cxnSpLocks/>
                  <a:stCxn id="223" idx="6"/>
                  <a:endCxn id="219" idx="2"/>
                </p:cNvCxnSpPr>
                <p:nvPr/>
              </p:nvCxnSpPr>
              <p:spPr>
                <a:xfrm flipV="1">
                  <a:off x="1940860" y="3049860"/>
                  <a:ext cx="740468" cy="814971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Connettore diritto 203">
                  <a:extLst>
                    <a:ext uri="{FF2B5EF4-FFF2-40B4-BE49-F238E27FC236}">
                      <a16:creationId xmlns:a16="http://schemas.microsoft.com/office/drawing/2014/main" id="{CE7E5977-4D7C-4794-90EE-1182D78376FB}"/>
                    </a:ext>
                  </a:extLst>
                </p:cNvPr>
                <p:cNvCxnSpPr>
                  <a:cxnSpLocks/>
                  <a:stCxn id="223" idx="6"/>
                  <a:endCxn id="218" idx="2"/>
                </p:cNvCxnSpPr>
                <p:nvPr/>
              </p:nvCxnSpPr>
              <p:spPr>
                <a:xfrm flipV="1">
                  <a:off x="1940860" y="2462261"/>
                  <a:ext cx="740469" cy="1402570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6" name="Connettore diritto 175">
                <a:extLst>
                  <a:ext uri="{FF2B5EF4-FFF2-40B4-BE49-F238E27FC236}">
                    <a16:creationId xmlns:a16="http://schemas.microsoft.com/office/drawing/2014/main" id="{2A77D86A-96F6-4F8D-A166-F7F10668A241}"/>
                  </a:ext>
                </a:extLst>
              </p:cNvPr>
              <p:cNvCxnSpPr>
                <a:cxnSpLocks/>
                <a:stCxn id="218" idx="6"/>
                <a:endCxn id="213" idx="2"/>
              </p:cNvCxnSpPr>
              <p:nvPr/>
            </p:nvCxnSpPr>
            <p:spPr>
              <a:xfrm>
                <a:off x="2295815" y="2602938"/>
                <a:ext cx="740466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7" name="Connettore diritto 176">
                <a:extLst>
                  <a:ext uri="{FF2B5EF4-FFF2-40B4-BE49-F238E27FC236}">
                    <a16:creationId xmlns:a16="http://schemas.microsoft.com/office/drawing/2014/main" id="{57F112D7-A859-4263-BCF0-428112847B18}"/>
                  </a:ext>
                </a:extLst>
              </p:cNvPr>
              <p:cNvCxnSpPr>
                <a:cxnSpLocks/>
                <a:stCxn id="214" idx="2"/>
                <a:endCxn id="218" idx="6"/>
              </p:cNvCxnSpPr>
              <p:nvPr/>
            </p:nvCxnSpPr>
            <p:spPr>
              <a:xfrm flipH="1" flipV="1">
                <a:off x="2295815" y="2602938"/>
                <a:ext cx="740465" cy="587599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8" name="Connettore diritto 177">
                <a:extLst>
                  <a:ext uri="{FF2B5EF4-FFF2-40B4-BE49-F238E27FC236}">
                    <a16:creationId xmlns:a16="http://schemas.microsoft.com/office/drawing/2014/main" id="{08BCF244-65C9-419A-8CDF-AB2BB5DD7B66}"/>
                  </a:ext>
                </a:extLst>
              </p:cNvPr>
              <p:cNvCxnSpPr>
                <a:cxnSpLocks/>
                <a:stCxn id="211" idx="2"/>
                <a:endCxn id="218" idx="6"/>
              </p:cNvCxnSpPr>
              <p:nvPr/>
            </p:nvCxnSpPr>
            <p:spPr>
              <a:xfrm flipH="1" flipV="1">
                <a:off x="2295815" y="2602938"/>
                <a:ext cx="740464" cy="1148878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9" name="Connettore diritto 178">
                <a:extLst>
                  <a:ext uri="{FF2B5EF4-FFF2-40B4-BE49-F238E27FC236}">
                    <a16:creationId xmlns:a16="http://schemas.microsoft.com/office/drawing/2014/main" id="{69540960-804E-4385-BC70-225A9A3ADE02}"/>
                  </a:ext>
                </a:extLst>
              </p:cNvPr>
              <p:cNvCxnSpPr>
                <a:cxnSpLocks/>
                <a:stCxn id="215" idx="2"/>
                <a:endCxn id="218" idx="6"/>
              </p:cNvCxnSpPr>
              <p:nvPr/>
            </p:nvCxnSpPr>
            <p:spPr>
              <a:xfrm flipH="1" flipV="1">
                <a:off x="2295815" y="2602938"/>
                <a:ext cx="740464" cy="1736477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0" name="Connettore diritto 179">
                <a:extLst>
                  <a:ext uri="{FF2B5EF4-FFF2-40B4-BE49-F238E27FC236}">
                    <a16:creationId xmlns:a16="http://schemas.microsoft.com/office/drawing/2014/main" id="{F58C910D-C4F0-48F3-93F3-991301C665BF}"/>
                  </a:ext>
                </a:extLst>
              </p:cNvPr>
              <p:cNvCxnSpPr>
                <a:cxnSpLocks/>
                <a:stCxn id="213" idx="2"/>
                <a:endCxn id="219" idx="6"/>
              </p:cNvCxnSpPr>
              <p:nvPr/>
            </p:nvCxnSpPr>
            <p:spPr>
              <a:xfrm flipH="1">
                <a:off x="2295814" y="2602938"/>
                <a:ext cx="740467" cy="587599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1" name="Connettore diritto 180">
                <a:extLst>
                  <a:ext uri="{FF2B5EF4-FFF2-40B4-BE49-F238E27FC236}">
                    <a16:creationId xmlns:a16="http://schemas.microsoft.com/office/drawing/2014/main" id="{F9CE1BF9-58CB-44BB-9A90-BBD536297E37}"/>
                  </a:ext>
                </a:extLst>
              </p:cNvPr>
              <p:cNvCxnSpPr>
                <a:cxnSpLocks/>
                <a:stCxn id="214" idx="2"/>
                <a:endCxn id="219" idx="6"/>
              </p:cNvCxnSpPr>
              <p:nvPr/>
            </p:nvCxnSpPr>
            <p:spPr>
              <a:xfrm flipH="1">
                <a:off x="2295814" y="3190537"/>
                <a:ext cx="740466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2" name="Connettore diritto 181">
                <a:extLst>
                  <a:ext uri="{FF2B5EF4-FFF2-40B4-BE49-F238E27FC236}">
                    <a16:creationId xmlns:a16="http://schemas.microsoft.com/office/drawing/2014/main" id="{711B5A8B-26EA-47F2-A9E3-34C20CDBA1E8}"/>
                  </a:ext>
                </a:extLst>
              </p:cNvPr>
              <p:cNvCxnSpPr>
                <a:cxnSpLocks/>
                <a:stCxn id="211" idx="2"/>
                <a:endCxn id="219" idx="6"/>
              </p:cNvCxnSpPr>
              <p:nvPr/>
            </p:nvCxnSpPr>
            <p:spPr>
              <a:xfrm flipH="1" flipV="1">
                <a:off x="2295814" y="3190537"/>
                <a:ext cx="740465" cy="561279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3" name="Connettore diritto 182">
                <a:extLst>
                  <a:ext uri="{FF2B5EF4-FFF2-40B4-BE49-F238E27FC236}">
                    <a16:creationId xmlns:a16="http://schemas.microsoft.com/office/drawing/2014/main" id="{A2C65D35-96FA-4B29-9A01-D2E775023B7E}"/>
                  </a:ext>
                </a:extLst>
              </p:cNvPr>
              <p:cNvCxnSpPr>
                <a:cxnSpLocks/>
                <a:stCxn id="215" idx="2"/>
                <a:endCxn id="219" idx="6"/>
              </p:cNvCxnSpPr>
              <p:nvPr/>
            </p:nvCxnSpPr>
            <p:spPr>
              <a:xfrm flipH="1" flipV="1">
                <a:off x="2295814" y="3190537"/>
                <a:ext cx="740465" cy="1148878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4" name="Connettore diritto 183">
                <a:extLst>
                  <a:ext uri="{FF2B5EF4-FFF2-40B4-BE49-F238E27FC236}">
                    <a16:creationId xmlns:a16="http://schemas.microsoft.com/office/drawing/2014/main" id="{8484FA73-7F6B-4FC0-A8BC-DA61DEC5EAC4}"/>
                  </a:ext>
                </a:extLst>
              </p:cNvPr>
              <p:cNvCxnSpPr>
                <a:cxnSpLocks/>
                <a:stCxn id="213" idx="2"/>
                <a:endCxn id="216" idx="6"/>
              </p:cNvCxnSpPr>
              <p:nvPr/>
            </p:nvCxnSpPr>
            <p:spPr>
              <a:xfrm flipH="1">
                <a:off x="2295813" y="2602938"/>
                <a:ext cx="740468" cy="1148878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5" name="Connettore diritto 184">
                <a:extLst>
                  <a:ext uri="{FF2B5EF4-FFF2-40B4-BE49-F238E27FC236}">
                    <a16:creationId xmlns:a16="http://schemas.microsoft.com/office/drawing/2014/main" id="{76DD3397-6868-4FBA-AA94-5AA205C5DECC}"/>
                  </a:ext>
                </a:extLst>
              </p:cNvPr>
              <p:cNvCxnSpPr>
                <a:cxnSpLocks/>
                <a:stCxn id="214" idx="2"/>
                <a:endCxn id="216" idx="6"/>
              </p:cNvCxnSpPr>
              <p:nvPr/>
            </p:nvCxnSpPr>
            <p:spPr>
              <a:xfrm flipH="1">
                <a:off x="2295813" y="3190537"/>
                <a:ext cx="740467" cy="561279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6" name="Connettore diritto 185">
                <a:extLst>
                  <a:ext uri="{FF2B5EF4-FFF2-40B4-BE49-F238E27FC236}">
                    <a16:creationId xmlns:a16="http://schemas.microsoft.com/office/drawing/2014/main" id="{52CBCEDB-4506-4750-B9CC-D3B9DE251D98}"/>
                  </a:ext>
                </a:extLst>
              </p:cNvPr>
              <p:cNvCxnSpPr>
                <a:cxnSpLocks/>
                <a:stCxn id="211" idx="2"/>
                <a:endCxn id="216" idx="6"/>
              </p:cNvCxnSpPr>
              <p:nvPr/>
            </p:nvCxnSpPr>
            <p:spPr>
              <a:xfrm flipH="1">
                <a:off x="2295813" y="3751816"/>
                <a:ext cx="740466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7" name="Connettore diritto 186">
                <a:extLst>
                  <a:ext uri="{FF2B5EF4-FFF2-40B4-BE49-F238E27FC236}">
                    <a16:creationId xmlns:a16="http://schemas.microsoft.com/office/drawing/2014/main" id="{9A7F0761-EE4E-4CC6-BF02-2C50CF1FB9F0}"/>
                  </a:ext>
                </a:extLst>
              </p:cNvPr>
              <p:cNvCxnSpPr>
                <a:cxnSpLocks/>
                <a:stCxn id="215" idx="2"/>
                <a:endCxn id="216" idx="6"/>
              </p:cNvCxnSpPr>
              <p:nvPr/>
            </p:nvCxnSpPr>
            <p:spPr>
              <a:xfrm flipH="1" flipV="1">
                <a:off x="2295813" y="3751816"/>
                <a:ext cx="740466" cy="587599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8" name="Connettore diritto 187">
                <a:extLst>
                  <a:ext uri="{FF2B5EF4-FFF2-40B4-BE49-F238E27FC236}">
                    <a16:creationId xmlns:a16="http://schemas.microsoft.com/office/drawing/2014/main" id="{76B0AECA-6998-4086-BB16-EAE4C7E6B4B9}"/>
                  </a:ext>
                </a:extLst>
              </p:cNvPr>
              <p:cNvCxnSpPr>
                <a:cxnSpLocks/>
                <a:stCxn id="215" idx="2"/>
                <a:endCxn id="220" idx="6"/>
              </p:cNvCxnSpPr>
              <p:nvPr/>
            </p:nvCxnSpPr>
            <p:spPr>
              <a:xfrm flipH="1">
                <a:off x="2295813" y="4339415"/>
                <a:ext cx="740466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9" name="Connettore diritto 188">
                <a:extLst>
                  <a:ext uri="{FF2B5EF4-FFF2-40B4-BE49-F238E27FC236}">
                    <a16:creationId xmlns:a16="http://schemas.microsoft.com/office/drawing/2014/main" id="{2FAAC71B-7EA0-4FA6-BE0C-D851D8D398BC}"/>
                  </a:ext>
                </a:extLst>
              </p:cNvPr>
              <p:cNvCxnSpPr>
                <a:cxnSpLocks/>
                <a:stCxn id="211" idx="2"/>
                <a:endCxn id="220" idx="6"/>
              </p:cNvCxnSpPr>
              <p:nvPr/>
            </p:nvCxnSpPr>
            <p:spPr>
              <a:xfrm flipH="1">
                <a:off x="2295813" y="3751816"/>
                <a:ext cx="740466" cy="587599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0" name="Connettore diritto 189">
                <a:extLst>
                  <a:ext uri="{FF2B5EF4-FFF2-40B4-BE49-F238E27FC236}">
                    <a16:creationId xmlns:a16="http://schemas.microsoft.com/office/drawing/2014/main" id="{5FD8D464-53B0-44CE-868C-12C42E03AAE7}"/>
                  </a:ext>
                </a:extLst>
              </p:cNvPr>
              <p:cNvCxnSpPr>
                <a:cxnSpLocks/>
                <a:stCxn id="214" idx="2"/>
                <a:endCxn id="220" idx="6"/>
              </p:cNvCxnSpPr>
              <p:nvPr/>
            </p:nvCxnSpPr>
            <p:spPr>
              <a:xfrm flipH="1">
                <a:off x="2295813" y="3190537"/>
                <a:ext cx="740467" cy="1148878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1" name="Connettore diritto 190">
                <a:extLst>
                  <a:ext uri="{FF2B5EF4-FFF2-40B4-BE49-F238E27FC236}">
                    <a16:creationId xmlns:a16="http://schemas.microsoft.com/office/drawing/2014/main" id="{6B9003CD-D944-4899-97D6-C3BFBC826086}"/>
                  </a:ext>
                </a:extLst>
              </p:cNvPr>
              <p:cNvCxnSpPr>
                <a:cxnSpLocks/>
                <a:stCxn id="213" idx="2"/>
                <a:endCxn id="220" idx="6"/>
              </p:cNvCxnSpPr>
              <p:nvPr/>
            </p:nvCxnSpPr>
            <p:spPr>
              <a:xfrm flipH="1">
                <a:off x="2295813" y="2602938"/>
                <a:ext cx="740468" cy="1736477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167" name="Connettore diritto 166">
              <a:extLst>
                <a:ext uri="{FF2B5EF4-FFF2-40B4-BE49-F238E27FC236}">
                  <a16:creationId xmlns:a16="http://schemas.microsoft.com/office/drawing/2014/main" id="{ED728E37-C59A-43F6-92BB-A85505EB4D2E}"/>
                </a:ext>
              </a:extLst>
            </p:cNvPr>
            <p:cNvCxnSpPr>
              <a:cxnSpLocks/>
              <a:stCxn id="213" idx="6"/>
              <a:endCxn id="209" idx="2"/>
            </p:cNvCxnSpPr>
            <p:nvPr/>
          </p:nvCxnSpPr>
          <p:spPr>
            <a:xfrm>
              <a:off x="3112992" y="2560762"/>
              <a:ext cx="740464" cy="59689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" name="Connettore diritto 167">
              <a:extLst>
                <a:ext uri="{FF2B5EF4-FFF2-40B4-BE49-F238E27FC236}">
                  <a16:creationId xmlns:a16="http://schemas.microsoft.com/office/drawing/2014/main" id="{1A14C028-32CA-47C1-869D-DDFD91A67AF7}"/>
                </a:ext>
              </a:extLst>
            </p:cNvPr>
            <p:cNvCxnSpPr>
              <a:cxnSpLocks/>
              <a:stCxn id="213" idx="6"/>
              <a:endCxn id="210" idx="2"/>
            </p:cNvCxnSpPr>
            <p:nvPr/>
          </p:nvCxnSpPr>
          <p:spPr>
            <a:xfrm>
              <a:off x="3112992" y="2560762"/>
              <a:ext cx="740464" cy="114609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" name="Connettore diritto 168">
              <a:extLst>
                <a:ext uri="{FF2B5EF4-FFF2-40B4-BE49-F238E27FC236}">
                  <a16:creationId xmlns:a16="http://schemas.microsoft.com/office/drawing/2014/main" id="{EA1F1C5E-3D6C-4480-8112-4D4AC3A3A29C}"/>
                </a:ext>
              </a:extLst>
            </p:cNvPr>
            <p:cNvCxnSpPr>
              <a:cxnSpLocks/>
              <a:stCxn id="214" idx="6"/>
              <a:endCxn id="209" idx="2"/>
            </p:cNvCxnSpPr>
            <p:nvPr/>
          </p:nvCxnSpPr>
          <p:spPr>
            <a:xfrm>
              <a:off x="3112991" y="3148361"/>
              <a:ext cx="740465" cy="929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" name="Connettore diritto 169">
              <a:extLst>
                <a:ext uri="{FF2B5EF4-FFF2-40B4-BE49-F238E27FC236}">
                  <a16:creationId xmlns:a16="http://schemas.microsoft.com/office/drawing/2014/main" id="{58C25314-6941-45E4-BA27-AC009A4DD178}"/>
                </a:ext>
              </a:extLst>
            </p:cNvPr>
            <p:cNvCxnSpPr>
              <a:cxnSpLocks/>
              <a:stCxn id="211" idx="6"/>
              <a:endCxn id="209" idx="2"/>
            </p:cNvCxnSpPr>
            <p:nvPr/>
          </p:nvCxnSpPr>
          <p:spPr>
            <a:xfrm flipV="1">
              <a:off x="3112990" y="3157653"/>
              <a:ext cx="740466" cy="55198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" name="Connettore diritto 170">
              <a:extLst>
                <a:ext uri="{FF2B5EF4-FFF2-40B4-BE49-F238E27FC236}">
                  <a16:creationId xmlns:a16="http://schemas.microsoft.com/office/drawing/2014/main" id="{D788F71C-125C-474E-8032-9A1B0953ECD3}"/>
                </a:ext>
              </a:extLst>
            </p:cNvPr>
            <p:cNvCxnSpPr>
              <a:cxnSpLocks/>
              <a:stCxn id="211" idx="6"/>
              <a:endCxn id="210" idx="2"/>
            </p:cNvCxnSpPr>
            <p:nvPr/>
          </p:nvCxnSpPr>
          <p:spPr>
            <a:xfrm flipV="1">
              <a:off x="3112990" y="3706853"/>
              <a:ext cx="740466" cy="278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" name="Connettore diritto 171">
              <a:extLst>
                <a:ext uri="{FF2B5EF4-FFF2-40B4-BE49-F238E27FC236}">
                  <a16:creationId xmlns:a16="http://schemas.microsoft.com/office/drawing/2014/main" id="{797A54C3-07A1-46B9-939E-6655D7561E0D}"/>
                </a:ext>
              </a:extLst>
            </p:cNvPr>
            <p:cNvCxnSpPr>
              <a:cxnSpLocks/>
              <a:stCxn id="215" idx="6"/>
              <a:endCxn id="210" idx="2"/>
            </p:cNvCxnSpPr>
            <p:nvPr/>
          </p:nvCxnSpPr>
          <p:spPr>
            <a:xfrm flipV="1">
              <a:off x="3112990" y="3706853"/>
              <a:ext cx="740466" cy="590386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" name="Connettore diritto 172">
              <a:extLst>
                <a:ext uri="{FF2B5EF4-FFF2-40B4-BE49-F238E27FC236}">
                  <a16:creationId xmlns:a16="http://schemas.microsoft.com/office/drawing/2014/main" id="{15F21969-CB06-46C2-BB41-772FF42A537A}"/>
                </a:ext>
              </a:extLst>
            </p:cNvPr>
            <p:cNvCxnSpPr>
              <a:cxnSpLocks/>
              <a:stCxn id="215" idx="6"/>
              <a:endCxn id="209" idx="2"/>
            </p:cNvCxnSpPr>
            <p:nvPr/>
          </p:nvCxnSpPr>
          <p:spPr>
            <a:xfrm flipV="1">
              <a:off x="3112990" y="3157653"/>
              <a:ext cx="740466" cy="1139586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" name="Connettore diritto 173">
              <a:extLst>
                <a:ext uri="{FF2B5EF4-FFF2-40B4-BE49-F238E27FC236}">
                  <a16:creationId xmlns:a16="http://schemas.microsoft.com/office/drawing/2014/main" id="{DE300DFB-323D-4D7F-AD97-0C501F4EBD6E}"/>
                </a:ext>
              </a:extLst>
            </p:cNvPr>
            <p:cNvCxnSpPr>
              <a:cxnSpLocks/>
              <a:stCxn id="214" idx="6"/>
              <a:endCxn id="210" idx="2"/>
            </p:cNvCxnSpPr>
            <p:nvPr/>
          </p:nvCxnSpPr>
          <p:spPr>
            <a:xfrm>
              <a:off x="3112991" y="3148361"/>
              <a:ext cx="740465" cy="55849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24" name="Freccia a destra 223">
            <a:extLst>
              <a:ext uri="{FF2B5EF4-FFF2-40B4-BE49-F238E27FC236}">
                <a16:creationId xmlns:a16="http://schemas.microsoft.com/office/drawing/2014/main" id="{3D97D770-733C-4EF1-847F-7D6666D2E8D4}"/>
              </a:ext>
            </a:extLst>
          </p:cNvPr>
          <p:cNvSpPr/>
          <p:nvPr/>
        </p:nvSpPr>
        <p:spPr>
          <a:xfrm>
            <a:off x="7285992" y="5303177"/>
            <a:ext cx="612619" cy="219501"/>
          </a:xfrm>
          <a:prstGeom prst="rightArrow">
            <a:avLst/>
          </a:prstGeom>
          <a:solidFill>
            <a:srgbClr val="A01E1E"/>
          </a:solidFill>
          <a:ln>
            <a:solidFill>
              <a:srgbClr val="A0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Freccia a destra 224">
            <a:extLst>
              <a:ext uri="{FF2B5EF4-FFF2-40B4-BE49-F238E27FC236}">
                <a16:creationId xmlns:a16="http://schemas.microsoft.com/office/drawing/2014/main" id="{116AB69B-3685-497B-B54C-D6F05B01F899}"/>
              </a:ext>
            </a:extLst>
          </p:cNvPr>
          <p:cNvSpPr/>
          <p:nvPr/>
        </p:nvSpPr>
        <p:spPr>
          <a:xfrm>
            <a:off x="9962987" y="5275520"/>
            <a:ext cx="612619" cy="219501"/>
          </a:xfrm>
          <a:prstGeom prst="rightArrow">
            <a:avLst/>
          </a:prstGeom>
          <a:solidFill>
            <a:srgbClr val="A01E1E"/>
          </a:solidFill>
          <a:ln>
            <a:solidFill>
              <a:srgbClr val="A0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Disco magnetico 226">
            <a:extLst>
              <a:ext uri="{FF2B5EF4-FFF2-40B4-BE49-F238E27FC236}">
                <a16:creationId xmlns:a16="http://schemas.microsoft.com/office/drawing/2014/main" id="{3FF2D1E1-4412-44C5-90A0-82A652505F78}"/>
              </a:ext>
            </a:extLst>
          </p:cNvPr>
          <p:cNvSpPr/>
          <p:nvPr/>
        </p:nvSpPr>
        <p:spPr>
          <a:xfrm>
            <a:off x="6274418" y="5115052"/>
            <a:ext cx="898071" cy="702129"/>
          </a:xfrm>
          <a:prstGeom prst="flowChartMagneticDisk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228" name="CasellaDiTesto 227">
            <a:extLst>
              <a:ext uri="{FF2B5EF4-FFF2-40B4-BE49-F238E27FC236}">
                <a16:creationId xmlns:a16="http://schemas.microsoft.com/office/drawing/2014/main" id="{4B0DD27F-0E44-4AC7-BBF4-617026795644}"/>
              </a:ext>
            </a:extLst>
          </p:cNvPr>
          <p:cNvSpPr txBox="1"/>
          <p:nvPr/>
        </p:nvSpPr>
        <p:spPr>
          <a:xfrm>
            <a:off x="6067589" y="4745720"/>
            <a:ext cx="131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229" name="CasellaDiTesto 228">
            <a:extLst>
              <a:ext uri="{FF2B5EF4-FFF2-40B4-BE49-F238E27FC236}">
                <a16:creationId xmlns:a16="http://schemas.microsoft.com/office/drawing/2014/main" id="{944FCBB0-5432-406C-9810-8A31E4479D09}"/>
              </a:ext>
            </a:extLst>
          </p:cNvPr>
          <p:cNvSpPr txBox="1"/>
          <p:nvPr/>
        </p:nvSpPr>
        <p:spPr>
          <a:xfrm>
            <a:off x="10393729" y="5192932"/>
            <a:ext cx="131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</a:p>
        </p:txBody>
      </p:sp>
      <p:pic>
        <p:nvPicPr>
          <p:cNvPr id="233" name="Elemento grafico 232" descr="Ingranaggi contorno">
            <a:extLst>
              <a:ext uri="{FF2B5EF4-FFF2-40B4-BE49-F238E27FC236}">
                <a16:creationId xmlns:a16="http://schemas.microsoft.com/office/drawing/2014/main" id="{9CC1756E-6473-4710-9CA7-05A3BA82A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7979" y="3963578"/>
            <a:ext cx="914400" cy="914400"/>
          </a:xfrm>
          <a:prstGeom prst="rect">
            <a:avLst/>
          </a:prstGeom>
        </p:spPr>
      </p:pic>
      <p:sp>
        <p:nvSpPr>
          <p:cNvPr id="234" name="CasellaDiTesto 233">
            <a:extLst>
              <a:ext uri="{FF2B5EF4-FFF2-40B4-BE49-F238E27FC236}">
                <a16:creationId xmlns:a16="http://schemas.microsoft.com/office/drawing/2014/main" id="{2B8C1652-A6F7-4B9A-84D7-F0A3369EEAF0}"/>
              </a:ext>
            </a:extLst>
          </p:cNvPr>
          <p:cNvSpPr txBox="1"/>
          <p:nvPr/>
        </p:nvSpPr>
        <p:spPr>
          <a:xfrm>
            <a:off x="8682881" y="4354322"/>
            <a:ext cx="131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Patterns</a:t>
            </a:r>
          </a:p>
        </p:txBody>
      </p:sp>
      <p:grpSp>
        <p:nvGrpSpPr>
          <p:cNvPr id="143" name="Gruppo 142">
            <a:extLst>
              <a:ext uri="{FF2B5EF4-FFF2-40B4-BE49-F238E27FC236}">
                <a16:creationId xmlns:a16="http://schemas.microsoft.com/office/drawing/2014/main" id="{F439DA14-5456-46EB-9D04-C388C67D900E}"/>
              </a:ext>
            </a:extLst>
          </p:cNvPr>
          <p:cNvGrpSpPr/>
          <p:nvPr/>
        </p:nvGrpSpPr>
        <p:grpSpPr>
          <a:xfrm>
            <a:off x="2207636" y="4518400"/>
            <a:ext cx="8495848" cy="1733740"/>
            <a:chOff x="3182254" y="1401989"/>
            <a:chExt cx="8495848" cy="1733740"/>
          </a:xfrm>
          <a:solidFill>
            <a:schemeClr val="bg1"/>
          </a:solidFill>
        </p:grpSpPr>
        <p:grpSp>
          <p:nvGrpSpPr>
            <p:cNvPr id="147" name="Gruppo 146">
              <a:extLst>
                <a:ext uri="{FF2B5EF4-FFF2-40B4-BE49-F238E27FC236}">
                  <a16:creationId xmlns:a16="http://schemas.microsoft.com/office/drawing/2014/main" id="{A26E8C52-1105-4F18-B4E9-56BE865ED1BA}"/>
                </a:ext>
              </a:extLst>
            </p:cNvPr>
            <p:cNvGrpSpPr/>
            <p:nvPr/>
          </p:nvGrpSpPr>
          <p:grpSpPr>
            <a:xfrm>
              <a:off x="3182254" y="1401989"/>
              <a:ext cx="8495848" cy="1733740"/>
              <a:chOff x="3182254" y="1401989"/>
              <a:chExt cx="8495848" cy="1733740"/>
            </a:xfrm>
            <a:grpFill/>
          </p:grpSpPr>
          <p:grpSp>
            <p:nvGrpSpPr>
              <p:cNvPr id="153" name="Gruppo 152">
                <a:extLst>
                  <a:ext uri="{FF2B5EF4-FFF2-40B4-BE49-F238E27FC236}">
                    <a16:creationId xmlns:a16="http://schemas.microsoft.com/office/drawing/2014/main" id="{30CC5EFB-798E-4254-8FBB-4343D94D8EE0}"/>
                  </a:ext>
                </a:extLst>
              </p:cNvPr>
              <p:cNvGrpSpPr/>
              <p:nvPr/>
            </p:nvGrpSpPr>
            <p:grpSpPr>
              <a:xfrm>
                <a:off x="3182254" y="1401989"/>
                <a:ext cx="8495848" cy="1497545"/>
                <a:chOff x="3182254" y="1390672"/>
                <a:chExt cx="8495848" cy="1497545"/>
              </a:xfrm>
              <a:grpFill/>
            </p:grpSpPr>
            <p:grpSp>
              <p:nvGrpSpPr>
                <p:cNvPr id="156" name="Gruppo 155">
                  <a:extLst>
                    <a:ext uri="{FF2B5EF4-FFF2-40B4-BE49-F238E27FC236}">
                      <a16:creationId xmlns:a16="http://schemas.microsoft.com/office/drawing/2014/main" id="{7A313158-6DE5-4363-91B1-12A47E7EA790}"/>
                    </a:ext>
                  </a:extLst>
                </p:cNvPr>
                <p:cNvGrpSpPr/>
                <p:nvPr/>
              </p:nvGrpSpPr>
              <p:grpSpPr>
                <a:xfrm>
                  <a:off x="3182254" y="1755321"/>
                  <a:ext cx="3657148" cy="1132896"/>
                  <a:chOff x="3182254" y="1755321"/>
                  <a:chExt cx="3657148" cy="1132896"/>
                </a:xfrm>
                <a:grpFill/>
              </p:grpSpPr>
              <p:sp>
                <p:nvSpPr>
                  <p:cNvPr id="161" name="Rettangolo con angoli arrotondati 160">
                    <a:extLst>
                      <a:ext uri="{FF2B5EF4-FFF2-40B4-BE49-F238E27FC236}">
                        <a16:creationId xmlns:a16="http://schemas.microsoft.com/office/drawing/2014/main" id="{11186E01-275D-4ED2-A29B-9B82B81CF0F4}"/>
                      </a:ext>
                    </a:extLst>
                  </p:cNvPr>
                  <p:cNvSpPr/>
                  <p:nvPr/>
                </p:nvSpPr>
                <p:spPr>
                  <a:xfrm>
                    <a:off x="3182254" y="1755321"/>
                    <a:ext cx="3657148" cy="1132896"/>
                  </a:xfrm>
                  <a:prstGeom prst="roundRect">
                    <a:avLst/>
                  </a:prstGeom>
                  <a:grp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3" name="CasellaDiTesto 162">
                    <a:extLst>
                      <a:ext uri="{FF2B5EF4-FFF2-40B4-BE49-F238E27FC236}">
                        <a16:creationId xmlns:a16="http://schemas.microsoft.com/office/drawing/2014/main" id="{E8CC0186-9164-4D02-B41F-F103AFBAF6EF}"/>
                      </a:ext>
                    </a:extLst>
                  </p:cNvPr>
                  <p:cNvSpPr txBox="1"/>
                  <p:nvPr/>
                </p:nvSpPr>
                <p:spPr>
                  <a:xfrm>
                    <a:off x="3254373" y="1837772"/>
                    <a:ext cx="3512912" cy="861774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b="1" i="1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SUPERVISED LEARNING</a:t>
                    </a:r>
                  </a:p>
                  <a:p>
                    <a:pPr algn="ctr"/>
                    <a:r>
                      <a: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Develops a predictive model based on both input and output data</a:t>
                    </a:r>
                  </a:p>
                </p:txBody>
              </p:sp>
            </p:grpSp>
            <p:sp>
              <p:nvSpPr>
                <p:cNvPr id="159" name="Rettangolo con angoli arrotondati 158">
                  <a:extLst>
                    <a:ext uri="{FF2B5EF4-FFF2-40B4-BE49-F238E27FC236}">
                      <a16:creationId xmlns:a16="http://schemas.microsoft.com/office/drawing/2014/main" id="{176B7DF6-6D2B-4CC5-840C-D8B6B0D34F08}"/>
                    </a:ext>
                  </a:extLst>
                </p:cNvPr>
                <p:cNvSpPr/>
                <p:nvPr/>
              </p:nvSpPr>
              <p:spPr>
                <a:xfrm>
                  <a:off x="8020954" y="1390672"/>
                  <a:ext cx="3657148" cy="726621"/>
                </a:xfrm>
                <a:prstGeom prst="roundRect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60" name="CasellaDiTesto 159">
                  <a:extLst>
                    <a:ext uri="{FF2B5EF4-FFF2-40B4-BE49-F238E27FC236}">
                      <a16:creationId xmlns:a16="http://schemas.microsoft.com/office/drawing/2014/main" id="{98D459E8-9EBB-40E0-9A34-85084E81F768}"/>
                    </a:ext>
                  </a:extLst>
                </p:cNvPr>
                <p:cNvSpPr txBox="1"/>
                <p:nvPr/>
              </p:nvSpPr>
              <p:spPr>
                <a:xfrm>
                  <a:off x="8093072" y="1573440"/>
                  <a:ext cx="3512912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b="1" i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CLASSIFICATION</a:t>
                  </a:r>
                  <a:endParaRPr lang="en-GB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54" name="Rettangolo con angoli arrotondati 153">
                <a:extLst>
                  <a:ext uri="{FF2B5EF4-FFF2-40B4-BE49-F238E27FC236}">
                    <a16:creationId xmlns:a16="http://schemas.microsoft.com/office/drawing/2014/main" id="{4E619C18-4F2E-4895-A388-18DCC8E42622}"/>
                  </a:ext>
                </a:extLst>
              </p:cNvPr>
              <p:cNvSpPr/>
              <p:nvPr/>
            </p:nvSpPr>
            <p:spPr>
              <a:xfrm>
                <a:off x="8020954" y="2409108"/>
                <a:ext cx="3657148" cy="726621"/>
              </a:xfrm>
              <a:prstGeom prst="round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CasellaDiTesto 154">
                <a:extLst>
                  <a:ext uri="{FF2B5EF4-FFF2-40B4-BE49-F238E27FC236}">
                    <a16:creationId xmlns:a16="http://schemas.microsoft.com/office/drawing/2014/main" id="{AD12AAD0-CFF9-458A-B677-2D271906F7AF}"/>
                  </a:ext>
                </a:extLst>
              </p:cNvPr>
              <p:cNvSpPr txBox="1"/>
              <p:nvPr/>
            </p:nvSpPr>
            <p:spPr>
              <a:xfrm>
                <a:off x="8093072" y="2591876"/>
                <a:ext cx="3512912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REGRESSION</a:t>
                </a:r>
                <a:endParaRPr lang="en-GB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149" name="Connettore 2 148">
              <a:extLst>
                <a:ext uri="{FF2B5EF4-FFF2-40B4-BE49-F238E27FC236}">
                  <a16:creationId xmlns:a16="http://schemas.microsoft.com/office/drawing/2014/main" id="{D0C8AC4D-61AF-4C30-93AB-6351A2B91DB6}"/>
                </a:ext>
              </a:extLst>
            </p:cNvPr>
            <p:cNvCxnSpPr>
              <a:cxnSpLocks/>
              <a:stCxn id="161" idx="3"/>
              <a:endCxn id="159" idx="1"/>
            </p:cNvCxnSpPr>
            <p:nvPr/>
          </p:nvCxnSpPr>
          <p:spPr>
            <a:xfrm flipV="1">
              <a:off x="6839402" y="1765300"/>
              <a:ext cx="1181552" cy="567786"/>
            </a:xfrm>
            <a:prstGeom prst="straightConnector1">
              <a:avLst/>
            </a:prstGeom>
            <a:grpFill/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Connettore 2 150">
              <a:extLst>
                <a:ext uri="{FF2B5EF4-FFF2-40B4-BE49-F238E27FC236}">
                  <a16:creationId xmlns:a16="http://schemas.microsoft.com/office/drawing/2014/main" id="{0B55CED9-5888-4FEF-92A8-03975AD26AA7}"/>
                </a:ext>
              </a:extLst>
            </p:cNvPr>
            <p:cNvCxnSpPr>
              <a:cxnSpLocks/>
              <a:stCxn id="161" idx="3"/>
              <a:endCxn id="154" idx="1"/>
            </p:cNvCxnSpPr>
            <p:nvPr/>
          </p:nvCxnSpPr>
          <p:spPr>
            <a:xfrm>
              <a:off x="6839402" y="2333086"/>
              <a:ext cx="1181552" cy="439333"/>
            </a:xfrm>
            <a:prstGeom prst="straightConnector1">
              <a:avLst/>
            </a:prstGeom>
            <a:grpFill/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392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6" grpId="0"/>
      <p:bldP spid="148" grpId="0"/>
      <p:bldP spid="152" grpId="0"/>
      <p:bldP spid="157" grpId="0"/>
      <p:bldP spid="162" grpId="0"/>
      <p:bldP spid="162" grpId="1"/>
      <p:bldP spid="224" grpId="0" animBg="1"/>
      <p:bldP spid="224" grpId="1" animBg="1"/>
      <p:bldP spid="225" grpId="0" animBg="1"/>
      <p:bldP spid="225" grpId="1" animBg="1"/>
      <p:bldP spid="227" grpId="0" animBg="1"/>
      <p:bldP spid="227" grpId="1" animBg="1"/>
      <p:bldP spid="228" grpId="0"/>
      <p:bldP spid="228" grpId="1"/>
      <p:bldP spid="229" grpId="0"/>
      <p:bldP spid="229" grpId="1"/>
      <p:bldP spid="234" grpId="0"/>
      <p:bldP spid="23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uppo 77">
            <a:extLst>
              <a:ext uri="{FF2B5EF4-FFF2-40B4-BE49-F238E27FC236}">
                <a16:creationId xmlns:a16="http://schemas.microsoft.com/office/drawing/2014/main" id="{CFB4BE6C-E4FC-4217-BB72-27A06858E49A}"/>
              </a:ext>
            </a:extLst>
          </p:cNvPr>
          <p:cNvGrpSpPr/>
          <p:nvPr/>
        </p:nvGrpSpPr>
        <p:grpSpPr>
          <a:xfrm>
            <a:off x="655637" y="1132715"/>
            <a:ext cx="10848976" cy="4930081"/>
            <a:chOff x="671512" y="1351376"/>
            <a:chExt cx="10848976" cy="4930081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C5F26F38-6846-49CE-8C1B-39AF9024E0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92" b="58333"/>
            <a:stretch/>
          </p:blipFill>
          <p:spPr>
            <a:xfrm>
              <a:off x="671512" y="1351376"/>
              <a:ext cx="4833938" cy="4155247"/>
            </a:xfrm>
            <a:prstGeom prst="rect">
              <a:avLst/>
            </a:prstGeom>
          </p:spPr>
        </p:pic>
        <p:pic>
          <p:nvPicPr>
            <p:cNvPr id="77" name="Immagine 76">
              <a:extLst>
                <a:ext uri="{FF2B5EF4-FFF2-40B4-BE49-F238E27FC236}">
                  <a16:creationId xmlns:a16="http://schemas.microsoft.com/office/drawing/2014/main" id="{9F6CCB39-1A41-4B6F-979E-0939DA7E53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501" b="2777"/>
            <a:stretch/>
          </p:blipFill>
          <p:spPr>
            <a:xfrm>
              <a:off x="5634038" y="1449662"/>
              <a:ext cx="5886450" cy="4831795"/>
            </a:xfrm>
            <a:prstGeom prst="rect">
              <a:avLst/>
            </a:prstGeom>
          </p:spPr>
        </p:pic>
      </p:grpSp>
      <p:sp>
        <p:nvSpPr>
          <p:cNvPr id="79" name="Ovale 78">
            <a:extLst>
              <a:ext uri="{FF2B5EF4-FFF2-40B4-BE49-F238E27FC236}">
                <a16:creationId xmlns:a16="http://schemas.microsoft.com/office/drawing/2014/main" id="{416094AF-6965-4478-88EE-1FBEC40FCB74}"/>
              </a:ext>
            </a:extLst>
          </p:cNvPr>
          <p:cNvSpPr/>
          <p:nvPr/>
        </p:nvSpPr>
        <p:spPr>
          <a:xfrm>
            <a:off x="687387" y="1950720"/>
            <a:ext cx="2122488" cy="1048018"/>
          </a:xfrm>
          <a:prstGeom prst="ellipse">
            <a:avLst/>
          </a:prstGeom>
          <a:noFill/>
          <a:ln w="57150">
            <a:solidFill>
              <a:srgbClr val="A0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77EBB07-B872-4BDE-B0F3-A929B87A1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400" i="1" dirty="0"/>
              <a:t> Neural Network Architectures</a:t>
            </a:r>
            <a:endParaRPr lang="it-IT" sz="2400" i="1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67B92C2-16C7-4763-B366-1F4BB4F82DB1}"/>
              </a:ext>
            </a:extLst>
          </p:cNvPr>
          <p:cNvSpPr txBox="1"/>
          <p:nvPr/>
        </p:nvSpPr>
        <p:spPr>
          <a:xfrm>
            <a:off x="444500" y="948049"/>
            <a:ext cx="1127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 mostly complete chart of </a:t>
            </a:r>
            <a:r>
              <a:rPr lang="en-GB" b="1" i="1" dirty="0">
                <a:latin typeface="Segoe UI" panose="020B0502040204020203" pitchFamily="34" charset="0"/>
                <a:cs typeface="Segoe UI" panose="020B0502040204020203" pitchFamily="34" charset="0"/>
              </a:rPr>
              <a:t>Neural Networks</a:t>
            </a:r>
            <a:r>
              <a:rPr lang="en-GB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148DE0FB-C474-4B43-9402-7509D552DB0A}"/>
              </a:ext>
            </a:extLst>
          </p:cNvPr>
          <p:cNvSpPr txBox="1"/>
          <p:nvPr/>
        </p:nvSpPr>
        <p:spPr>
          <a:xfrm>
            <a:off x="655637" y="6136479"/>
            <a:ext cx="11271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[1]. Van Veen, F. &amp; </a:t>
            </a:r>
            <a:r>
              <a:rPr lang="en-GB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Leijnen</a:t>
            </a:r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, S. (2019). The Neural Network Zoo. Retrieved from https://www.asimovinstitute.org/neural-network-zoo</a:t>
            </a:r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4472A87A-C792-4FD8-AA6E-5B363D767AEE}"/>
              </a:ext>
            </a:extLst>
          </p:cNvPr>
          <p:cNvSpPr/>
          <p:nvPr/>
        </p:nvSpPr>
        <p:spPr>
          <a:xfrm>
            <a:off x="3959224" y="1502047"/>
            <a:ext cx="1741488" cy="1384028"/>
          </a:xfrm>
          <a:prstGeom prst="ellipse">
            <a:avLst/>
          </a:prstGeom>
          <a:noFill/>
          <a:ln w="57150">
            <a:solidFill>
              <a:srgbClr val="A0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11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7EBB07-B872-4BDE-B0F3-A929B87A1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400" i="1" dirty="0"/>
              <a:t>Neural Network Basic Architecture </a:t>
            </a:r>
            <a:endParaRPr lang="it-IT" sz="2400" i="1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67B92C2-16C7-4763-B366-1F4BB4F82DB1}"/>
              </a:ext>
            </a:extLst>
          </p:cNvPr>
          <p:cNvSpPr txBox="1"/>
          <p:nvPr/>
        </p:nvSpPr>
        <p:spPr>
          <a:xfrm>
            <a:off x="444500" y="948049"/>
            <a:ext cx="1127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Any network can be seen as a sum of basic units called </a:t>
            </a:r>
            <a:r>
              <a:rPr lang="en-GB" b="1" i="1" dirty="0">
                <a:latin typeface="Segoe UI" panose="020B0502040204020203" pitchFamily="34" charset="0"/>
                <a:cs typeface="Segoe UI" panose="020B0502040204020203" pitchFamily="34" charset="0"/>
              </a:rPr>
              <a:t>artificial neurons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3436AF7F-6C47-4A72-82AB-ECFB194F57A9}"/>
              </a:ext>
            </a:extLst>
          </p:cNvPr>
          <p:cNvGrpSpPr/>
          <p:nvPr/>
        </p:nvGrpSpPr>
        <p:grpSpPr>
          <a:xfrm>
            <a:off x="3687374" y="2234573"/>
            <a:ext cx="4817254" cy="3092827"/>
            <a:chOff x="829170" y="2432522"/>
            <a:chExt cx="3291915" cy="1992956"/>
          </a:xfrm>
        </p:grpSpPr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DBE1859A-2C2F-4D59-B32F-C318728D56F0}"/>
                </a:ext>
              </a:extLst>
            </p:cNvPr>
            <p:cNvGrpSpPr/>
            <p:nvPr/>
          </p:nvGrpSpPr>
          <p:grpSpPr>
            <a:xfrm>
              <a:off x="829170" y="2432522"/>
              <a:ext cx="3291915" cy="1992956"/>
              <a:chOff x="1020088" y="2474698"/>
              <a:chExt cx="3291915" cy="1992956"/>
            </a:xfrm>
          </p:grpSpPr>
          <p:grpSp>
            <p:nvGrpSpPr>
              <p:cNvPr id="19" name="Gruppo 18">
                <a:extLst>
                  <a:ext uri="{FF2B5EF4-FFF2-40B4-BE49-F238E27FC236}">
                    <a16:creationId xmlns:a16="http://schemas.microsoft.com/office/drawing/2014/main" id="{512A22E6-C25A-45FD-B82B-76AFC77D1EB6}"/>
                  </a:ext>
                </a:extLst>
              </p:cNvPr>
              <p:cNvGrpSpPr/>
              <p:nvPr/>
            </p:nvGrpSpPr>
            <p:grpSpPr>
              <a:xfrm>
                <a:off x="1020088" y="2474698"/>
                <a:ext cx="3291915" cy="1992956"/>
                <a:chOff x="1673231" y="2334021"/>
                <a:chExt cx="3291915" cy="1992956"/>
              </a:xfrm>
            </p:grpSpPr>
            <p:grpSp>
              <p:nvGrpSpPr>
                <p:cNvPr id="36" name="Gruppo 35">
                  <a:extLst>
                    <a:ext uri="{FF2B5EF4-FFF2-40B4-BE49-F238E27FC236}">
                      <a16:creationId xmlns:a16="http://schemas.microsoft.com/office/drawing/2014/main" id="{723B0637-EED8-4536-B948-CAE44F3FC64E}"/>
                    </a:ext>
                  </a:extLst>
                </p:cNvPr>
                <p:cNvGrpSpPr/>
                <p:nvPr/>
              </p:nvGrpSpPr>
              <p:grpSpPr>
                <a:xfrm>
                  <a:off x="1673231" y="2334021"/>
                  <a:ext cx="3291915" cy="1992956"/>
                  <a:chOff x="5319130" y="1876821"/>
                  <a:chExt cx="3291915" cy="1992956"/>
                </a:xfrm>
              </p:grpSpPr>
              <p:grpSp>
                <p:nvGrpSpPr>
                  <p:cNvPr id="49" name="Gruppo 48">
                    <a:extLst>
                      <a:ext uri="{FF2B5EF4-FFF2-40B4-BE49-F238E27FC236}">
                        <a16:creationId xmlns:a16="http://schemas.microsoft.com/office/drawing/2014/main" id="{A9779F3D-4FC1-43E9-9D96-000B5B9DF742}"/>
                      </a:ext>
                    </a:extLst>
                  </p:cNvPr>
                  <p:cNvGrpSpPr/>
                  <p:nvPr/>
                </p:nvGrpSpPr>
                <p:grpSpPr>
                  <a:xfrm>
                    <a:off x="5319130" y="2168912"/>
                    <a:ext cx="267630" cy="1366958"/>
                    <a:chOff x="5319130" y="2168912"/>
                    <a:chExt cx="267630" cy="1366958"/>
                  </a:xfrm>
                  <a:solidFill>
                    <a:srgbClr val="7030A0"/>
                  </a:solidFill>
                </p:grpSpPr>
                <p:sp>
                  <p:nvSpPr>
                    <p:cNvPr id="65" name="Ovale 64">
                      <a:extLst>
                        <a:ext uri="{FF2B5EF4-FFF2-40B4-BE49-F238E27FC236}">
                          <a16:creationId xmlns:a16="http://schemas.microsoft.com/office/drawing/2014/main" id="{74757505-5C9F-4A22-A334-96095F02F6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131" y="2168912"/>
                      <a:ext cx="267629" cy="256479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6" name="Ovale 65">
                      <a:extLst>
                        <a:ext uri="{FF2B5EF4-FFF2-40B4-BE49-F238E27FC236}">
                          <a16:creationId xmlns:a16="http://schemas.microsoft.com/office/drawing/2014/main" id="{8DB735C9-3BD5-4071-88C6-7F5A589932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130" y="2730191"/>
                      <a:ext cx="267629" cy="256479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7" name="Ovale 66">
                      <a:extLst>
                        <a:ext uri="{FF2B5EF4-FFF2-40B4-BE49-F238E27FC236}">
                          <a16:creationId xmlns:a16="http://schemas.microsoft.com/office/drawing/2014/main" id="{9A53C1E9-431C-421D-8487-5A50D21DD5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130" y="3279391"/>
                      <a:ext cx="267629" cy="256479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grpSp>
                <p:nvGrpSpPr>
                  <p:cNvPr id="50" name="Gruppo 49">
                    <a:extLst>
                      <a:ext uri="{FF2B5EF4-FFF2-40B4-BE49-F238E27FC236}">
                        <a16:creationId xmlns:a16="http://schemas.microsoft.com/office/drawing/2014/main" id="{E19438BE-00E6-4D01-A9DA-D16C9B196A52}"/>
                      </a:ext>
                    </a:extLst>
                  </p:cNvPr>
                  <p:cNvGrpSpPr/>
                  <p:nvPr/>
                </p:nvGrpSpPr>
                <p:grpSpPr>
                  <a:xfrm>
                    <a:off x="6327226" y="1876821"/>
                    <a:ext cx="267631" cy="1992956"/>
                    <a:chOff x="6327226" y="1876821"/>
                    <a:chExt cx="267631" cy="1992956"/>
                  </a:xfrm>
                </p:grpSpPr>
                <p:sp>
                  <p:nvSpPr>
                    <p:cNvPr id="60" name="Ovale 59">
                      <a:extLst>
                        <a:ext uri="{FF2B5EF4-FFF2-40B4-BE49-F238E27FC236}">
                          <a16:creationId xmlns:a16="http://schemas.microsoft.com/office/drawing/2014/main" id="{FED7D464-AE7D-48E8-BA3C-2AAEB516C4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27226" y="3025699"/>
                      <a:ext cx="267629" cy="256479"/>
                    </a:xfrm>
                    <a:prstGeom prst="ellipse">
                      <a:avLst/>
                    </a:prstGeom>
                    <a:solidFill>
                      <a:srgbClr val="00206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61" name="Gruppo 60">
                      <a:extLst>
                        <a:ext uri="{FF2B5EF4-FFF2-40B4-BE49-F238E27FC236}">
                          <a16:creationId xmlns:a16="http://schemas.microsoft.com/office/drawing/2014/main" id="{6C3F878B-4231-45F1-BBAC-5565708195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27226" y="1876821"/>
                      <a:ext cx="267631" cy="1992956"/>
                      <a:chOff x="6327226" y="1876821"/>
                      <a:chExt cx="267631" cy="1992956"/>
                    </a:xfrm>
                  </p:grpSpPr>
                  <p:sp>
                    <p:nvSpPr>
                      <p:cNvPr id="62" name="Ovale 61">
                        <a:extLst>
                          <a:ext uri="{FF2B5EF4-FFF2-40B4-BE49-F238E27FC236}">
                            <a16:creationId xmlns:a16="http://schemas.microsoft.com/office/drawing/2014/main" id="{C11B3F29-462D-479B-B995-1BA9FF4BB2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7228" y="1876821"/>
                        <a:ext cx="267629" cy="256479"/>
                      </a:xfrm>
                      <a:prstGeom prst="ellipse">
                        <a:avLst/>
                      </a:prstGeom>
                      <a:solidFill>
                        <a:srgbClr val="002060"/>
                      </a:solidFill>
                      <a:ln>
                        <a:solidFill>
                          <a:srgbClr val="00206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63" name="Ovale 62">
                        <a:extLst>
                          <a:ext uri="{FF2B5EF4-FFF2-40B4-BE49-F238E27FC236}">
                            <a16:creationId xmlns:a16="http://schemas.microsoft.com/office/drawing/2014/main" id="{4586CC09-E800-4280-87E5-1FEEFAB813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7227" y="2464420"/>
                        <a:ext cx="267629" cy="256479"/>
                      </a:xfrm>
                      <a:prstGeom prst="ellipse">
                        <a:avLst/>
                      </a:prstGeom>
                      <a:solidFill>
                        <a:srgbClr val="002060"/>
                      </a:solidFill>
                      <a:ln>
                        <a:solidFill>
                          <a:srgbClr val="00206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64" name="Ovale 63">
                        <a:extLst>
                          <a:ext uri="{FF2B5EF4-FFF2-40B4-BE49-F238E27FC236}">
                            <a16:creationId xmlns:a16="http://schemas.microsoft.com/office/drawing/2014/main" id="{5347703E-95F4-4803-A2B6-1E0C931013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7226" y="3613298"/>
                        <a:ext cx="267629" cy="256479"/>
                      </a:xfrm>
                      <a:prstGeom prst="ellipse">
                        <a:avLst/>
                      </a:prstGeom>
                      <a:solidFill>
                        <a:srgbClr val="002060"/>
                      </a:solidFill>
                      <a:ln>
                        <a:solidFill>
                          <a:srgbClr val="00206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</p:grpSp>
              <p:grpSp>
                <p:nvGrpSpPr>
                  <p:cNvPr id="51" name="Gruppo 50">
                    <a:extLst>
                      <a:ext uri="{FF2B5EF4-FFF2-40B4-BE49-F238E27FC236}">
                        <a16:creationId xmlns:a16="http://schemas.microsoft.com/office/drawing/2014/main" id="{E90898AB-AF4E-4490-ACB7-C542DD42B7D9}"/>
                      </a:ext>
                    </a:extLst>
                  </p:cNvPr>
                  <p:cNvGrpSpPr/>
                  <p:nvPr/>
                </p:nvGrpSpPr>
                <p:grpSpPr>
                  <a:xfrm>
                    <a:off x="7335321" y="1876821"/>
                    <a:ext cx="267631" cy="1992956"/>
                    <a:chOff x="6327226" y="1876821"/>
                    <a:chExt cx="267631" cy="1992956"/>
                  </a:xfrm>
                </p:grpSpPr>
                <p:sp>
                  <p:nvSpPr>
                    <p:cNvPr id="55" name="Ovale 54">
                      <a:extLst>
                        <a:ext uri="{FF2B5EF4-FFF2-40B4-BE49-F238E27FC236}">
                          <a16:creationId xmlns:a16="http://schemas.microsoft.com/office/drawing/2014/main" id="{C589881D-8AAC-4175-9CED-62F18CE663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27226" y="3025699"/>
                      <a:ext cx="267629" cy="256479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56" name="Gruppo 55">
                      <a:extLst>
                        <a:ext uri="{FF2B5EF4-FFF2-40B4-BE49-F238E27FC236}">
                          <a16:creationId xmlns:a16="http://schemas.microsoft.com/office/drawing/2014/main" id="{E230BD84-5F2A-4E01-A76F-D17A1E3EEB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27226" y="1876821"/>
                      <a:ext cx="267631" cy="1992956"/>
                      <a:chOff x="6327226" y="1876821"/>
                      <a:chExt cx="267631" cy="1992956"/>
                    </a:xfrm>
                  </p:grpSpPr>
                  <p:sp>
                    <p:nvSpPr>
                      <p:cNvPr id="57" name="Ovale 56">
                        <a:extLst>
                          <a:ext uri="{FF2B5EF4-FFF2-40B4-BE49-F238E27FC236}">
                            <a16:creationId xmlns:a16="http://schemas.microsoft.com/office/drawing/2014/main" id="{A850B2F1-77E3-458E-9CCB-59E68D178B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7228" y="1876821"/>
                        <a:ext cx="267629" cy="256479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58" name="Ovale 57">
                        <a:extLst>
                          <a:ext uri="{FF2B5EF4-FFF2-40B4-BE49-F238E27FC236}">
                            <a16:creationId xmlns:a16="http://schemas.microsoft.com/office/drawing/2014/main" id="{21017472-7EFE-4B77-AF3B-BE28BE293E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7227" y="2464420"/>
                        <a:ext cx="267629" cy="256479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59" name="Ovale 58">
                        <a:extLst>
                          <a:ext uri="{FF2B5EF4-FFF2-40B4-BE49-F238E27FC236}">
                            <a16:creationId xmlns:a16="http://schemas.microsoft.com/office/drawing/2014/main" id="{29FE4557-9C15-4777-AA6F-0013787B8A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7226" y="3613298"/>
                        <a:ext cx="267629" cy="256479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</p:grpSp>
              <p:grpSp>
                <p:nvGrpSpPr>
                  <p:cNvPr id="52" name="Gruppo 51">
                    <a:extLst>
                      <a:ext uri="{FF2B5EF4-FFF2-40B4-BE49-F238E27FC236}">
                        <a16:creationId xmlns:a16="http://schemas.microsoft.com/office/drawing/2014/main" id="{6527E7DC-AC6C-4BBB-827D-C47F80E2DD0C}"/>
                      </a:ext>
                    </a:extLst>
                  </p:cNvPr>
                  <p:cNvGrpSpPr/>
                  <p:nvPr/>
                </p:nvGrpSpPr>
                <p:grpSpPr>
                  <a:xfrm>
                    <a:off x="8343416" y="2473712"/>
                    <a:ext cx="267629" cy="805679"/>
                    <a:chOff x="5319131" y="2769220"/>
                    <a:chExt cx="267629" cy="805679"/>
                  </a:xfrm>
                  <a:solidFill>
                    <a:srgbClr val="7030A0"/>
                  </a:solidFill>
                </p:grpSpPr>
                <p:sp>
                  <p:nvSpPr>
                    <p:cNvPr id="53" name="Ovale 52">
                      <a:extLst>
                        <a:ext uri="{FF2B5EF4-FFF2-40B4-BE49-F238E27FC236}">
                          <a16:creationId xmlns:a16="http://schemas.microsoft.com/office/drawing/2014/main" id="{7F8B03D8-1A8C-42C6-9726-9338461621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131" y="2769220"/>
                      <a:ext cx="267629" cy="256479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" name="Ovale 53">
                      <a:extLst>
                        <a:ext uri="{FF2B5EF4-FFF2-40B4-BE49-F238E27FC236}">
                          <a16:creationId xmlns:a16="http://schemas.microsoft.com/office/drawing/2014/main" id="{438C916D-7608-4A66-8C06-92F132DB2D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131" y="3318420"/>
                      <a:ext cx="267629" cy="256479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cxnSp>
              <p:nvCxnSpPr>
                <p:cNvPr id="37" name="Connettore diritto 36">
                  <a:extLst>
                    <a:ext uri="{FF2B5EF4-FFF2-40B4-BE49-F238E27FC236}">
                      <a16:creationId xmlns:a16="http://schemas.microsoft.com/office/drawing/2014/main" id="{970BB225-2A35-42AE-8733-3E5AABA80E3A}"/>
                    </a:ext>
                  </a:extLst>
                </p:cNvPr>
                <p:cNvCxnSpPr>
                  <a:cxnSpLocks/>
                  <a:stCxn id="65" idx="6"/>
                  <a:endCxn id="62" idx="2"/>
                </p:cNvCxnSpPr>
                <p:nvPr/>
              </p:nvCxnSpPr>
              <p:spPr>
                <a:xfrm flipV="1">
                  <a:off x="1940861" y="2462261"/>
                  <a:ext cx="740468" cy="292091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ttore diritto 37">
                  <a:extLst>
                    <a:ext uri="{FF2B5EF4-FFF2-40B4-BE49-F238E27FC236}">
                      <a16:creationId xmlns:a16="http://schemas.microsoft.com/office/drawing/2014/main" id="{51625413-592A-4276-9074-DE6F713E58B2}"/>
                    </a:ext>
                  </a:extLst>
                </p:cNvPr>
                <p:cNvCxnSpPr>
                  <a:cxnSpLocks/>
                  <a:stCxn id="65" idx="6"/>
                  <a:endCxn id="63" idx="2"/>
                </p:cNvCxnSpPr>
                <p:nvPr/>
              </p:nvCxnSpPr>
              <p:spPr>
                <a:xfrm>
                  <a:off x="1940861" y="2754352"/>
                  <a:ext cx="740467" cy="295508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ttore diritto 38">
                  <a:extLst>
                    <a:ext uri="{FF2B5EF4-FFF2-40B4-BE49-F238E27FC236}">
                      <a16:creationId xmlns:a16="http://schemas.microsoft.com/office/drawing/2014/main" id="{D2D7052C-309D-488A-A369-B272355BFD8B}"/>
                    </a:ext>
                  </a:extLst>
                </p:cNvPr>
                <p:cNvCxnSpPr>
                  <a:cxnSpLocks/>
                  <a:stCxn id="65" idx="6"/>
                  <a:endCxn id="60" idx="2"/>
                </p:cNvCxnSpPr>
                <p:nvPr/>
              </p:nvCxnSpPr>
              <p:spPr>
                <a:xfrm>
                  <a:off x="1940861" y="2754352"/>
                  <a:ext cx="740466" cy="856787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ttore diritto 39">
                  <a:extLst>
                    <a:ext uri="{FF2B5EF4-FFF2-40B4-BE49-F238E27FC236}">
                      <a16:creationId xmlns:a16="http://schemas.microsoft.com/office/drawing/2014/main" id="{9B13BB6B-97EF-4F39-ABAD-D0D732D19872}"/>
                    </a:ext>
                  </a:extLst>
                </p:cNvPr>
                <p:cNvCxnSpPr>
                  <a:cxnSpLocks/>
                  <a:stCxn id="65" idx="6"/>
                  <a:endCxn id="64" idx="2"/>
                </p:cNvCxnSpPr>
                <p:nvPr/>
              </p:nvCxnSpPr>
              <p:spPr>
                <a:xfrm>
                  <a:off x="1940861" y="2754352"/>
                  <a:ext cx="740466" cy="1444386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ttore diritto 40">
                  <a:extLst>
                    <a:ext uri="{FF2B5EF4-FFF2-40B4-BE49-F238E27FC236}">
                      <a16:creationId xmlns:a16="http://schemas.microsoft.com/office/drawing/2014/main" id="{42DC0373-C700-4290-9505-1AA2912A54B7}"/>
                    </a:ext>
                  </a:extLst>
                </p:cNvPr>
                <p:cNvCxnSpPr>
                  <a:cxnSpLocks/>
                  <a:stCxn id="66" idx="6"/>
                  <a:endCxn id="60" idx="2"/>
                </p:cNvCxnSpPr>
                <p:nvPr/>
              </p:nvCxnSpPr>
              <p:spPr>
                <a:xfrm>
                  <a:off x="1940860" y="3315631"/>
                  <a:ext cx="740467" cy="295508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ttore diritto 41">
                  <a:extLst>
                    <a:ext uri="{FF2B5EF4-FFF2-40B4-BE49-F238E27FC236}">
                      <a16:creationId xmlns:a16="http://schemas.microsoft.com/office/drawing/2014/main" id="{F64759AD-B31B-4E2E-81E8-B7518E1AE534}"/>
                    </a:ext>
                  </a:extLst>
                </p:cNvPr>
                <p:cNvCxnSpPr>
                  <a:cxnSpLocks/>
                  <a:stCxn id="66" idx="6"/>
                  <a:endCxn id="62" idx="2"/>
                </p:cNvCxnSpPr>
                <p:nvPr/>
              </p:nvCxnSpPr>
              <p:spPr>
                <a:xfrm flipV="1">
                  <a:off x="1940860" y="2462261"/>
                  <a:ext cx="740469" cy="853370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ttore diritto 42">
                  <a:extLst>
                    <a:ext uri="{FF2B5EF4-FFF2-40B4-BE49-F238E27FC236}">
                      <a16:creationId xmlns:a16="http://schemas.microsoft.com/office/drawing/2014/main" id="{906096D2-2769-4B35-B38B-8B54BE56A59E}"/>
                    </a:ext>
                  </a:extLst>
                </p:cNvPr>
                <p:cNvCxnSpPr>
                  <a:cxnSpLocks/>
                  <a:stCxn id="66" idx="6"/>
                  <a:endCxn id="63" idx="2"/>
                </p:cNvCxnSpPr>
                <p:nvPr/>
              </p:nvCxnSpPr>
              <p:spPr>
                <a:xfrm flipV="1">
                  <a:off x="1940860" y="3049860"/>
                  <a:ext cx="740468" cy="265771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ttore diritto 43">
                  <a:extLst>
                    <a:ext uri="{FF2B5EF4-FFF2-40B4-BE49-F238E27FC236}">
                      <a16:creationId xmlns:a16="http://schemas.microsoft.com/office/drawing/2014/main" id="{C82C7D6F-DD77-4551-B224-988FB74408FA}"/>
                    </a:ext>
                  </a:extLst>
                </p:cNvPr>
                <p:cNvCxnSpPr>
                  <a:cxnSpLocks/>
                  <a:stCxn id="66" idx="6"/>
                  <a:endCxn id="64" idx="2"/>
                </p:cNvCxnSpPr>
                <p:nvPr/>
              </p:nvCxnSpPr>
              <p:spPr>
                <a:xfrm>
                  <a:off x="1940860" y="3315631"/>
                  <a:ext cx="740467" cy="883107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ttore diritto 44">
                  <a:extLst>
                    <a:ext uri="{FF2B5EF4-FFF2-40B4-BE49-F238E27FC236}">
                      <a16:creationId xmlns:a16="http://schemas.microsoft.com/office/drawing/2014/main" id="{552D0B95-3A70-4F1D-9CC3-EA6737D52DC9}"/>
                    </a:ext>
                  </a:extLst>
                </p:cNvPr>
                <p:cNvCxnSpPr>
                  <a:cxnSpLocks/>
                  <a:stCxn id="67" idx="6"/>
                  <a:endCxn id="64" idx="2"/>
                </p:cNvCxnSpPr>
                <p:nvPr/>
              </p:nvCxnSpPr>
              <p:spPr>
                <a:xfrm>
                  <a:off x="1940860" y="3864831"/>
                  <a:ext cx="740467" cy="333907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ttore diritto 45">
                  <a:extLst>
                    <a:ext uri="{FF2B5EF4-FFF2-40B4-BE49-F238E27FC236}">
                      <a16:creationId xmlns:a16="http://schemas.microsoft.com/office/drawing/2014/main" id="{68F4DE47-04C6-41A4-8A09-0A37DAE3A003}"/>
                    </a:ext>
                  </a:extLst>
                </p:cNvPr>
                <p:cNvCxnSpPr>
                  <a:cxnSpLocks/>
                  <a:stCxn id="67" idx="6"/>
                  <a:endCxn id="60" idx="2"/>
                </p:cNvCxnSpPr>
                <p:nvPr/>
              </p:nvCxnSpPr>
              <p:spPr>
                <a:xfrm flipV="1">
                  <a:off x="1940860" y="3611139"/>
                  <a:ext cx="740467" cy="253692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ttore diritto 46">
                  <a:extLst>
                    <a:ext uri="{FF2B5EF4-FFF2-40B4-BE49-F238E27FC236}">
                      <a16:creationId xmlns:a16="http://schemas.microsoft.com/office/drawing/2014/main" id="{07E80AA9-43F3-4996-B258-31DEEE723AF5}"/>
                    </a:ext>
                  </a:extLst>
                </p:cNvPr>
                <p:cNvCxnSpPr>
                  <a:cxnSpLocks/>
                  <a:stCxn id="67" idx="6"/>
                  <a:endCxn id="63" idx="2"/>
                </p:cNvCxnSpPr>
                <p:nvPr/>
              </p:nvCxnSpPr>
              <p:spPr>
                <a:xfrm flipV="1">
                  <a:off x="1940860" y="3049860"/>
                  <a:ext cx="740468" cy="814971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ttore diritto 47">
                  <a:extLst>
                    <a:ext uri="{FF2B5EF4-FFF2-40B4-BE49-F238E27FC236}">
                      <a16:creationId xmlns:a16="http://schemas.microsoft.com/office/drawing/2014/main" id="{F3AB0A9A-4893-44B3-B7EA-84DF654D466C}"/>
                    </a:ext>
                  </a:extLst>
                </p:cNvPr>
                <p:cNvCxnSpPr>
                  <a:cxnSpLocks/>
                  <a:stCxn id="67" idx="6"/>
                  <a:endCxn id="62" idx="2"/>
                </p:cNvCxnSpPr>
                <p:nvPr/>
              </p:nvCxnSpPr>
              <p:spPr>
                <a:xfrm flipV="1">
                  <a:off x="1940860" y="2462261"/>
                  <a:ext cx="740469" cy="1402570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Connettore diritto 19">
                <a:extLst>
                  <a:ext uri="{FF2B5EF4-FFF2-40B4-BE49-F238E27FC236}">
                    <a16:creationId xmlns:a16="http://schemas.microsoft.com/office/drawing/2014/main" id="{E4FE1A62-3126-4F6C-AD23-A8AE7E2B1B8B}"/>
                  </a:ext>
                </a:extLst>
              </p:cNvPr>
              <p:cNvCxnSpPr>
                <a:cxnSpLocks/>
                <a:stCxn id="62" idx="6"/>
                <a:endCxn id="57" idx="2"/>
              </p:cNvCxnSpPr>
              <p:nvPr/>
            </p:nvCxnSpPr>
            <p:spPr>
              <a:xfrm>
                <a:off x="2295815" y="2602938"/>
                <a:ext cx="740466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1" name="Connettore diritto 20">
                <a:extLst>
                  <a:ext uri="{FF2B5EF4-FFF2-40B4-BE49-F238E27FC236}">
                    <a16:creationId xmlns:a16="http://schemas.microsoft.com/office/drawing/2014/main" id="{6537603E-2ED7-48D8-9F18-902C2B682811}"/>
                  </a:ext>
                </a:extLst>
              </p:cNvPr>
              <p:cNvCxnSpPr>
                <a:cxnSpLocks/>
                <a:stCxn id="58" idx="2"/>
                <a:endCxn id="62" idx="6"/>
              </p:cNvCxnSpPr>
              <p:nvPr/>
            </p:nvCxnSpPr>
            <p:spPr>
              <a:xfrm flipH="1" flipV="1">
                <a:off x="2295815" y="2602938"/>
                <a:ext cx="740465" cy="587599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EE2F35F6-0EAA-4BF8-BB32-2892824CCCA7}"/>
                  </a:ext>
                </a:extLst>
              </p:cNvPr>
              <p:cNvCxnSpPr>
                <a:cxnSpLocks/>
                <a:stCxn id="55" idx="2"/>
                <a:endCxn id="62" idx="6"/>
              </p:cNvCxnSpPr>
              <p:nvPr/>
            </p:nvCxnSpPr>
            <p:spPr>
              <a:xfrm flipH="1" flipV="1">
                <a:off x="2295815" y="2602938"/>
                <a:ext cx="740464" cy="1148878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3" name="Connettore diritto 22">
                <a:extLst>
                  <a:ext uri="{FF2B5EF4-FFF2-40B4-BE49-F238E27FC236}">
                    <a16:creationId xmlns:a16="http://schemas.microsoft.com/office/drawing/2014/main" id="{AC2B09BE-4CB2-460F-A2D2-D98C3033D2CB}"/>
                  </a:ext>
                </a:extLst>
              </p:cNvPr>
              <p:cNvCxnSpPr>
                <a:cxnSpLocks/>
                <a:stCxn id="59" idx="2"/>
                <a:endCxn id="62" idx="6"/>
              </p:cNvCxnSpPr>
              <p:nvPr/>
            </p:nvCxnSpPr>
            <p:spPr>
              <a:xfrm flipH="1" flipV="1">
                <a:off x="2295815" y="2602938"/>
                <a:ext cx="740464" cy="1736477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" name="Connettore diritto 23">
                <a:extLst>
                  <a:ext uri="{FF2B5EF4-FFF2-40B4-BE49-F238E27FC236}">
                    <a16:creationId xmlns:a16="http://schemas.microsoft.com/office/drawing/2014/main" id="{0C8FA4B8-551A-4719-B484-D2E337DCDA95}"/>
                  </a:ext>
                </a:extLst>
              </p:cNvPr>
              <p:cNvCxnSpPr>
                <a:cxnSpLocks/>
                <a:stCxn id="57" idx="2"/>
                <a:endCxn id="63" idx="6"/>
              </p:cNvCxnSpPr>
              <p:nvPr/>
            </p:nvCxnSpPr>
            <p:spPr>
              <a:xfrm flipH="1">
                <a:off x="2295814" y="2602938"/>
                <a:ext cx="740467" cy="587599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" name="Connettore diritto 24">
                <a:extLst>
                  <a:ext uri="{FF2B5EF4-FFF2-40B4-BE49-F238E27FC236}">
                    <a16:creationId xmlns:a16="http://schemas.microsoft.com/office/drawing/2014/main" id="{46080B58-A726-4589-A105-A351C4040640}"/>
                  </a:ext>
                </a:extLst>
              </p:cNvPr>
              <p:cNvCxnSpPr>
                <a:cxnSpLocks/>
                <a:stCxn id="58" idx="2"/>
                <a:endCxn id="63" idx="6"/>
              </p:cNvCxnSpPr>
              <p:nvPr/>
            </p:nvCxnSpPr>
            <p:spPr>
              <a:xfrm flipH="1">
                <a:off x="2295814" y="3190537"/>
                <a:ext cx="740466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6" name="Connettore diritto 25">
                <a:extLst>
                  <a:ext uri="{FF2B5EF4-FFF2-40B4-BE49-F238E27FC236}">
                    <a16:creationId xmlns:a16="http://schemas.microsoft.com/office/drawing/2014/main" id="{60320755-54C4-4CE0-81A9-6A275C91F37F}"/>
                  </a:ext>
                </a:extLst>
              </p:cNvPr>
              <p:cNvCxnSpPr>
                <a:cxnSpLocks/>
                <a:stCxn id="55" idx="2"/>
                <a:endCxn id="63" idx="6"/>
              </p:cNvCxnSpPr>
              <p:nvPr/>
            </p:nvCxnSpPr>
            <p:spPr>
              <a:xfrm flipH="1" flipV="1">
                <a:off x="2295814" y="3190537"/>
                <a:ext cx="740465" cy="561279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" name="Connettore diritto 26">
                <a:extLst>
                  <a:ext uri="{FF2B5EF4-FFF2-40B4-BE49-F238E27FC236}">
                    <a16:creationId xmlns:a16="http://schemas.microsoft.com/office/drawing/2014/main" id="{2136BF7B-EB85-4C1A-AC52-B651CBFCE468}"/>
                  </a:ext>
                </a:extLst>
              </p:cNvPr>
              <p:cNvCxnSpPr>
                <a:cxnSpLocks/>
                <a:stCxn id="59" idx="2"/>
                <a:endCxn id="63" idx="6"/>
              </p:cNvCxnSpPr>
              <p:nvPr/>
            </p:nvCxnSpPr>
            <p:spPr>
              <a:xfrm flipH="1" flipV="1">
                <a:off x="2295814" y="3190537"/>
                <a:ext cx="740465" cy="1148878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8" name="Connettore diritto 27">
                <a:extLst>
                  <a:ext uri="{FF2B5EF4-FFF2-40B4-BE49-F238E27FC236}">
                    <a16:creationId xmlns:a16="http://schemas.microsoft.com/office/drawing/2014/main" id="{33595698-E197-46B1-A7F3-7BBB2E7BCD01}"/>
                  </a:ext>
                </a:extLst>
              </p:cNvPr>
              <p:cNvCxnSpPr>
                <a:cxnSpLocks/>
                <a:stCxn id="57" idx="2"/>
                <a:endCxn id="60" idx="6"/>
              </p:cNvCxnSpPr>
              <p:nvPr/>
            </p:nvCxnSpPr>
            <p:spPr>
              <a:xfrm flipH="1">
                <a:off x="2295813" y="2602938"/>
                <a:ext cx="740468" cy="1148878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09C1BE46-C93F-4119-9204-24A19126DE0C}"/>
                  </a:ext>
                </a:extLst>
              </p:cNvPr>
              <p:cNvCxnSpPr>
                <a:cxnSpLocks/>
                <a:stCxn id="58" idx="2"/>
                <a:endCxn id="60" idx="6"/>
              </p:cNvCxnSpPr>
              <p:nvPr/>
            </p:nvCxnSpPr>
            <p:spPr>
              <a:xfrm flipH="1">
                <a:off x="2295813" y="3190537"/>
                <a:ext cx="740467" cy="561279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0" name="Connettore diritto 29">
                <a:extLst>
                  <a:ext uri="{FF2B5EF4-FFF2-40B4-BE49-F238E27FC236}">
                    <a16:creationId xmlns:a16="http://schemas.microsoft.com/office/drawing/2014/main" id="{FE0D6949-B4F8-44A0-9187-BC0472859B58}"/>
                  </a:ext>
                </a:extLst>
              </p:cNvPr>
              <p:cNvCxnSpPr>
                <a:cxnSpLocks/>
                <a:stCxn id="55" idx="2"/>
                <a:endCxn id="60" idx="6"/>
              </p:cNvCxnSpPr>
              <p:nvPr/>
            </p:nvCxnSpPr>
            <p:spPr>
              <a:xfrm flipH="1">
                <a:off x="2295813" y="3751816"/>
                <a:ext cx="740466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1" name="Connettore diritto 30">
                <a:extLst>
                  <a:ext uri="{FF2B5EF4-FFF2-40B4-BE49-F238E27FC236}">
                    <a16:creationId xmlns:a16="http://schemas.microsoft.com/office/drawing/2014/main" id="{2C90CF17-474C-4C56-AF63-C7A144EC0A33}"/>
                  </a:ext>
                </a:extLst>
              </p:cNvPr>
              <p:cNvCxnSpPr>
                <a:cxnSpLocks/>
                <a:stCxn id="59" idx="2"/>
                <a:endCxn id="60" idx="6"/>
              </p:cNvCxnSpPr>
              <p:nvPr/>
            </p:nvCxnSpPr>
            <p:spPr>
              <a:xfrm flipH="1" flipV="1">
                <a:off x="2295813" y="3751816"/>
                <a:ext cx="740466" cy="587599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2" name="Connettore diritto 31">
                <a:extLst>
                  <a:ext uri="{FF2B5EF4-FFF2-40B4-BE49-F238E27FC236}">
                    <a16:creationId xmlns:a16="http://schemas.microsoft.com/office/drawing/2014/main" id="{B5F88C81-D7BB-4052-9BD9-D6A408B431C7}"/>
                  </a:ext>
                </a:extLst>
              </p:cNvPr>
              <p:cNvCxnSpPr>
                <a:cxnSpLocks/>
                <a:stCxn id="59" idx="2"/>
                <a:endCxn id="64" idx="6"/>
              </p:cNvCxnSpPr>
              <p:nvPr/>
            </p:nvCxnSpPr>
            <p:spPr>
              <a:xfrm flipH="1">
                <a:off x="2295813" y="4339415"/>
                <a:ext cx="740466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3" name="Connettore diritto 32">
                <a:extLst>
                  <a:ext uri="{FF2B5EF4-FFF2-40B4-BE49-F238E27FC236}">
                    <a16:creationId xmlns:a16="http://schemas.microsoft.com/office/drawing/2014/main" id="{96F37ADB-2FFC-4DE5-A397-DCF773792084}"/>
                  </a:ext>
                </a:extLst>
              </p:cNvPr>
              <p:cNvCxnSpPr>
                <a:cxnSpLocks/>
                <a:stCxn id="55" idx="2"/>
                <a:endCxn id="64" idx="6"/>
              </p:cNvCxnSpPr>
              <p:nvPr/>
            </p:nvCxnSpPr>
            <p:spPr>
              <a:xfrm flipH="1">
                <a:off x="2295813" y="3751816"/>
                <a:ext cx="740466" cy="587599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4" name="Connettore diritto 33">
                <a:extLst>
                  <a:ext uri="{FF2B5EF4-FFF2-40B4-BE49-F238E27FC236}">
                    <a16:creationId xmlns:a16="http://schemas.microsoft.com/office/drawing/2014/main" id="{D2073AD4-9123-4947-8055-3FDDE5A31745}"/>
                  </a:ext>
                </a:extLst>
              </p:cNvPr>
              <p:cNvCxnSpPr>
                <a:cxnSpLocks/>
                <a:stCxn id="58" idx="2"/>
                <a:endCxn id="64" idx="6"/>
              </p:cNvCxnSpPr>
              <p:nvPr/>
            </p:nvCxnSpPr>
            <p:spPr>
              <a:xfrm flipH="1">
                <a:off x="2295813" y="3190537"/>
                <a:ext cx="740467" cy="1148878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5" name="Connettore diritto 34">
                <a:extLst>
                  <a:ext uri="{FF2B5EF4-FFF2-40B4-BE49-F238E27FC236}">
                    <a16:creationId xmlns:a16="http://schemas.microsoft.com/office/drawing/2014/main" id="{07203827-8CAB-4532-8A4A-23373EEF2B5F}"/>
                  </a:ext>
                </a:extLst>
              </p:cNvPr>
              <p:cNvCxnSpPr>
                <a:cxnSpLocks/>
                <a:stCxn id="57" idx="2"/>
                <a:endCxn id="64" idx="6"/>
              </p:cNvCxnSpPr>
              <p:nvPr/>
            </p:nvCxnSpPr>
            <p:spPr>
              <a:xfrm flipH="1">
                <a:off x="2295813" y="2602938"/>
                <a:ext cx="740468" cy="1736477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5F6ACFBF-A910-4A76-B11F-D56A5D57B5F9}"/>
                </a:ext>
              </a:extLst>
            </p:cNvPr>
            <p:cNvCxnSpPr>
              <a:cxnSpLocks/>
              <a:stCxn id="57" idx="6"/>
              <a:endCxn id="53" idx="2"/>
            </p:cNvCxnSpPr>
            <p:nvPr/>
          </p:nvCxnSpPr>
          <p:spPr>
            <a:xfrm>
              <a:off x="3112992" y="2560762"/>
              <a:ext cx="740464" cy="59689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2930F9D8-B2FA-4DC0-B990-DBEC4E0EE95D}"/>
                </a:ext>
              </a:extLst>
            </p:cNvPr>
            <p:cNvCxnSpPr>
              <a:cxnSpLocks/>
              <a:stCxn id="57" idx="6"/>
              <a:endCxn id="54" idx="2"/>
            </p:cNvCxnSpPr>
            <p:nvPr/>
          </p:nvCxnSpPr>
          <p:spPr>
            <a:xfrm>
              <a:off x="3112992" y="2560762"/>
              <a:ext cx="740464" cy="114609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5CF80B5D-88F8-44EA-9D84-0A7069ABE064}"/>
                </a:ext>
              </a:extLst>
            </p:cNvPr>
            <p:cNvCxnSpPr>
              <a:cxnSpLocks/>
              <a:stCxn id="58" idx="6"/>
              <a:endCxn id="53" idx="2"/>
            </p:cNvCxnSpPr>
            <p:nvPr/>
          </p:nvCxnSpPr>
          <p:spPr>
            <a:xfrm>
              <a:off x="3112991" y="3148361"/>
              <a:ext cx="740465" cy="929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0F73BCB7-2E82-41D3-A483-6E207D380AEA}"/>
                </a:ext>
              </a:extLst>
            </p:cNvPr>
            <p:cNvCxnSpPr>
              <a:cxnSpLocks/>
              <a:stCxn id="55" idx="6"/>
              <a:endCxn id="53" idx="2"/>
            </p:cNvCxnSpPr>
            <p:nvPr/>
          </p:nvCxnSpPr>
          <p:spPr>
            <a:xfrm flipV="1">
              <a:off x="3112990" y="3157653"/>
              <a:ext cx="740466" cy="55198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3B2EA8AB-FB10-402F-BA19-C05718F6387D}"/>
                </a:ext>
              </a:extLst>
            </p:cNvPr>
            <p:cNvCxnSpPr>
              <a:cxnSpLocks/>
              <a:stCxn id="55" idx="6"/>
              <a:endCxn id="54" idx="2"/>
            </p:cNvCxnSpPr>
            <p:nvPr/>
          </p:nvCxnSpPr>
          <p:spPr>
            <a:xfrm flipV="1">
              <a:off x="3112990" y="3706853"/>
              <a:ext cx="740466" cy="278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2D18FA51-1149-412D-99B6-990D49DC2155}"/>
                </a:ext>
              </a:extLst>
            </p:cNvPr>
            <p:cNvCxnSpPr>
              <a:cxnSpLocks/>
              <a:stCxn id="59" idx="6"/>
              <a:endCxn id="54" idx="2"/>
            </p:cNvCxnSpPr>
            <p:nvPr/>
          </p:nvCxnSpPr>
          <p:spPr>
            <a:xfrm flipV="1">
              <a:off x="3112990" y="3706853"/>
              <a:ext cx="740466" cy="590386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4477A5AB-AE19-4A6E-B0CB-D6B285F9DBCB}"/>
                </a:ext>
              </a:extLst>
            </p:cNvPr>
            <p:cNvCxnSpPr>
              <a:cxnSpLocks/>
              <a:stCxn id="59" idx="6"/>
              <a:endCxn id="53" idx="2"/>
            </p:cNvCxnSpPr>
            <p:nvPr/>
          </p:nvCxnSpPr>
          <p:spPr>
            <a:xfrm flipV="1">
              <a:off x="3112990" y="3157653"/>
              <a:ext cx="740466" cy="1139586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A5F3C7A3-034C-4E47-8D1A-B647B8C3E63A}"/>
                </a:ext>
              </a:extLst>
            </p:cNvPr>
            <p:cNvCxnSpPr>
              <a:cxnSpLocks/>
              <a:stCxn id="58" idx="6"/>
              <a:endCxn id="54" idx="2"/>
            </p:cNvCxnSpPr>
            <p:nvPr/>
          </p:nvCxnSpPr>
          <p:spPr>
            <a:xfrm>
              <a:off x="3112991" y="3148361"/>
              <a:ext cx="740465" cy="55849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8893402-9999-47A4-8374-643779C324BC}"/>
              </a:ext>
            </a:extLst>
          </p:cNvPr>
          <p:cNvSpPr txBox="1"/>
          <p:nvPr/>
        </p:nvSpPr>
        <p:spPr>
          <a:xfrm>
            <a:off x="4162208" y="5540619"/>
            <a:ext cx="386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Hidden layers</a:t>
            </a:r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EF6D4C3B-D93E-4F43-9D40-85D578998D33}"/>
              </a:ext>
            </a:extLst>
          </p:cNvPr>
          <p:cNvSpPr/>
          <p:nvPr/>
        </p:nvSpPr>
        <p:spPr>
          <a:xfrm>
            <a:off x="3480915" y="2433586"/>
            <a:ext cx="804555" cy="26239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445C2755-5F19-4139-8031-F99C0C2885DC}"/>
              </a:ext>
            </a:extLst>
          </p:cNvPr>
          <p:cNvSpPr txBox="1"/>
          <p:nvPr/>
        </p:nvSpPr>
        <p:spPr>
          <a:xfrm>
            <a:off x="1949399" y="5097915"/>
            <a:ext cx="386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x: Input layer</a:t>
            </a:r>
          </a:p>
        </p:txBody>
      </p:sp>
      <p:sp>
        <p:nvSpPr>
          <p:cNvPr id="71" name="Ovale 70">
            <a:extLst>
              <a:ext uri="{FF2B5EF4-FFF2-40B4-BE49-F238E27FC236}">
                <a16:creationId xmlns:a16="http://schemas.microsoft.com/office/drawing/2014/main" id="{21ED8EF6-E1FD-412E-9A11-E155B6B5FE9B}"/>
              </a:ext>
            </a:extLst>
          </p:cNvPr>
          <p:cNvSpPr/>
          <p:nvPr/>
        </p:nvSpPr>
        <p:spPr>
          <a:xfrm>
            <a:off x="7906531" y="2886877"/>
            <a:ext cx="804555" cy="177859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03558C05-92A6-4C2D-8AF3-A87EC3D92407}"/>
              </a:ext>
            </a:extLst>
          </p:cNvPr>
          <p:cNvSpPr txBox="1"/>
          <p:nvPr/>
        </p:nvSpPr>
        <p:spPr>
          <a:xfrm>
            <a:off x="6375015" y="4666688"/>
            <a:ext cx="386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y: Output layer</a:t>
            </a:r>
          </a:p>
        </p:txBody>
      </p:sp>
      <p:sp>
        <p:nvSpPr>
          <p:cNvPr id="73" name="Rettangolo con angoli arrotondati 72">
            <a:extLst>
              <a:ext uri="{FF2B5EF4-FFF2-40B4-BE49-F238E27FC236}">
                <a16:creationId xmlns:a16="http://schemas.microsoft.com/office/drawing/2014/main" id="{18818572-C3AE-418A-9D10-AA5FC0B585B0}"/>
              </a:ext>
            </a:extLst>
          </p:cNvPr>
          <p:cNvSpPr/>
          <p:nvPr/>
        </p:nvSpPr>
        <p:spPr>
          <a:xfrm>
            <a:off x="5039924" y="1974993"/>
            <a:ext cx="2124075" cy="349225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372B121A-36DD-411F-9119-B3F6D8396C40}"/>
              </a:ext>
            </a:extLst>
          </p:cNvPr>
          <p:cNvSpPr txBox="1"/>
          <p:nvPr/>
        </p:nvSpPr>
        <p:spPr>
          <a:xfrm>
            <a:off x="2068718" y="1517448"/>
            <a:ext cx="60935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/>
              <a:t>𝒇:𝒙→𝒚</a:t>
            </a:r>
          </a:p>
        </p:txBody>
      </p:sp>
    </p:spTree>
    <p:extLst>
      <p:ext uri="{BB962C8B-B14F-4D97-AF65-F5344CB8AC3E}">
        <p14:creationId xmlns:p14="http://schemas.microsoft.com/office/powerpoint/2010/main" val="298427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9" grpId="0" animBg="1"/>
      <p:bldP spid="70" grpId="0"/>
      <p:bldP spid="71" grpId="0" animBg="1"/>
      <p:bldP spid="72" grpId="0"/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7EBB07-B872-4BDE-B0F3-A929B87A1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400" i="1" dirty="0"/>
              <a:t>Neural Network basic elements </a:t>
            </a:r>
            <a:endParaRPr lang="it-IT" sz="2400" i="1" dirty="0"/>
          </a:p>
        </p:txBody>
      </p:sp>
      <p:grpSp>
        <p:nvGrpSpPr>
          <p:cNvPr id="92" name="Gruppo 91">
            <a:extLst>
              <a:ext uri="{FF2B5EF4-FFF2-40B4-BE49-F238E27FC236}">
                <a16:creationId xmlns:a16="http://schemas.microsoft.com/office/drawing/2014/main" id="{ACB65B6D-0FEE-4AFA-B4A5-B5C789B2CB10}"/>
              </a:ext>
            </a:extLst>
          </p:cNvPr>
          <p:cNvGrpSpPr/>
          <p:nvPr/>
        </p:nvGrpSpPr>
        <p:grpSpPr>
          <a:xfrm>
            <a:off x="444500" y="673273"/>
            <a:ext cx="11271250" cy="1914048"/>
            <a:chOff x="444500" y="673273"/>
            <a:chExt cx="11271250" cy="1914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F67B92C2-16C7-4763-B366-1F4BB4F82DB1}"/>
                    </a:ext>
                  </a:extLst>
                </p:cNvPr>
                <p:cNvSpPr txBox="1"/>
                <p:nvPr/>
              </p:nvSpPr>
              <p:spPr>
                <a:xfrm>
                  <a:off x="444500" y="948049"/>
                  <a:ext cx="1127125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Neural network model: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𝒇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𝜽</m:t>
                          </m:r>
                        </m:sub>
                      </m:sSub>
                      <m:r>
                        <a:rPr lang="it-IT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:</m:t>
                      </m:r>
                      <m:r>
                        <a:rPr lang="it-IT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𝒙</m:t>
                      </m:r>
                      <m:r>
                        <a:rPr lang="it-IT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it-IT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𝒚</m:t>
                      </m:r>
                    </m:oMath>
                  </a14:m>
                  <a:endParaRPr lang="it-IT" b="1" dirty="0">
                    <a:latin typeface="Segoe UI" panose="020B0502040204020203" pitchFamily="34" charset="0"/>
                    <a:ea typeface="Cambria Math" panose="02040503050406030204" pitchFamily="18" charset="0"/>
                    <a:cs typeface="Segoe UI" panose="020B0502040204020203" pitchFamily="34" charset="0"/>
                  </a:endParaRPr>
                </a:p>
                <a:p>
                  <a:endParaRPr lang="en-GB" b="1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r>
                    <a:rPr lang="en-GB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Parameters</a:t>
                  </a:r>
                  <a:r>
                    <a:rPr lang="en-GB" b="1" i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:r>
                    <a:rPr lang="en-GB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of the model: </a:t>
                  </a:r>
                  <a14:m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𝜽</m:t>
                      </m:r>
                    </m:oMath>
                  </a14:m>
                  <a:r>
                    <a:rPr lang="en-GB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F67B92C2-16C7-4763-B366-1F4BB4F82D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500" y="948049"/>
                  <a:ext cx="11271250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487" t="-3311" b="-105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nettore 2 74">
              <a:extLst>
                <a:ext uri="{FF2B5EF4-FFF2-40B4-BE49-F238E27FC236}">
                  <a16:creationId xmlns:a16="http://schemas.microsoft.com/office/drawing/2014/main" id="{E26559DE-8A9E-4135-A988-F95F270D0CF5}"/>
                </a:ext>
              </a:extLst>
            </p:cNvPr>
            <p:cNvCxnSpPr>
              <a:cxnSpLocks/>
              <a:endCxn id="76" idx="1"/>
            </p:cNvCxnSpPr>
            <p:nvPr/>
          </p:nvCxnSpPr>
          <p:spPr>
            <a:xfrm flipV="1">
              <a:off x="3314700" y="1134938"/>
              <a:ext cx="2501552" cy="562016"/>
            </a:xfrm>
            <a:prstGeom prst="straightConnector1">
              <a:avLst/>
            </a:prstGeom>
            <a:ln>
              <a:solidFill>
                <a:srgbClr val="A01E1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asellaDiTesto 75">
              <a:extLst>
                <a:ext uri="{FF2B5EF4-FFF2-40B4-BE49-F238E27FC236}">
                  <a16:creationId xmlns:a16="http://schemas.microsoft.com/office/drawing/2014/main" id="{F32AFDC6-24C5-4213-8D40-4B3A3FDE1FC4}"/>
                </a:ext>
              </a:extLst>
            </p:cNvPr>
            <p:cNvSpPr txBox="1"/>
            <p:nvPr/>
          </p:nvSpPr>
          <p:spPr>
            <a:xfrm>
              <a:off x="5816252" y="673273"/>
              <a:ext cx="26839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>
                  <a:latin typeface="Segoe UI" panose="020B0502040204020203" pitchFamily="34" charset="0"/>
                  <a:cs typeface="Segoe UI" panose="020B0502040204020203" pitchFamily="34" charset="0"/>
                </a:rPr>
                <a:t>Hyperparameters</a:t>
              </a:r>
            </a:p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remains the same during the learning process</a:t>
              </a:r>
            </a:p>
          </p:txBody>
        </p:sp>
        <p:sp>
          <p:nvSpPr>
            <p:cNvPr id="77" name="CasellaDiTesto 76">
              <a:extLst>
                <a:ext uri="{FF2B5EF4-FFF2-40B4-BE49-F238E27FC236}">
                  <a16:creationId xmlns:a16="http://schemas.microsoft.com/office/drawing/2014/main" id="{8D9422CD-8407-48A8-8FB4-9CBCA776EFCE}"/>
                </a:ext>
              </a:extLst>
            </p:cNvPr>
            <p:cNvSpPr txBox="1"/>
            <p:nvPr/>
          </p:nvSpPr>
          <p:spPr>
            <a:xfrm>
              <a:off x="5816252" y="1663991"/>
              <a:ext cx="26839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>
                  <a:latin typeface="Segoe UI" panose="020B0502040204020203" pitchFamily="34" charset="0"/>
                  <a:cs typeface="Segoe UI" panose="020B0502040204020203" pitchFamily="34" charset="0"/>
                </a:rPr>
                <a:t>Weights and Biases</a:t>
              </a:r>
            </a:p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optimized during the learning process</a:t>
              </a:r>
            </a:p>
          </p:txBody>
        </p:sp>
        <p:cxnSp>
          <p:nvCxnSpPr>
            <p:cNvPr id="78" name="Connettore 2 77">
              <a:extLst>
                <a:ext uri="{FF2B5EF4-FFF2-40B4-BE49-F238E27FC236}">
                  <a16:creationId xmlns:a16="http://schemas.microsoft.com/office/drawing/2014/main" id="{1FD3B734-2442-44B4-8010-0817F98C88EF}"/>
                </a:ext>
              </a:extLst>
            </p:cNvPr>
            <p:cNvCxnSpPr>
              <a:cxnSpLocks/>
              <a:endCxn id="77" idx="1"/>
            </p:cNvCxnSpPr>
            <p:nvPr/>
          </p:nvCxnSpPr>
          <p:spPr>
            <a:xfrm>
              <a:off x="3314700" y="1696954"/>
              <a:ext cx="2501552" cy="428702"/>
            </a:xfrm>
            <a:prstGeom prst="straightConnector1">
              <a:avLst/>
            </a:prstGeom>
            <a:ln>
              <a:solidFill>
                <a:srgbClr val="A01E1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uppo 164">
            <a:extLst>
              <a:ext uri="{FF2B5EF4-FFF2-40B4-BE49-F238E27FC236}">
                <a16:creationId xmlns:a16="http://schemas.microsoft.com/office/drawing/2014/main" id="{E6E315A9-5E56-4140-A4EB-C99D444F8F32}"/>
              </a:ext>
            </a:extLst>
          </p:cNvPr>
          <p:cNvGrpSpPr/>
          <p:nvPr/>
        </p:nvGrpSpPr>
        <p:grpSpPr>
          <a:xfrm>
            <a:off x="3279622" y="4127366"/>
            <a:ext cx="579826" cy="567086"/>
            <a:chOff x="1925249" y="3500089"/>
            <a:chExt cx="579826" cy="567086"/>
          </a:xfrm>
        </p:grpSpPr>
        <p:sp>
          <p:nvSpPr>
            <p:cNvPr id="159" name="Ovale 158">
              <a:extLst>
                <a:ext uri="{FF2B5EF4-FFF2-40B4-BE49-F238E27FC236}">
                  <a16:creationId xmlns:a16="http://schemas.microsoft.com/office/drawing/2014/main" id="{0BDBCAFE-49E6-4E48-B17A-D5DAE5000DE8}"/>
                </a:ext>
              </a:extLst>
            </p:cNvPr>
            <p:cNvSpPr/>
            <p:nvPr/>
          </p:nvSpPr>
          <p:spPr>
            <a:xfrm>
              <a:off x="1925249" y="3500089"/>
              <a:ext cx="579826" cy="56708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CasellaDiTesto 162">
                  <a:extLst>
                    <a:ext uri="{FF2B5EF4-FFF2-40B4-BE49-F238E27FC236}">
                      <a16:creationId xmlns:a16="http://schemas.microsoft.com/office/drawing/2014/main" id="{B4F62C14-D077-4731-9235-8E70ECC23626}"/>
                    </a:ext>
                  </a:extLst>
                </p:cNvPr>
                <p:cNvSpPr txBox="1"/>
                <p:nvPr/>
              </p:nvSpPr>
              <p:spPr>
                <a:xfrm>
                  <a:off x="2047875" y="3583070"/>
                  <a:ext cx="3424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163" name="CasellaDiTesto 162">
                  <a:extLst>
                    <a:ext uri="{FF2B5EF4-FFF2-40B4-BE49-F238E27FC236}">
                      <a16:creationId xmlns:a16="http://schemas.microsoft.com/office/drawing/2014/main" id="{B4F62C14-D077-4731-9235-8E70ECC23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7875" y="3583070"/>
                  <a:ext cx="34240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uppo 165">
            <a:extLst>
              <a:ext uri="{FF2B5EF4-FFF2-40B4-BE49-F238E27FC236}">
                <a16:creationId xmlns:a16="http://schemas.microsoft.com/office/drawing/2014/main" id="{B00F234B-26A7-4159-AE52-1613E8D71F6B}"/>
              </a:ext>
            </a:extLst>
          </p:cNvPr>
          <p:cNvGrpSpPr/>
          <p:nvPr/>
        </p:nvGrpSpPr>
        <p:grpSpPr>
          <a:xfrm>
            <a:off x="8007962" y="4127366"/>
            <a:ext cx="579825" cy="567086"/>
            <a:chOff x="8951190" y="3699101"/>
            <a:chExt cx="579825" cy="567086"/>
          </a:xfrm>
        </p:grpSpPr>
        <p:sp>
          <p:nvSpPr>
            <p:cNvPr id="161" name="Ovale 160">
              <a:extLst>
                <a:ext uri="{FF2B5EF4-FFF2-40B4-BE49-F238E27FC236}">
                  <a16:creationId xmlns:a16="http://schemas.microsoft.com/office/drawing/2014/main" id="{ED5BC382-2AE9-46D1-9080-C7956B2494B0}"/>
                </a:ext>
              </a:extLst>
            </p:cNvPr>
            <p:cNvSpPr/>
            <p:nvPr/>
          </p:nvSpPr>
          <p:spPr>
            <a:xfrm>
              <a:off x="8951190" y="3699101"/>
              <a:ext cx="579825" cy="567086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CasellaDiTesto 163">
                  <a:extLst>
                    <a:ext uri="{FF2B5EF4-FFF2-40B4-BE49-F238E27FC236}">
                      <a16:creationId xmlns:a16="http://schemas.microsoft.com/office/drawing/2014/main" id="{1BA92C51-A45B-4792-AF88-8008F57A6175}"/>
                    </a:ext>
                  </a:extLst>
                </p:cNvPr>
                <p:cNvSpPr txBox="1"/>
                <p:nvPr/>
              </p:nvSpPr>
              <p:spPr>
                <a:xfrm>
                  <a:off x="9030656" y="3786766"/>
                  <a:ext cx="4208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164" name="CasellaDiTesto 163">
                  <a:extLst>
                    <a:ext uri="{FF2B5EF4-FFF2-40B4-BE49-F238E27FC236}">
                      <a16:creationId xmlns:a16="http://schemas.microsoft.com/office/drawing/2014/main" id="{1BA92C51-A45B-4792-AF88-8008F57A61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0656" y="3786766"/>
                  <a:ext cx="42089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0" name="Gruppo 169">
            <a:extLst>
              <a:ext uri="{FF2B5EF4-FFF2-40B4-BE49-F238E27FC236}">
                <a16:creationId xmlns:a16="http://schemas.microsoft.com/office/drawing/2014/main" id="{FE98F384-E094-40CF-8B70-CD0C8EA8C210}"/>
              </a:ext>
            </a:extLst>
          </p:cNvPr>
          <p:cNvGrpSpPr/>
          <p:nvPr/>
        </p:nvGrpSpPr>
        <p:grpSpPr>
          <a:xfrm>
            <a:off x="4941009" y="4087996"/>
            <a:ext cx="599298" cy="645826"/>
            <a:chOff x="4645025" y="5071080"/>
            <a:chExt cx="579825" cy="645826"/>
          </a:xfrm>
        </p:grpSpPr>
        <p:sp>
          <p:nvSpPr>
            <p:cNvPr id="160" name="Rettangolo 159">
              <a:extLst>
                <a:ext uri="{FF2B5EF4-FFF2-40B4-BE49-F238E27FC236}">
                  <a16:creationId xmlns:a16="http://schemas.microsoft.com/office/drawing/2014/main" id="{E0B5DF40-A63C-46C9-A698-B6895CBD40C5}"/>
                </a:ext>
              </a:extLst>
            </p:cNvPr>
            <p:cNvSpPr/>
            <p:nvPr/>
          </p:nvSpPr>
          <p:spPr>
            <a:xfrm>
              <a:off x="4645025" y="5071080"/>
              <a:ext cx="579825" cy="64582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CasellaDiTesto 168">
                  <a:extLst>
                    <a:ext uri="{FF2B5EF4-FFF2-40B4-BE49-F238E27FC236}">
                      <a16:creationId xmlns:a16="http://schemas.microsoft.com/office/drawing/2014/main" id="{DAD8469B-43C7-45EC-8D8B-A4E41A759738}"/>
                    </a:ext>
                  </a:extLst>
                </p:cNvPr>
                <p:cNvSpPr txBox="1"/>
                <p:nvPr/>
              </p:nvSpPr>
              <p:spPr>
                <a:xfrm>
                  <a:off x="4756591" y="5209327"/>
                  <a:ext cx="2231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oMath>
                    </m:oMathPara>
                  </a14:m>
                  <a:endParaRPr lang="en-GB" b="1" i="1" dirty="0"/>
                </a:p>
              </p:txBody>
            </p:sp>
          </mc:Choice>
          <mc:Fallback xmlns="">
            <p:sp>
              <p:nvSpPr>
                <p:cNvPr id="169" name="CasellaDiTesto 168">
                  <a:extLst>
                    <a:ext uri="{FF2B5EF4-FFF2-40B4-BE49-F238E27FC236}">
                      <a16:creationId xmlns:a16="http://schemas.microsoft.com/office/drawing/2014/main" id="{DAD8469B-43C7-45EC-8D8B-A4E41A7597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6591" y="5209327"/>
                  <a:ext cx="22313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947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1" name="CasellaDiTesto 170">
            <a:extLst>
              <a:ext uri="{FF2B5EF4-FFF2-40B4-BE49-F238E27FC236}">
                <a16:creationId xmlns:a16="http://schemas.microsoft.com/office/drawing/2014/main" id="{6F8A4AFF-E923-4AAC-BA14-8CDB6D91CFB9}"/>
              </a:ext>
            </a:extLst>
          </p:cNvPr>
          <p:cNvSpPr txBox="1"/>
          <p:nvPr/>
        </p:nvSpPr>
        <p:spPr>
          <a:xfrm>
            <a:off x="2227542" y="3715140"/>
            <a:ext cx="268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</a:t>
            </a:r>
            <a:endParaRPr lang="en-GB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2" name="Connettore diritto 171">
            <a:extLst>
              <a:ext uri="{FF2B5EF4-FFF2-40B4-BE49-F238E27FC236}">
                <a16:creationId xmlns:a16="http://schemas.microsoft.com/office/drawing/2014/main" id="{03457154-E964-4935-8872-A47C7BE8BB50}"/>
              </a:ext>
            </a:extLst>
          </p:cNvPr>
          <p:cNvCxnSpPr>
            <a:cxnSpLocks/>
            <a:stCxn id="159" idx="6"/>
            <a:endCxn id="160" idx="1"/>
          </p:cNvCxnSpPr>
          <p:nvPr/>
        </p:nvCxnSpPr>
        <p:spPr>
          <a:xfrm>
            <a:off x="3859448" y="4410909"/>
            <a:ext cx="10815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81" name="Gruppo 180">
            <a:extLst>
              <a:ext uri="{FF2B5EF4-FFF2-40B4-BE49-F238E27FC236}">
                <a16:creationId xmlns:a16="http://schemas.microsoft.com/office/drawing/2014/main" id="{CC4DFD06-E121-4D94-BB9A-3B4C5398E1E0}"/>
              </a:ext>
            </a:extLst>
          </p:cNvPr>
          <p:cNvGrpSpPr/>
          <p:nvPr/>
        </p:nvGrpSpPr>
        <p:grpSpPr>
          <a:xfrm>
            <a:off x="6542363" y="4087996"/>
            <a:ext cx="599298" cy="645826"/>
            <a:chOff x="4645025" y="5071080"/>
            <a:chExt cx="579825" cy="645826"/>
          </a:xfrm>
        </p:grpSpPr>
        <p:sp>
          <p:nvSpPr>
            <p:cNvPr id="182" name="Rettangolo 181">
              <a:extLst>
                <a:ext uri="{FF2B5EF4-FFF2-40B4-BE49-F238E27FC236}">
                  <a16:creationId xmlns:a16="http://schemas.microsoft.com/office/drawing/2014/main" id="{3B671D48-E523-4BA9-B356-F3501CA08D5D}"/>
                </a:ext>
              </a:extLst>
            </p:cNvPr>
            <p:cNvSpPr/>
            <p:nvPr/>
          </p:nvSpPr>
          <p:spPr>
            <a:xfrm>
              <a:off x="4645025" y="5071080"/>
              <a:ext cx="579825" cy="64582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CasellaDiTesto 182">
                  <a:extLst>
                    <a:ext uri="{FF2B5EF4-FFF2-40B4-BE49-F238E27FC236}">
                      <a16:creationId xmlns:a16="http://schemas.microsoft.com/office/drawing/2014/main" id="{20F15D56-028E-4F1F-97F8-D50EDDF93591}"/>
                    </a:ext>
                  </a:extLst>
                </p:cNvPr>
                <p:cNvSpPr txBox="1"/>
                <p:nvPr/>
              </p:nvSpPr>
              <p:spPr>
                <a:xfrm>
                  <a:off x="4756591" y="5209327"/>
                  <a:ext cx="2231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𝜱</m:t>
                        </m:r>
                      </m:oMath>
                    </m:oMathPara>
                  </a14:m>
                  <a:endParaRPr lang="en-GB" b="1" i="1" dirty="0"/>
                </a:p>
              </p:txBody>
            </p:sp>
          </mc:Choice>
          <mc:Fallback xmlns="">
            <p:sp>
              <p:nvSpPr>
                <p:cNvPr id="183" name="CasellaDiTesto 182">
                  <a:extLst>
                    <a:ext uri="{FF2B5EF4-FFF2-40B4-BE49-F238E27FC236}">
                      <a16:creationId xmlns:a16="http://schemas.microsoft.com/office/drawing/2014/main" id="{20F15D56-028E-4F1F-97F8-D50EDDF935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6591" y="5209327"/>
                  <a:ext cx="223136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578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6" name="Connettore diritto 185">
            <a:extLst>
              <a:ext uri="{FF2B5EF4-FFF2-40B4-BE49-F238E27FC236}">
                <a16:creationId xmlns:a16="http://schemas.microsoft.com/office/drawing/2014/main" id="{9B627137-6234-4946-A0AD-7750ABA494FF}"/>
              </a:ext>
            </a:extLst>
          </p:cNvPr>
          <p:cNvCxnSpPr>
            <a:cxnSpLocks/>
            <a:stCxn id="182" idx="1"/>
            <a:endCxn id="160" idx="3"/>
          </p:cNvCxnSpPr>
          <p:nvPr/>
        </p:nvCxnSpPr>
        <p:spPr>
          <a:xfrm flipH="1">
            <a:off x="5540307" y="4410909"/>
            <a:ext cx="100205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9" name="Connettore diritto 188">
            <a:extLst>
              <a:ext uri="{FF2B5EF4-FFF2-40B4-BE49-F238E27FC236}">
                <a16:creationId xmlns:a16="http://schemas.microsoft.com/office/drawing/2014/main" id="{825AF832-3851-479F-BF63-F03F2DD6F931}"/>
              </a:ext>
            </a:extLst>
          </p:cNvPr>
          <p:cNvCxnSpPr>
            <a:cxnSpLocks/>
            <a:stCxn id="161" idx="2"/>
            <a:endCxn id="182" idx="3"/>
          </p:cNvCxnSpPr>
          <p:nvPr/>
        </p:nvCxnSpPr>
        <p:spPr>
          <a:xfrm flipH="1">
            <a:off x="7141661" y="4410909"/>
            <a:ext cx="86630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3" name="CasellaDiTesto 192">
            <a:extLst>
              <a:ext uri="{FF2B5EF4-FFF2-40B4-BE49-F238E27FC236}">
                <a16:creationId xmlns:a16="http://schemas.microsoft.com/office/drawing/2014/main" id="{A8632BD0-41E2-4C4D-BB87-6611754FA43F}"/>
              </a:ext>
            </a:extLst>
          </p:cNvPr>
          <p:cNvSpPr txBox="1"/>
          <p:nvPr/>
        </p:nvSpPr>
        <p:spPr>
          <a:xfrm>
            <a:off x="6955880" y="3715140"/>
            <a:ext cx="268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 </a:t>
            </a:r>
            <a:endParaRPr lang="en-GB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CasellaDiTesto 193">
                <a:extLst>
                  <a:ext uri="{FF2B5EF4-FFF2-40B4-BE49-F238E27FC236}">
                    <a16:creationId xmlns:a16="http://schemas.microsoft.com/office/drawing/2014/main" id="{61FB8EC7-963B-4C61-A638-D79FA8529F9B}"/>
                  </a:ext>
                </a:extLst>
              </p:cNvPr>
              <p:cNvSpPr txBox="1"/>
              <p:nvPr/>
            </p:nvSpPr>
            <p:spPr>
              <a:xfrm>
                <a:off x="4212892" y="4084472"/>
                <a:ext cx="342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94" name="CasellaDiTesto 193">
                <a:extLst>
                  <a:ext uri="{FF2B5EF4-FFF2-40B4-BE49-F238E27FC236}">
                    <a16:creationId xmlns:a16="http://schemas.microsoft.com/office/drawing/2014/main" id="{61FB8EC7-963B-4C61-A638-D79FA8529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892" y="4084472"/>
                <a:ext cx="34240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CasellaDiTesto 194">
                <a:extLst>
                  <a:ext uri="{FF2B5EF4-FFF2-40B4-BE49-F238E27FC236}">
                    <a16:creationId xmlns:a16="http://schemas.microsoft.com/office/drawing/2014/main" id="{BD97FC08-BDB0-4B28-8BEC-2EEB874AE4A7}"/>
                  </a:ext>
                </a:extLst>
              </p:cNvPr>
              <p:cNvSpPr txBox="1"/>
              <p:nvPr/>
            </p:nvSpPr>
            <p:spPr>
              <a:xfrm>
                <a:off x="5900312" y="4084472"/>
                <a:ext cx="342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95" name="CasellaDiTesto 194">
                <a:extLst>
                  <a:ext uri="{FF2B5EF4-FFF2-40B4-BE49-F238E27FC236}">
                    <a16:creationId xmlns:a16="http://schemas.microsoft.com/office/drawing/2014/main" id="{BD97FC08-BDB0-4B28-8BEC-2EEB874AE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312" y="4084472"/>
                <a:ext cx="3424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Ovale 195">
            <a:extLst>
              <a:ext uri="{FF2B5EF4-FFF2-40B4-BE49-F238E27FC236}">
                <a16:creationId xmlns:a16="http://schemas.microsoft.com/office/drawing/2014/main" id="{B8CFCBF2-B3F6-4012-8FE9-7CD3548DE881}"/>
              </a:ext>
            </a:extLst>
          </p:cNvPr>
          <p:cNvSpPr/>
          <p:nvPr/>
        </p:nvSpPr>
        <p:spPr>
          <a:xfrm>
            <a:off x="5196605" y="5136670"/>
            <a:ext cx="88106" cy="1023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7" name="Connettore diritto 196">
            <a:extLst>
              <a:ext uri="{FF2B5EF4-FFF2-40B4-BE49-F238E27FC236}">
                <a16:creationId xmlns:a16="http://schemas.microsoft.com/office/drawing/2014/main" id="{C9EA9BF1-1671-4668-9D26-F51236513D5A}"/>
              </a:ext>
            </a:extLst>
          </p:cNvPr>
          <p:cNvCxnSpPr>
            <a:cxnSpLocks/>
            <a:stCxn id="196" idx="0"/>
            <a:endCxn id="160" idx="2"/>
          </p:cNvCxnSpPr>
          <p:nvPr/>
        </p:nvCxnSpPr>
        <p:spPr>
          <a:xfrm flipV="1">
            <a:off x="5240658" y="4733822"/>
            <a:ext cx="0" cy="40284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CasellaDiTesto 200">
                <a:extLst>
                  <a:ext uri="{FF2B5EF4-FFF2-40B4-BE49-F238E27FC236}">
                    <a16:creationId xmlns:a16="http://schemas.microsoft.com/office/drawing/2014/main" id="{0A7212CD-8751-4FB1-AE51-D667017DC506}"/>
                  </a:ext>
                </a:extLst>
              </p:cNvPr>
              <p:cNvSpPr txBox="1"/>
              <p:nvPr/>
            </p:nvSpPr>
            <p:spPr>
              <a:xfrm>
                <a:off x="5272540" y="5003201"/>
                <a:ext cx="342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01" name="CasellaDiTesto 200">
                <a:extLst>
                  <a:ext uri="{FF2B5EF4-FFF2-40B4-BE49-F238E27FC236}">
                    <a16:creationId xmlns:a16="http://schemas.microsoft.com/office/drawing/2014/main" id="{0A7212CD-8751-4FB1-AE51-D667017DC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540" y="5003201"/>
                <a:ext cx="34240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Doppia parentesi quadra 201">
            <a:extLst>
              <a:ext uri="{FF2B5EF4-FFF2-40B4-BE49-F238E27FC236}">
                <a16:creationId xmlns:a16="http://schemas.microsoft.com/office/drawing/2014/main" id="{EAB4D072-9B3E-420E-BDDC-BD30A1C693B4}"/>
              </a:ext>
            </a:extLst>
          </p:cNvPr>
          <p:cNvSpPr/>
          <p:nvPr/>
        </p:nvSpPr>
        <p:spPr>
          <a:xfrm rot="5400000">
            <a:off x="4914544" y="2870017"/>
            <a:ext cx="1842140" cy="324544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CasellaDiTesto 202">
            <a:extLst>
              <a:ext uri="{FF2B5EF4-FFF2-40B4-BE49-F238E27FC236}">
                <a16:creationId xmlns:a16="http://schemas.microsoft.com/office/drawing/2014/main" id="{136319B1-879D-44F4-88CF-717C3B27C9DF}"/>
              </a:ext>
            </a:extLst>
          </p:cNvPr>
          <p:cNvSpPr txBox="1"/>
          <p:nvPr/>
        </p:nvSpPr>
        <p:spPr>
          <a:xfrm>
            <a:off x="4493621" y="3166368"/>
            <a:ext cx="268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General Perceptron </a:t>
            </a:r>
            <a:endParaRPr lang="en-GB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CasellaDiTesto 204">
                <a:extLst>
                  <a:ext uri="{FF2B5EF4-FFF2-40B4-BE49-F238E27FC236}">
                    <a16:creationId xmlns:a16="http://schemas.microsoft.com/office/drawing/2014/main" id="{5758FD76-2478-4943-954E-CA9022D10ED0}"/>
                  </a:ext>
                </a:extLst>
              </p:cNvPr>
              <p:cNvSpPr txBox="1"/>
              <p:nvPr/>
            </p:nvSpPr>
            <p:spPr>
              <a:xfrm>
                <a:off x="2765574" y="5690760"/>
                <a:ext cx="60943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𝒚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 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𝜱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𝒘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𝒙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+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it-IT" b="1" i="1" dirty="0">
                  <a:latin typeface="Segoe UI" panose="020B0502040204020203" pitchFamily="34" charset="0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05" name="CasellaDiTesto 204">
                <a:extLst>
                  <a:ext uri="{FF2B5EF4-FFF2-40B4-BE49-F238E27FC236}">
                    <a16:creationId xmlns:a16="http://schemas.microsoft.com/office/drawing/2014/main" id="{5758FD76-2478-4943-954E-CA9022D10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574" y="5690760"/>
                <a:ext cx="6094378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10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  <p:bldP spid="193" grpId="0"/>
      <p:bldP spid="194" grpId="0"/>
      <p:bldP spid="195" grpId="0"/>
      <p:bldP spid="196" grpId="0" animBg="1"/>
      <p:bldP spid="201" grpId="0"/>
      <p:bldP spid="202" grpId="0" animBg="1"/>
      <p:bldP spid="203" grpId="0"/>
      <p:bldP spid="2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7EBB07-B872-4BDE-B0F3-A929B87A1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400" i="1" dirty="0"/>
              <a:t>Multi-input neural networks</a:t>
            </a:r>
            <a:endParaRPr lang="it-IT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CasellaDiTesto 204">
                <a:extLst>
                  <a:ext uri="{FF2B5EF4-FFF2-40B4-BE49-F238E27FC236}">
                    <a16:creationId xmlns:a16="http://schemas.microsoft.com/office/drawing/2014/main" id="{5758FD76-2478-4943-954E-CA9022D10ED0}"/>
                  </a:ext>
                </a:extLst>
              </p:cNvPr>
              <p:cNvSpPr txBox="1"/>
              <p:nvPr/>
            </p:nvSpPr>
            <p:spPr>
              <a:xfrm>
                <a:off x="-647468" y="4667355"/>
                <a:ext cx="6094378" cy="984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𝒚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 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𝜱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𝒊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𝑵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𝒃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it-IT" b="1" i="1" dirty="0">
                  <a:latin typeface="Segoe UI" panose="020B0502040204020203" pitchFamily="34" charset="0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05" name="CasellaDiTesto 204">
                <a:extLst>
                  <a:ext uri="{FF2B5EF4-FFF2-40B4-BE49-F238E27FC236}">
                    <a16:creationId xmlns:a16="http://schemas.microsoft.com/office/drawing/2014/main" id="{5758FD76-2478-4943-954E-CA9022D10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7468" y="4667355"/>
                <a:ext cx="6094378" cy="984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uppo 9">
            <a:extLst>
              <a:ext uri="{FF2B5EF4-FFF2-40B4-BE49-F238E27FC236}">
                <a16:creationId xmlns:a16="http://schemas.microsoft.com/office/drawing/2014/main" id="{D176E25B-B5E6-41E5-B3E0-2B5C9D443197}"/>
              </a:ext>
            </a:extLst>
          </p:cNvPr>
          <p:cNvGrpSpPr/>
          <p:nvPr/>
        </p:nvGrpSpPr>
        <p:grpSpPr>
          <a:xfrm>
            <a:off x="-301848" y="1400597"/>
            <a:ext cx="6094378" cy="3699526"/>
            <a:chOff x="2275979" y="3177115"/>
            <a:chExt cx="7363887" cy="4166411"/>
          </a:xfrm>
        </p:grpSpPr>
        <p:sp>
          <p:nvSpPr>
            <p:cNvPr id="196" name="Ovale 195">
              <a:extLst>
                <a:ext uri="{FF2B5EF4-FFF2-40B4-BE49-F238E27FC236}">
                  <a16:creationId xmlns:a16="http://schemas.microsoft.com/office/drawing/2014/main" id="{B8CFCBF2-B3F6-4012-8FE9-7CD3548DE881}"/>
                </a:ext>
              </a:extLst>
            </p:cNvPr>
            <p:cNvSpPr/>
            <p:nvPr/>
          </p:nvSpPr>
          <p:spPr>
            <a:xfrm>
              <a:off x="5196605" y="5136671"/>
              <a:ext cx="88106" cy="1023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7" name="Connettore diritto 196">
              <a:extLst>
                <a:ext uri="{FF2B5EF4-FFF2-40B4-BE49-F238E27FC236}">
                  <a16:creationId xmlns:a16="http://schemas.microsoft.com/office/drawing/2014/main" id="{C9EA9BF1-1671-4668-9D26-F51236513D5A}"/>
                </a:ext>
              </a:extLst>
            </p:cNvPr>
            <p:cNvCxnSpPr>
              <a:cxnSpLocks/>
              <a:stCxn id="196" idx="0"/>
              <a:endCxn id="160" idx="2"/>
            </p:cNvCxnSpPr>
            <p:nvPr/>
          </p:nvCxnSpPr>
          <p:spPr>
            <a:xfrm flipV="1">
              <a:off x="5240658" y="4733822"/>
              <a:ext cx="0" cy="40284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CasellaDiTesto 200">
                  <a:extLst>
                    <a:ext uri="{FF2B5EF4-FFF2-40B4-BE49-F238E27FC236}">
                      <a16:creationId xmlns:a16="http://schemas.microsoft.com/office/drawing/2014/main" id="{0A7212CD-8751-4FB1-AE51-D667017DC506}"/>
                    </a:ext>
                  </a:extLst>
                </p:cNvPr>
                <p:cNvSpPr txBox="1"/>
                <p:nvPr/>
              </p:nvSpPr>
              <p:spPr>
                <a:xfrm>
                  <a:off x="5272540" y="5003201"/>
                  <a:ext cx="3424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201" name="CasellaDiTesto 200">
                  <a:extLst>
                    <a:ext uri="{FF2B5EF4-FFF2-40B4-BE49-F238E27FC236}">
                      <a16:creationId xmlns:a16="http://schemas.microsoft.com/office/drawing/2014/main" id="{0A7212CD-8751-4FB1-AE51-D667017DC5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540" y="5003201"/>
                  <a:ext cx="342402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2766" b="-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61832F1E-F524-4C13-ACE3-24D23EF87C57}"/>
                </a:ext>
              </a:extLst>
            </p:cNvPr>
            <p:cNvGrpSpPr/>
            <p:nvPr/>
          </p:nvGrpSpPr>
          <p:grpSpPr>
            <a:xfrm>
              <a:off x="2275979" y="3177115"/>
              <a:ext cx="7363887" cy="4166411"/>
              <a:chOff x="2275979" y="3177115"/>
              <a:chExt cx="7363887" cy="4166411"/>
            </a:xfrm>
          </p:grpSpPr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6BD10CC4-7E2B-4DB7-B0D3-6D10E77F11AD}"/>
                  </a:ext>
                </a:extLst>
              </p:cNvPr>
              <p:cNvSpPr txBox="1"/>
              <p:nvPr/>
            </p:nvSpPr>
            <p:spPr>
              <a:xfrm rot="5400000">
                <a:off x="2405747" y="5905210"/>
                <a:ext cx="2507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…</a:t>
                </a:r>
              </a:p>
            </p:txBody>
          </p:sp>
          <p:grpSp>
            <p:nvGrpSpPr>
              <p:cNvPr id="165" name="Gruppo 164">
                <a:extLst>
                  <a:ext uri="{FF2B5EF4-FFF2-40B4-BE49-F238E27FC236}">
                    <a16:creationId xmlns:a16="http://schemas.microsoft.com/office/drawing/2014/main" id="{E6E315A9-5E56-4140-A4EB-C99D444F8F32}"/>
                  </a:ext>
                </a:extLst>
              </p:cNvPr>
              <p:cNvGrpSpPr/>
              <p:nvPr/>
            </p:nvGrpSpPr>
            <p:grpSpPr>
              <a:xfrm>
                <a:off x="3314700" y="3623202"/>
                <a:ext cx="579826" cy="567086"/>
                <a:chOff x="1925249" y="3500089"/>
                <a:chExt cx="579826" cy="567086"/>
              </a:xfrm>
            </p:grpSpPr>
            <p:sp>
              <p:nvSpPr>
                <p:cNvPr id="159" name="Ovale 158">
                  <a:extLst>
                    <a:ext uri="{FF2B5EF4-FFF2-40B4-BE49-F238E27FC236}">
                      <a16:creationId xmlns:a16="http://schemas.microsoft.com/office/drawing/2014/main" id="{0BDBCAFE-49E6-4E48-B17A-D5DAE5000DE8}"/>
                    </a:ext>
                  </a:extLst>
                </p:cNvPr>
                <p:cNvSpPr/>
                <p:nvPr/>
              </p:nvSpPr>
              <p:spPr>
                <a:xfrm>
                  <a:off x="1925249" y="3500089"/>
                  <a:ext cx="579826" cy="567086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3" name="CasellaDiTesto 162">
                      <a:extLst>
                        <a:ext uri="{FF2B5EF4-FFF2-40B4-BE49-F238E27FC236}">
                          <a16:creationId xmlns:a16="http://schemas.microsoft.com/office/drawing/2014/main" id="{B4F62C14-D077-4731-9235-8E70ECC236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2779" y="3585107"/>
                      <a:ext cx="3424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it-IT" b="1" i="1" dirty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GB" b="1" dirty="0"/>
                    </a:p>
                  </p:txBody>
                </p:sp>
              </mc:Choice>
              <mc:Fallback xmlns="">
                <p:sp>
                  <p:nvSpPr>
                    <p:cNvPr id="163" name="CasellaDiTesto 162">
                      <a:extLst>
                        <a:ext uri="{FF2B5EF4-FFF2-40B4-BE49-F238E27FC236}">
                          <a16:creationId xmlns:a16="http://schemas.microsoft.com/office/drawing/2014/main" id="{B4F62C14-D077-4731-9235-8E70ECC236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92779" y="3585107"/>
                      <a:ext cx="342402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39130" b="-129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6" name="Gruppo 165">
                <a:extLst>
                  <a:ext uri="{FF2B5EF4-FFF2-40B4-BE49-F238E27FC236}">
                    <a16:creationId xmlns:a16="http://schemas.microsoft.com/office/drawing/2014/main" id="{B00F234B-26A7-4159-AE52-1613E8D71F6B}"/>
                  </a:ext>
                </a:extLst>
              </p:cNvPr>
              <p:cNvGrpSpPr/>
              <p:nvPr/>
            </p:nvGrpSpPr>
            <p:grpSpPr>
              <a:xfrm>
                <a:off x="8007962" y="4127366"/>
                <a:ext cx="579825" cy="567086"/>
                <a:chOff x="8951190" y="3699101"/>
                <a:chExt cx="579825" cy="567086"/>
              </a:xfrm>
            </p:grpSpPr>
            <p:sp>
              <p:nvSpPr>
                <p:cNvPr id="161" name="Ovale 160">
                  <a:extLst>
                    <a:ext uri="{FF2B5EF4-FFF2-40B4-BE49-F238E27FC236}">
                      <a16:creationId xmlns:a16="http://schemas.microsoft.com/office/drawing/2014/main" id="{ED5BC382-2AE9-46D1-9080-C7956B2494B0}"/>
                    </a:ext>
                  </a:extLst>
                </p:cNvPr>
                <p:cNvSpPr/>
                <p:nvPr/>
              </p:nvSpPr>
              <p:spPr>
                <a:xfrm>
                  <a:off x="8951190" y="3699101"/>
                  <a:ext cx="579825" cy="567086"/>
                </a:xfrm>
                <a:prstGeom prst="ellipse">
                  <a:avLst/>
                </a:prstGeom>
                <a:noFill/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" name="CasellaDiTesto 163">
                      <a:extLst>
                        <a:ext uri="{FF2B5EF4-FFF2-40B4-BE49-F238E27FC236}">
                          <a16:creationId xmlns:a16="http://schemas.microsoft.com/office/drawing/2014/main" id="{1BA92C51-A45B-4792-AF88-8008F57A61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30656" y="3786766"/>
                      <a:ext cx="4208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oMath>
                        </m:oMathPara>
                      </a14:m>
                      <a:endParaRPr lang="en-GB" b="1" dirty="0"/>
                    </a:p>
                  </p:txBody>
                </p:sp>
              </mc:Choice>
              <mc:Fallback xmlns="">
                <p:sp>
                  <p:nvSpPr>
                    <p:cNvPr id="164" name="CasellaDiTesto 163">
                      <a:extLst>
                        <a:ext uri="{FF2B5EF4-FFF2-40B4-BE49-F238E27FC236}">
                          <a16:creationId xmlns:a16="http://schemas.microsoft.com/office/drawing/2014/main" id="{1BA92C51-A45B-4792-AF88-8008F57A61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30656" y="3786766"/>
                      <a:ext cx="420891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85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0" name="Gruppo 169">
                <a:extLst>
                  <a:ext uri="{FF2B5EF4-FFF2-40B4-BE49-F238E27FC236}">
                    <a16:creationId xmlns:a16="http://schemas.microsoft.com/office/drawing/2014/main" id="{FE98F384-E094-40CF-8B70-CD0C8EA8C210}"/>
                  </a:ext>
                </a:extLst>
              </p:cNvPr>
              <p:cNvGrpSpPr/>
              <p:nvPr/>
            </p:nvGrpSpPr>
            <p:grpSpPr>
              <a:xfrm>
                <a:off x="4941009" y="4087996"/>
                <a:ext cx="599298" cy="645826"/>
                <a:chOff x="4645025" y="5071080"/>
                <a:chExt cx="579825" cy="645826"/>
              </a:xfrm>
            </p:grpSpPr>
            <p:sp>
              <p:nvSpPr>
                <p:cNvPr id="160" name="Rettangolo 159">
                  <a:extLst>
                    <a:ext uri="{FF2B5EF4-FFF2-40B4-BE49-F238E27FC236}">
                      <a16:creationId xmlns:a16="http://schemas.microsoft.com/office/drawing/2014/main" id="{E0B5DF40-A63C-46C9-A698-B6895CBD40C5}"/>
                    </a:ext>
                  </a:extLst>
                </p:cNvPr>
                <p:cNvSpPr/>
                <p:nvPr/>
              </p:nvSpPr>
              <p:spPr>
                <a:xfrm>
                  <a:off x="4645025" y="5071080"/>
                  <a:ext cx="579825" cy="64582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CasellaDiTesto 168">
                      <a:extLst>
                        <a:ext uri="{FF2B5EF4-FFF2-40B4-BE49-F238E27FC236}">
                          <a16:creationId xmlns:a16="http://schemas.microsoft.com/office/drawing/2014/main" id="{DAD8469B-43C7-45EC-8D8B-A4E41A7597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56591" y="5209327"/>
                      <a:ext cx="22313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oMath>
                        </m:oMathPara>
                      </a14:m>
                      <a:endParaRPr lang="en-GB" b="1" i="1" dirty="0"/>
                    </a:p>
                  </p:txBody>
                </p:sp>
              </mc:Choice>
              <mc:Fallback xmlns="">
                <p:sp>
                  <p:nvSpPr>
                    <p:cNvPr id="169" name="CasellaDiTesto 168">
                      <a:extLst>
                        <a:ext uri="{FF2B5EF4-FFF2-40B4-BE49-F238E27FC236}">
                          <a16:creationId xmlns:a16="http://schemas.microsoft.com/office/drawing/2014/main" id="{DAD8469B-43C7-45EC-8D8B-A4E41A7597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56591" y="5209327"/>
                      <a:ext cx="223136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67742" b="-566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71" name="CasellaDiTesto 170">
                <a:extLst>
                  <a:ext uri="{FF2B5EF4-FFF2-40B4-BE49-F238E27FC236}">
                    <a16:creationId xmlns:a16="http://schemas.microsoft.com/office/drawing/2014/main" id="{6F8A4AFF-E923-4AAC-BA14-8CDB6D91CFB9}"/>
                  </a:ext>
                </a:extLst>
              </p:cNvPr>
              <p:cNvSpPr txBox="1"/>
              <p:nvPr/>
            </p:nvSpPr>
            <p:spPr>
              <a:xfrm>
                <a:off x="2275979" y="3182056"/>
                <a:ext cx="2683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i="1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Inputs </a:t>
                </a:r>
                <a:endParaRPr lang="en-GB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72" name="Connettore diritto 171">
                <a:extLst>
                  <a:ext uri="{FF2B5EF4-FFF2-40B4-BE49-F238E27FC236}">
                    <a16:creationId xmlns:a16="http://schemas.microsoft.com/office/drawing/2014/main" id="{03457154-E964-4935-8872-A47C7BE8BB50}"/>
                  </a:ext>
                </a:extLst>
              </p:cNvPr>
              <p:cNvCxnSpPr>
                <a:cxnSpLocks/>
                <a:stCxn id="159" idx="6"/>
                <a:endCxn id="160" idx="1"/>
              </p:cNvCxnSpPr>
              <p:nvPr/>
            </p:nvCxnSpPr>
            <p:spPr>
              <a:xfrm>
                <a:off x="3894526" y="3906745"/>
                <a:ext cx="1046483" cy="50416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181" name="Gruppo 180">
                <a:extLst>
                  <a:ext uri="{FF2B5EF4-FFF2-40B4-BE49-F238E27FC236}">
                    <a16:creationId xmlns:a16="http://schemas.microsoft.com/office/drawing/2014/main" id="{CC4DFD06-E121-4D94-BB9A-3B4C5398E1E0}"/>
                  </a:ext>
                </a:extLst>
              </p:cNvPr>
              <p:cNvGrpSpPr/>
              <p:nvPr/>
            </p:nvGrpSpPr>
            <p:grpSpPr>
              <a:xfrm>
                <a:off x="6542363" y="4087996"/>
                <a:ext cx="599298" cy="645826"/>
                <a:chOff x="4645025" y="5071080"/>
                <a:chExt cx="579825" cy="645826"/>
              </a:xfrm>
            </p:grpSpPr>
            <p:sp>
              <p:nvSpPr>
                <p:cNvPr id="182" name="Rettangolo 181">
                  <a:extLst>
                    <a:ext uri="{FF2B5EF4-FFF2-40B4-BE49-F238E27FC236}">
                      <a16:creationId xmlns:a16="http://schemas.microsoft.com/office/drawing/2014/main" id="{3B671D48-E523-4BA9-B356-F3501CA08D5D}"/>
                    </a:ext>
                  </a:extLst>
                </p:cNvPr>
                <p:cNvSpPr/>
                <p:nvPr/>
              </p:nvSpPr>
              <p:spPr>
                <a:xfrm>
                  <a:off x="4645025" y="5071080"/>
                  <a:ext cx="579825" cy="64582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3" name="CasellaDiTesto 182">
                      <a:extLst>
                        <a:ext uri="{FF2B5EF4-FFF2-40B4-BE49-F238E27FC236}">
                          <a16:creationId xmlns:a16="http://schemas.microsoft.com/office/drawing/2014/main" id="{20F15D56-028E-4F1F-97F8-D50EDDF935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56591" y="5209327"/>
                      <a:ext cx="22313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𝜱</m:t>
                            </m:r>
                          </m:oMath>
                        </m:oMathPara>
                      </a14:m>
                      <a:endParaRPr lang="en-GB" b="1" i="1" dirty="0"/>
                    </a:p>
                  </p:txBody>
                </p:sp>
              </mc:Choice>
              <mc:Fallback xmlns="">
                <p:sp>
                  <p:nvSpPr>
                    <p:cNvPr id="183" name="CasellaDiTesto 182">
                      <a:extLst>
                        <a:ext uri="{FF2B5EF4-FFF2-40B4-BE49-F238E27FC236}">
                          <a16:creationId xmlns:a16="http://schemas.microsoft.com/office/drawing/2014/main" id="{20F15D56-028E-4F1F-97F8-D50EDDF935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56591" y="5209327"/>
                      <a:ext cx="223136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87500" b="-566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86" name="Connettore diritto 185">
                <a:extLst>
                  <a:ext uri="{FF2B5EF4-FFF2-40B4-BE49-F238E27FC236}">
                    <a16:creationId xmlns:a16="http://schemas.microsoft.com/office/drawing/2014/main" id="{9B627137-6234-4946-A0AD-7750ABA494FF}"/>
                  </a:ext>
                </a:extLst>
              </p:cNvPr>
              <p:cNvCxnSpPr>
                <a:cxnSpLocks/>
                <a:stCxn id="182" idx="1"/>
                <a:endCxn id="160" idx="3"/>
              </p:cNvCxnSpPr>
              <p:nvPr/>
            </p:nvCxnSpPr>
            <p:spPr>
              <a:xfrm flipH="1">
                <a:off x="5540307" y="4410909"/>
                <a:ext cx="1002056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9" name="Connettore diritto 188">
                <a:extLst>
                  <a:ext uri="{FF2B5EF4-FFF2-40B4-BE49-F238E27FC236}">
                    <a16:creationId xmlns:a16="http://schemas.microsoft.com/office/drawing/2014/main" id="{825AF832-3851-479F-BF63-F03F2DD6F931}"/>
                  </a:ext>
                </a:extLst>
              </p:cNvPr>
              <p:cNvCxnSpPr>
                <a:cxnSpLocks/>
                <a:stCxn id="161" idx="2"/>
                <a:endCxn id="182" idx="3"/>
              </p:cNvCxnSpPr>
              <p:nvPr/>
            </p:nvCxnSpPr>
            <p:spPr>
              <a:xfrm flipH="1">
                <a:off x="7141661" y="4410909"/>
                <a:ext cx="866301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93" name="CasellaDiTesto 192">
                <a:extLst>
                  <a:ext uri="{FF2B5EF4-FFF2-40B4-BE49-F238E27FC236}">
                    <a16:creationId xmlns:a16="http://schemas.microsoft.com/office/drawing/2014/main" id="{A8632BD0-41E2-4C4D-BB87-6611754FA43F}"/>
                  </a:ext>
                </a:extLst>
              </p:cNvPr>
              <p:cNvSpPr txBox="1"/>
              <p:nvPr/>
            </p:nvSpPr>
            <p:spPr>
              <a:xfrm>
                <a:off x="6955880" y="3715140"/>
                <a:ext cx="2683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i="1" dirty="0">
                    <a:solidFill>
                      <a:srgbClr val="00B0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Output </a:t>
                </a:r>
                <a:endParaRPr lang="en-GB" dirty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CasellaDiTesto 193">
                    <a:extLst>
                      <a:ext uri="{FF2B5EF4-FFF2-40B4-BE49-F238E27FC236}">
                        <a16:creationId xmlns:a16="http://schemas.microsoft.com/office/drawing/2014/main" id="{61FB8EC7-963B-4C61-A638-D79FA8529F9B}"/>
                      </a:ext>
                    </a:extLst>
                  </p:cNvPr>
                  <p:cNvSpPr txBox="1"/>
                  <p:nvPr/>
                </p:nvSpPr>
                <p:spPr>
                  <a:xfrm>
                    <a:off x="4270139" y="3801159"/>
                    <a:ext cx="34240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dirty="0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it-IT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194" name="CasellaDiTesto 193">
                    <a:extLst>
                      <a:ext uri="{FF2B5EF4-FFF2-40B4-BE49-F238E27FC236}">
                        <a16:creationId xmlns:a16="http://schemas.microsoft.com/office/drawing/2014/main" id="{61FB8EC7-963B-4C61-A638-D79FA8529F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0139" y="3801159"/>
                    <a:ext cx="34240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53191" b="-1320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CasellaDiTesto 194">
                    <a:extLst>
                      <a:ext uri="{FF2B5EF4-FFF2-40B4-BE49-F238E27FC236}">
                        <a16:creationId xmlns:a16="http://schemas.microsoft.com/office/drawing/2014/main" id="{BD97FC08-BDB0-4B28-8BEC-2EEB874AE4A7}"/>
                      </a:ext>
                    </a:extLst>
                  </p:cNvPr>
                  <p:cNvSpPr txBox="1"/>
                  <p:nvPr/>
                </p:nvSpPr>
                <p:spPr>
                  <a:xfrm>
                    <a:off x="5900312" y="4084472"/>
                    <a:ext cx="34240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oMath>
                      </m:oMathPara>
                    </a14:m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195" name="CasellaDiTesto 194">
                    <a:extLst>
                      <a:ext uri="{FF2B5EF4-FFF2-40B4-BE49-F238E27FC236}">
                        <a16:creationId xmlns:a16="http://schemas.microsoft.com/office/drawing/2014/main" id="{BD97FC08-BDB0-4B28-8BEC-2EEB874AE4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0312" y="4084472"/>
                    <a:ext cx="342402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8696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2" name="Doppia parentesi quadra 201">
                <a:extLst>
                  <a:ext uri="{FF2B5EF4-FFF2-40B4-BE49-F238E27FC236}">
                    <a16:creationId xmlns:a16="http://schemas.microsoft.com/office/drawing/2014/main" id="{EAB4D072-9B3E-420E-BDDC-BD30A1C693B4}"/>
                  </a:ext>
                </a:extLst>
              </p:cNvPr>
              <p:cNvSpPr/>
              <p:nvPr/>
            </p:nvSpPr>
            <p:spPr>
              <a:xfrm rot="5400000">
                <a:off x="4929918" y="2854643"/>
                <a:ext cx="1891992" cy="3326044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3" name="CasellaDiTesto 202">
                <a:extLst>
                  <a:ext uri="{FF2B5EF4-FFF2-40B4-BE49-F238E27FC236}">
                    <a16:creationId xmlns:a16="http://schemas.microsoft.com/office/drawing/2014/main" id="{136319B1-879D-44F4-88CF-717C3B27C9DF}"/>
                  </a:ext>
                </a:extLst>
              </p:cNvPr>
              <p:cNvSpPr txBox="1"/>
              <p:nvPr/>
            </p:nvSpPr>
            <p:spPr>
              <a:xfrm>
                <a:off x="4353965" y="3177115"/>
                <a:ext cx="3045315" cy="415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i="1" dirty="0">
                    <a:solidFill>
                      <a:srgbClr val="0070C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Multi-input Perceptron </a:t>
                </a:r>
                <a:endParaRPr lang="en-GB" dirty="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4" name="Gruppo 33">
                <a:extLst>
                  <a:ext uri="{FF2B5EF4-FFF2-40B4-BE49-F238E27FC236}">
                    <a16:creationId xmlns:a16="http://schemas.microsoft.com/office/drawing/2014/main" id="{35421473-6973-4507-99A0-E64D970B5CCA}"/>
                  </a:ext>
                </a:extLst>
              </p:cNvPr>
              <p:cNvGrpSpPr/>
              <p:nvPr/>
            </p:nvGrpSpPr>
            <p:grpSpPr>
              <a:xfrm>
                <a:off x="3314700" y="4269138"/>
                <a:ext cx="579826" cy="567086"/>
                <a:chOff x="1925249" y="3500089"/>
                <a:chExt cx="579826" cy="567086"/>
              </a:xfrm>
            </p:grpSpPr>
            <p:sp>
              <p:nvSpPr>
                <p:cNvPr id="35" name="Ovale 34">
                  <a:extLst>
                    <a:ext uri="{FF2B5EF4-FFF2-40B4-BE49-F238E27FC236}">
                      <a16:creationId xmlns:a16="http://schemas.microsoft.com/office/drawing/2014/main" id="{918A80A9-4C25-45F1-9B1A-2492778E5055}"/>
                    </a:ext>
                  </a:extLst>
                </p:cNvPr>
                <p:cNvSpPr/>
                <p:nvPr/>
              </p:nvSpPr>
              <p:spPr>
                <a:xfrm>
                  <a:off x="1925249" y="3500089"/>
                  <a:ext cx="579826" cy="567086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744055D7-011B-4F34-BB97-3B50575B64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2780" y="3584735"/>
                      <a:ext cx="3424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it-IT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GB" b="1" dirty="0"/>
                    </a:p>
                  </p:txBody>
                </p:sp>
              </mc:Choice>
              <mc:Fallback xmlns="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744055D7-011B-4F34-BB97-3B50575B64D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92780" y="3584735"/>
                      <a:ext cx="342402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r="-39130" b="-129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sellaDiTesto 36">
                    <a:extLst>
                      <a:ext uri="{FF2B5EF4-FFF2-40B4-BE49-F238E27FC236}">
                        <a16:creationId xmlns:a16="http://schemas.microsoft.com/office/drawing/2014/main" id="{354E6B31-136B-4EE7-81B3-3F2BE9F5BC30}"/>
                      </a:ext>
                    </a:extLst>
                  </p:cNvPr>
                  <p:cNvSpPr txBox="1"/>
                  <p:nvPr/>
                </p:nvSpPr>
                <p:spPr>
                  <a:xfrm>
                    <a:off x="4033083" y="4136235"/>
                    <a:ext cx="34240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dirty="0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it-IT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37" name="CasellaDiTesto 36">
                    <a:extLst>
                      <a:ext uri="{FF2B5EF4-FFF2-40B4-BE49-F238E27FC236}">
                        <a16:creationId xmlns:a16="http://schemas.microsoft.com/office/drawing/2014/main" id="{354E6B31-136B-4EE7-81B3-3F2BE9F5BC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3083" y="4136235"/>
                    <a:ext cx="342402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53191" b="-12963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Connettore diritto 37">
                <a:extLst>
                  <a:ext uri="{FF2B5EF4-FFF2-40B4-BE49-F238E27FC236}">
                    <a16:creationId xmlns:a16="http://schemas.microsoft.com/office/drawing/2014/main" id="{F80D0D46-9CF2-47F9-9C01-07505CFD6318}"/>
                  </a:ext>
                </a:extLst>
              </p:cNvPr>
              <p:cNvCxnSpPr>
                <a:cxnSpLocks/>
                <a:stCxn id="35" idx="6"/>
                <a:endCxn id="160" idx="1"/>
              </p:cNvCxnSpPr>
              <p:nvPr/>
            </p:nvCxnSpPr>
            <p:spPr>
              <a:xfrm flipV="1">
                <a:off x="3894526" y="4410909"/>
                <a:ext cx="1046483" cy="141772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41" name="Gruppo 40">
                <a:extLst>
                  <a:ext uri="{FF2B5EF4-FFF2-40B4-BE49-F238E27FC236}">
                    <a16:creationId xmlns:a16="http://schemas.microsoft.com/office/drawing/2014/main" id="{5C3FC147-D204-40CE-9677-A16FFA1990C7}"/>
                  </a:ext>
                </a:extLst>
              </p:cNvPr>
              <p:cNvGrpSpPr/>
              <p:nvPr/>
            </p:nvGrpSpPr>
            <p:grpSpPr>
              <a:xfrm>
                <a:off x="3314700" y="5180119"/>
                <a:ext cx="579826" cy="567086"/>
                <a:chOff x="1925249" y="3500089"/>
                <a:chExt cx="579826" cy="567086"/>
              </a:xfrm>
            </p:grpSpPr>
            <p:sp>
              <p:nvSpPr>
                <p:cNvPr id="42" name="Ovale 41">
                  <a:extLst>
                    <a:ext uri="{FF2B5EF4-FFF2-40B4-BE49-F238E27FC236}">
                      <a16:creationId xmlns:a16="http://schemas.microsoft.com/office/drawing/2014/main" id="{C1A93EEA-3B74-4E63-8A44-57E70AC5EF45}"/>
                    </a:ext>
                  </a:extLst>
                </p:cNvPr>
                <p:cNvSpPr/>
                <p:nvPr/>
              </p:nvSpPr>
              <p:spPr>
                <a:xfrm>
                  <a:off x="1925249" y="3500089"/>
                  <a:ext cx="579826" cy="567086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CasellaDiTesto 42">
                      <a:extLst>
                        <a:ext uri="{FF2B5EF4-FFF2-40B4-BE49-F238E27FC236}">
                          <a16:creationId xmlns:a16="http://schemas.microsoft.com/office/drawing/2014/main" id="{0ABDBA72-FEC0-401A-A61C-3CD1DAEED2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59095" y="3580611"/>
                      <a:ext cx="3424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it-IT" b="1" i="1" dirty="0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sub>
                            </m:sSub>
                          </m:oMath>
                        </m:oMathPara>
                      </a14:m>
                      <a:endParaRPr lang="en-GB" b="1" dirty="0"/>
                    </a:p>
                  </p:txBody>
                </p:sp>
              </mc:Choice>
              <mc:Fallback xmlns="">
                <p:sp>
                  <p:nvSpPr>
                    <p:cNvPr id="43" name="CasellaDiTesto 42">
                      <a:extLst>
                        <a:ext uri="{FF2B5EF4-FFF2-40B4-BE49-F238E27FC236}">
                          <a16:creationId xmlns:a16="http://schemas.microsoft.com/office/drawing/2014/main" id="{0ABDBA72-FEC0-401A-A61C-3CD1DAEED2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59095" y="3580611"/>
                      <a:ext cx="342402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r="-44681" b="-129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CasellaDiTesto 43">
                    <a:extLst>
                      <a:ext uri="{FF2B5EF4-FFF2-40B4-BE49-F238E27FC236}">
                        <a16:creationId xmlns:a16="http://schemas.microsoft.com/office/drawing/2014/main" id="{7A8D1676-2154-4DA5-AE4C-DA6C14482BD6}"/>
                      </a:ext>
                    </a:extLst>
                  </p:cNvPr>
                  <p:cNvSpPr txBox="1"/>
                  <p:nvPr/>
                </p:nvSpPr>
                <p:spPr>
                  <a:xfrm>
                    <a:off x="4340312" y="4840361"/>
                    <a:ext cx="34240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dirty="0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it-IT" b="1" i="1" dirty="0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oMath>
                      </m:oMathPara>
                    </a14:m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44" name="CasellaDiTesto 43">
                    <a:extLst>
                      <a:ext uri="{FF2B5EF4-FFF2-40B4-BE49-F238E27FC236}">
                        <a16:creationId xmlns:a16="http://schemas.microsoft.com/office/drawing/2014/main" id="{7A8D1676-2154-4DA5-AE4C-DA6C14482B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0312" y="4840361"/>
                    <a:ext cx="342402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65217" b="-12963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Connettore diritto 44">
                <a:extLst>
                  <a:ext uri="{FF2B5EF4-FFF2-40B4-BE49-F238E27FC236}">
                    <a16:creationId xmlns:a16="http://schemas.microsoft.com/office/drawing/2014/main" id="{967E70E1-CDCE-4AAA-810F-621FD7DED1CE}"/>
                  </a:ext>
                </a:extLst>
              </p:cNvPr>
              <p:cNvCxnSpPr>
                <a:cxnSpLocks/>
                <a:stCxn id="42" idx="6"/>
                <a:endCxn id="160" idx="1"/>
              </p:cNvCxnSpPr>
              <p:nvPr/>
            </p:nvCxnSpPr>
            <p:spPr>
              <a:xfrm flipV="1">
                <a:off x="3894526" y="4410909"/>
                <a:ext cx="1046483" cy="1052753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786B835B-6DF6-4C46-8DC3-5BFD642A0BAD}"/>
                  </a:ext>
                </a:extLst>
              </p:cNvPr>
              <p:cNvSpPr txBox="1"/>
              <p:nvPr/>
            </p:nvSpPr>
            <p:spPr>
              <a:xfrm>
                <a:off x="325241" y="3825411"/>
                <a:ext cx="5040509" cy="876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𝒏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+…+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𝒘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𝒏</m:t>
                          </m:r>
                        </m:sub>
                      </m:sSub>
                      <m:r>
                        <a:rPr lang="it-IT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∙</m:t>
                      </m:r>
                      <m:sSub>
                        <m:sSubPr>
                          <m:ctrlP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𝑵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𝒃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𝒊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𝟏</m:t>
                          </m:r>
                        </m:sub>
                        <m:sup>
                          <m: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𝑵</m:t>
                          </m:r>
                        </m:sup>
                        <m:e>
                          <m:sSub>
                            <m:sSubPr>
                              <m:ctrlP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+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𝒃</m:t>
                          </m:r>
                        </m:e>
                      </m:nary>
                    </m:oMath>
                  </m:oMathPara>
                </a14:m>
                <a:endParaRPr lang="en-GB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786B835B-6DF6-4C46-8DC3-5BFD642A0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41" y="3825411"/>
                <a:ext cx="5040509" cy="87665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uppo 39">
            <a:extLst>
              <a:ext uri="{FF2B5EF4-FFF2-40B4-BE49-F238E27FC236}">
                <a16:creationId xmlns:a16="http://schemas.microsoft.com/office/drawing/2014/main" id="{610DF43C-9BBB-47D9-8F93-42012C9EF20D}"/>
              </a:ext>
            </a:extLst>
          </p:cNvPr>
          <p:cNvGrpSpPr/>
          <p:nvPr/>
        </p:nvGrpSpPr>
        <p:grpSpPr>
          <a:xfrm>
            <a:off x="6684715" y="1404985"/>
            <a:ext cx="3755900" cy="3057086"/>
            <a:chOff x="6449889" y="1047460"/>
            <a:chExt cx="4863811" cy="4310799"/>
          </a:xfrm>
        </p:grpSpPr>
        <p:sp>
          <p:nvSpPr>
            <p:cNvPr id="66" name="Ovale 65">
              <a:extLst>
                <a:ext uri="{FF2B5EF4-FFF2-40B4-BE49-F238E27FC236}">
                  <a16:creationId xmlns:a16="http://schemas.microsoft.com/office/drawing/2014/main" id="{F4550DBA-42C8-43E7-A8BC-3309195F2901}"/>
                </a:ext>
              </a:extLst>
            </p:cNvPr>
            <p:cNvSpPr/>
            <p:nvPr/>
          </p:nvSpPr>
          <p:spPr>
            <a:xfrm>
              <a:off x="8439257" y="2127742"/>
              <a:ext cx="72917" cy="90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7" name="Connettore diritto 66">
              <a:extLst>
                <a:ext uri="{FF2B5EF4-FFF2-40B4-BE49-F238E27FC236}">
                  <a16:creationId xmlns:a16="http://schemas.microsoft.com/office/drawing/2014/main" id="{AC238EC0-AD56-4242-9F2B-D0BFE412673B}"/>
                </a:ext>
              </a:extLst>
            </p:cNvPr>
            <p:cNvCxnSpPr>
              <a:cxnSpLocks/>
              <a:stCxn id="66" idx="0"/>
              <a:endCxn id="64" idx="2"/>
            </p:cNvCxnSpPr>
            <p:nvPr/>
          </p:nvCxnSpPr>
          <p:spPr>
            <a:xfrm flipH="1" flipV="1">
              <a:off x="8473862" y="1796696"/>
              <a:ext cx="1854" cy="331046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1" name="Ovale 70">
              <a:extLst>
                <a:ext uri="{FF2B5EF4-FFF2-40B4-BE49-F238E27FC236}">
                  <a16:creationId xmlns:a16="http://schemas.microsoft.com/office/drawing/2014/main" id="{93A69486-0AA7-46C5-9CE1-FBE5FB86E363}"/>
                </a:ext>
              </a:extLst>
            </p:cNvPr>
            <p:cNvSpPr/>
            <p:nvPr/>
          </p:nvSpPr>
          <p:spPr>
            <a:xfrm>
              <a:off x="8439257" y="3352829"/>
              <a:ext cx="72917" cy="90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2" name="Connettore diritto 71">
              <a:extLst>
                <a:ext uri="{FF2B5EF4-FFF2-40B4-BE49-F238E27FC236}">
                  <a16:creationId xmlns:a16="http://schemas.microsoft.com/office/drawing/2014/main" id="{E2C325DF-9750-462E-8FC3-DE2959714368}"/>
                </a:ext>
              </a:extLst>
            </p:cNvPr>
            <p:cNvCxnSpPr>
              <a:cxnSpLocks/>
              <a:stCxn id="71" idx="0"/>
              <a:endCxn id="69" idx="2"/>
            </p:cNvCxnSpPr>
            <p:nvPr/>
          </p:nvCxnSpPr>
          <p:spPr>
            <a:xfrm flipH="1" flipV="1">
              <a:off x="8473862" y="3021783"/>
              <a:ext cx="1854" cy="331046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6" name="Ovale 75">
              <a:extLst>
                <a:ext uri="{FF2B5EF4-FFF2-40B4-BE49-F238E27FC236}">
                  <a16:creationId xmlns:a16="http://schemas.microsoft.com/office/drawing/2014/main" id="{30EF60EC-1BFB-437D-8DD1-24AFF01B677A}"/>
                </a:ext>
              </a:extLst>
            </p:cNvPr>
            <p:cNvSpPr/>
            <p:nvPr/>
          </p:nvSpPr>
          <p:spPr>
            <a:xfrm>
              <a:off x="8461775" y="4579127"/>
              <a:ext cx="72917" cy="90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7" name="Connettore diritto 76">
              <a:extLst>
                <a:ext uri="{FF2B5EF4-FFF2-40B4-BE49-F238E27FC236}">
                  <a16:creationId xmlns:a16="http://schemas.microsoft.com/office/drawing/2014/main" id="{D8CB7178-76C5-4B93-8FE1-8C87AFFE4A7C}"/>
                </a:ext>
              </a:extLst>
            </p:cNvPr>
            <p:cNvCxnSpPr>
              <a:cxnSpLocks/>
              <a:stCxn id="76" idx="0"/>
              <a:endCxn id="74" idx="2"/>
            </p:cNvCxnSpPr>
            <p:nvPr/>
          </p:nvCxnSpPr>
          <p:spPr>
            <a:xfrm flipH="1" flipV="1">
              <a:off x="8496380" y="4248081"/>
              <a:ext cx="1854" cy="331046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8" name="Ovale 77">
              <a:extLst>
                <a:ext uri="{FF2B5EF4-FFF2-40B4-BE49-F238E27FC236}">
                  <a16:creationId xmlns:a16="http://schemas.microsoft.com/office/drawing/2014/main" id="{6A3BF9C4-D544-42C6-A715-8E4E57CD4E7C}"/>
                </a:ext>
              </a:extLst>
            </p:cNvPr>
            <p:cNvSpPr/>
            <p:nvPr/>
          </p:nvSpPr>
          <p:spPr>
            <a:xfrm>
              <a:off x="10786932" y="1259246"/>
              <a:ext cx="479865" cy="503539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asellaDiTesto 78">
                  <a:extLst>
                    <a:ext uri="{FF2B5EF4-FFF2-40B4-BE49-F238E27FC236}">
                      <a16:creationId xmlns:a16="http://schemas.microsoft.com/office/drawing/2014/main" id="{6462522C-133B-48C7-B55F-35DAA149CBE7}"/>
                    </a:ext>
                  </a:extLst>
                </p:cNvPr>
                <p:cNvSpPr txBox="1"/>
                <p:nvPr/>
              </p:nvSpPr>
              <p:spPr>
                <a:xfrm>
                  <a:off x="10785785" y="1176642"/>
                  <a:ext cx="348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79" name="CasellaDiTesto 78">
                  <a:extLst>
                    <a:ext uri="{FF2B5EF4-FFF2-40B4-BE49-F238E27FC236}">
                      <a16:creationId xmlns:a16="http://schemas.microsoft.com/office/drawing/2014/main" id="{6462522C-133B-48C7-B55F-35DAA149CB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5785" y="1176642"/>
                  <a:ext cx="348332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47727" b="-5238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Rettangolo 79">
              <a:extLst>
                <a:ext uri="{FF2B5EF4-FFF2-40B4-BE49-F238E27FC236}">
                  <a16:creationId xmlns:a16="http://schemas.microsoft.com/office/drawing/2014/main" id="{A589460F-94EB-4A6B-87D8-CEDDAD198E78}"/>
                </a:ext>
              </a:extLst>
            </p:cNvPr>
            <p:cNvSpPr/>
            <p:nvPr/>
          </p:nvSpPr>
          <p:spPr>
            <a:xfrm>
              <a:off x="9573997" y="1224288"/>
              <a:ext cx="495981" cy="57345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asellaDiTesto 80">
                  <a:extLst>
                    <a:ext uri="{FF2B5EF4-FFF2-40B4-BE49-F238E27FC236}">
                      <a16:creationId xmlns:a16="http://schemas.microsoft.com/office/drawing/2014/main" id="{0A10E521-0CE3-417D-B274-3F68A3CF4B31}"/>
                    </a:ext>
                  </a:extLst>
                </p:cNvPr>
                <p:cNvSpPr txBox="1"/>
                <p:nvPr/>
              </p:nvSpPr>
              <p:spPr>
                <a:xfrm>
                  <a:off x="9669430" y="1347043"/>
                  <a:ext cx="1908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𝜱</m:t>
                        </m:r>
                      </m:oMath>
                    </m:oMathPara>
                  </a14:m>
                  <a:endParaRPr lang="en-GB" b="1" i="1" dirty="0"/>
                </a:p>
              </p:txBody>
            </p:sp>
          </mc:Choice>
          <mc:Fallback xmlns="">
            <p:sp>
              <p:nvSpPr>
                <p:cNvPr id="81" name="CasellaDiTesto 80">
                  <a:extLst>
                    <a:ext uri="{FF2B5EF4-FFF2-40B4-BE49-F238E27FC236}">
                      <a16:creationId xmlns:a16="http://schemas.microsoft.com/office/drawing/2014/main" id="{0A10E521-0CE3-417D-B274-3F68A3CF4B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9430" y="1347043"/>
                  <a:ext cx="190870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4000" r="-128000" b="-302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Connettore diritto 81">
              <a:extLst>
                <a:ext uri="{FF2B5EF4-FFF2-40B4-BE49-F238E27FC236}">
                  <a16:creationId xmlns:a16="http://schemas.microsoft.com/office/drawing/2014/main" id="{C5EBA5E3-F2DF-4FF4-B0AD-24FB4B631476}"/>
                </a:ext>
              </a:extLst>
            </p:cNvPr>
            <p:cNvCxnSpPr>
              <a:cxnSpLocks/>
              <a:stCxn id="80" idx="1"/>
              <a:endCxn id="64" idx="3"/>
            </p:cNvCxnSpPr>
            <p:nvPr/>
          </p:nvCxnSpPr>
          <p:spPr>
            <a:xfrm flipH="1" flipV="1">
              <a:off x="8721852" y="1509969"/>
              <a:ext cx="852145" cy="104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3" name="Connettore diritto 82">
              <a:extLst>
                <a:ext uri="{FF2B5EF4-FFF2-40B4-BE49-F238E27FC236}">
                  <a16:creationId xmlns:a16="http://schemas.microsoft.com/office/drawing/2014/main" id="{804283BC-35E0-4287-982D-FA1679F1E97D}"/>
                </a:ext>
              </a:extLst>
            </p:cNvPr>
            <p:cNvCxnSpPr>
              <a:cxnSpLocks/>
              <a:stCxn id="78" idx="2"/>
              <a:endCxn id="80" idx="3"/>
            </p:cNvCxnSpPr>
            <p:nvPr/>
          </p:nvCxnSpPr>
          <p:spPr>
            <a:xfrm flipH="1">
              <a:off x="10069978" y="1511016"/>
              <a:ext cx="716954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asellaDiTesto 83">
                  <a:extLst>
                    <a:ext uri="{FF2B5EF4-FFF2-40B4-BE49-F238E27FC236}">
                      <a16:creationId xmlns:a16="http://schemas.microsoft.com/office/drawing/2014/main" id="{5B4E7DD9-9A65-4817-9207-63F1A28F8F40}"/>
                    </a:ext>
                  </a:extLst>
                </p:cNvPr>
                <p:cNvSpPr txBox="1"/>
                <p:nvPr/>
              </p:nvSpPr>
              <p:spPr>
                <a:xfrm>
                  <a:off x="8944609" y="1047460"/>
                  <a:ext cx="2833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84" name="CasellaDiTesto 83">
                  <a:extLst>
                    <a:ext uri="{FF2B5EF4-FFF2-40B4-BE49-F238E27FC236}">
                      <a16:creationId xmlns:a16="http://schemas.microsoft.com/office/drawing/2014/main" id="{5B4E7DD9-9A65-4817-9207-63F1A28F8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4609" y="1047460"/>
                  <a:ext cx="283372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91429" b="-4186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Ovale 85">
              <a:extLst>
                <a:ext uri="{FF2B5EF4-FFF2-40B4-BE49-F238E27FC236}">
                  <a16:creationId xmlns:a16="http://schemas.microsoft.com/office/drawing/2014/main" id="{C3995E0B-3C6E-4399-8601-46FF0DE41724}"/>
                </a:ext>
              </a:extLst>
            </p:cNvPr>
            <p:cNvSpPr/>
            <p:nvPr/>
          </p:nvSpPr>
          <p:spPr>
            <a:xfrm>
              <a:off x="10786932" y="2482921"/>
              <a:ext cx="479865" cy="503539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CasellaDiTesto 86">
                  <a:extLst>
                    <a:ext uri="{FF2B5EF4-FFF2-40B4-BE49-F238E27FC236}">
                      <a16:creationId xmlns:a16="http://schemas.microsoft.com/office/drawing/2014/main" id="{B9B6BA7C-2376-402B-A113-307C2537F2B6}"/>
                    </a:ext>
                  </a:extLst>
                </p:cNvPr>
                <p:cNvSpPr txBox="1"/>
                <p:nvPr/>
              </p:nvSpPr>
              <p:spPr>
                <a:xfrm>
                  <a:off x="10785785" y="2430681"/>
                  <a:ext cx="348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87" name="CasellaDiTesto 86">
                  <a:extLst>
                    <a:ext uri="{FF2B5EF4-FFF2-40B4-BE49-F238E27FC236}">
                      <a16:creationId xmlns:a16="http://schemas.microsoft.com/office/drawing/2014/main" id="{B9B6BA7C-2376-402B-A113-307C2537F2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5785" y="2430681"/>
                  <a:ext cx="348332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47727" b="-5116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Rettangolo 87">
              <a:extLst>
                <a:ext uri="{FF2B5EF4-FFF2-40B4-BE49-F238E27FC236}">
                  <a16:creationId xmlns:a16="http://schemas.microsoft.com/office/drawing/2014/main" id="{39EECF71-A427-4FE3-B2D9-9AC0FA66B8F2}"/>
                </a:ext>
              </a:extLst>
            </p:cNvPr>
            <p:cNvSpPr/>
            <p:nvPr/>
          </p:nvSpPr>
          <p:spPr>
            <a:xfrm>
              <a:off x="9573997" y="2447963"/>
              <a:ext cx="495981" cy="57345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asellaDiTesto 88">
                  <a:extLst>
                    <a:ext uri="{FF2B5EF4-FFF2-40B4-BE49-F238E27FC236}">
                      <a16:creationId xmlns:a16="http://schemas.microsoft.com/office/drawing/2014/main" id="{BD81C85E-6497-447D-B2EC-591F1478EBF7}"/>
                    </a:ext>
                  </a:extLst>
                </p:cNvPr>
                <p:cNvSpPr txBox="1"/>
                <p:nvPr/>
              </p:nvSpPr>
              <p:spPr>
                <a:xfrm>
                  <a:off x="9669430" y="2570718"/>
                  <a:ext cx="1908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𝜱</m:t>
                        </m:r>
                      </m:oMath>
                    </m:oMathPara>
                  </a14:m>
                  <a:endParaRPr lang="en-GB" b="1" i="1" dirty="0"/>
                </a:p>
              </p:txBody>
            </p:sp>
          </mc:Choice>
          <mc:Fallback xmlns="">
            <p:sp>
              <p:nvSpPr>
                <p:cNvPr id="89" name="CasellaDiTesto 88">
                  <a:extLst>
                    <a:ext uri="{FF2B5EF4-FFF2-40B4-BE49-F238E27FC236}">
                      <a16:creationId xmlns:a16="http://schemas.microsoft.com/office/drawing/2014/main" id="{BD81C85E-6497-447D-B2EC-591F1478EB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9430" y="2570718"/>
                  <a:ext cx="190870" cy="369332"/>
                </a:xfrm>
                <a:prstGeom prst="rect">
                  <a:avLst/>
                </a:prstGeom>
                <a:blipFill>
                  <a:blip r:embed="rId20"/>
                  <a:stretch>
                    <a:fillRect l="-4000" r="-128000" b="-302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Connettore diritto 89">
              <a:extLst>
                <a:ext uri="{FF2B5EF4-FFF2-40B4-BE49-F238E27FC236}">
                  <a16:creationId xmlns:a16="http://schemas.microsoft.com/office/drawing/2014/main" id="{A1720BF1-67B5-493F-A181-DBC18BC4286B}"/>
                </a:ext>
              </a:extLst>
            </p:cNvPr>
            <p:cNvCxnSpPr>
              <a:cxnSpLocks/>
              <a:stCxn id="88" idx="1"/>
              <a:endCxn id="69" idx="3"/>
            </p:cNvCxnSpPr>
            <p:nvPr/>
          </p:nvCxnSpPr>
          <p:spPr>
            <a:xfrm flipH="1">
              <a:off x="8721852" y="2734691"/>
              <a:ext cx="852145" cy="365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1" name="Connettore diritto 90">
              <a:extLst>
                <a:ext uri="{FF2B5EF4-FFF2-40B4-BE49-F238E27FC236}">
                  <a16:creationId xmlns:a16="http://schemas.microsoft.com/office/drawing/2014/main" id="{40C5E16D-11B5-4DD5-BDA7-CC44E3995CC0}"/>
                </a:ext>
              </a:extLst>
            </p:cNvPr>
            <p:cNvCxnSpPr>
              <a:cxnSpLocks/>
              <a:stCxn id="86" idx="2"/>
              <a:endCxn id="88" idx="3"/>
            </p:cNvCxnSpPr>
            <p:nvPr/>
          </p:nvCxnSpPr>
          <p:spPr>
            <a:xfrm flipH="1">
              <a:off x="10069978" y="2734691"/>
              <a:ext cx="716954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CasellaDiTesto 91">
                  <a:extLst>
                    <a:ext uri="{FF2B5EF4-FFF2-40B4-BE49-F238E27FC236}">
                      <a16:creationId xmlns:a16="http://schemas.microsoft.com/office/drawing/2014/main" id="{616DA196-CC59-4C4E-A983-2F22BB3E3E43}"/>
                    </a:ext>
                  </a:extLst>
                </p:cNvPr>
                <p:cNvSpPr txBox="1"/>
                <p:nvPr/>
              </p:nvSpPr>
              <p:spPr>
                <a:xfrm>
                  <a:off x="8944609" y="2270769"/>
                  <a:ext cx="2833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92" name="CasellaDiTesto 91">
                  <a:extLst>
                    <a:ext uri="{FF2B5EF4-FFF2-40B4-BE49-F238E27FC236}">
                      <a16:creationId xmlns:a16="http://schemas.microsoft.com/office/drawing/2014/main" id="{616DA196-CC59-4C4E-A983-2F22BB3E3E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4609" y="2270769"/>
                  <a:ext cx="283372" cy="369332"/>
                </a:xfrm>
                <a:prstGeom prst="rect">
                  <a:avLst/>
                </a:prstGeom>
                <a:blipFill>
                  <a:blip r:embed="rId21"/>
                  <a:stretch>
                    <a:fillRect r="-91429" b="-3953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Ovale 93">
              <a:extLst>
                <a:ext uri="{FF2B5EF4-FFF2-40B4-BE49-F238E27FC236}">
                  <a16:creationId xmlns:a16="http://schemas.microsoft.com/office/drawing/2014/main" id="{92448FB8-A480-4BDA-8521-7BC29FA5D9AC}"/>
                </a:ext>
              </a:extLst>
            </p:cNvPr>
            <p:cNvSpPr/>
            <p:nvPr/>
          </p:nvSpPr>
          <p:spPr>
            <a:xfrm>
              <a:off x="10824222" y="3706595"/>
              <a:ext cx="479865" cy="503539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CasellaDiTesto 94">
                  <a:extLst>
                    <a:ext uri="{FF2B5EF4-FFF2-40B4-BE49-F238E27FC236}">
                      <a16:creationId xmlns:a16="http://schemas.microsoft.com/office/drawing/2014/main" id="{FD08EA96-62F8-43C0-A71F-4A9EB1C7F9BC}"/>
                    </a:ext>
                  </a:extLst>
                </p:cNvPr>
                <p:cNvSpPr txBox="1"/>
                <p:nvPr/>
              </p:nvSpPr>
              <p:spPr>
                <a:xfrm>
                  <a:off x="10810664" y="3651040"/>
                  <a:ext cx="348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95" name="CasellaDiTesto 94">
                  <a:extLst>
                    <a:ext uri="{FF2B5EF4-FFF2-40B4-BE49-F238E27FC236}">
                      <a16:creationId xmlns:a16="http://schemas.microsoft.com/office/drawing/2014/main" id="{FD08EA96-62F8-43C0-A71F-4A9EB1C7F9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0664" y="3651040"/>
                  <a:ext cx="348332" cy="369332"/>
                </a:xfrm>
                <a:prstGeom prst="rect">
                  <a:avLst/>
                </a:prstGeom>
                <a:blipFill>
                  <a:blip r:embed="rId22"/>
                  <a:stretch>
                    <a:fillRect r="-45455" b="-5116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Rettangolo 95">
              <a:extLst>
                <a:ext uri="{FF2B5EF4-FFF2-40B4-BE49-F238E27FC236}">
                  <a16:creationId xmlns:a16="http://schemas.microsoft.com/office/drawing/2014/main" id="{AEDB3C08-E452-47AC-92AE-7129FE957F37}"/>
                </a:ext>
              </a:extLst>
            </p:cNvPr>
            <p:cNvSpPr/>
            <p:nvPr/>
          </p:nvSpPr>
          <p:spPr>
            <a:xfrm>
              <a:off x="9611287" y="3671637"/>
              <a:ext cx="495981" cy="57345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CasellaDiTesto 96">
                  <a:extLst>
                    <a:ext uri="{FF2B5EF4-FFF2-40B4-BE49-F238E27FC236}">
                      <a16:creationId xmlns:a16="http://schemas.microsoft.com/office/drawing/2014/main" id="{077496B9-74D0-417F-B833-05863D266D40}"/>
                    </a:ext>
                  </a:extLst>
                </p:cNvPr>
                <p:cNvSpPr txBox="1"/>
                <p:nvPr/>
              </p:nvSpPr>
              <p:spPr>
                <a:xfrm>
                  <a:off x="9706720" y="3794392"/>
                  <a:ext cx="1908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𝜱</m:t>
                        </m:r>
                      </m:oMath>
                    </m:oMathPara>
                  </a14:m>
                  <a:endParaRPr lang="en-GB" b="1" i="1" dirty="0"/>
                </a:p>
              </p:txBody>
            </p:sp>
          </mc:Choice>
          <mc:Fallback xmlns="">
            <p:sp>
              <p:nvSpPr>
                <p:cNvPr id="97" name="CasellaDiTesto 96">
                  <a:extLst>
                    <a:ext uri="{FF2B5EF4-FFF2-40B4-BE49-F238E27FC236}">
                      <a16:creationId xmlns:a16="http://schemas.microsoft.com/office/drawing/2014/main" id="{077496B9-74D0-417F-B833-05863D266D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6720" y="3794392"/>
                  <a:ext cx="190870" cy="369332"/>
                </a:xfrm>
                <a:prstGeom prst="rect">
                  <a:avLst/>
                </a:prstGeom>
                <a:blipFill>
                  <a:blip r:embed="rId23"/>
                  <a:stretch>
                    <a:fillRect l="-4167" r="-137500" b="-302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Connettore diritto 97">
              <a:extLst>
                <a:ext uri="{FF2B5EF4-FFF2-40B4-BE49-F238E27FC236}">
                  <a16:creationId xmlns:a16="http://schemas.microsoft.com/office/drawing/2014/main" id="{DEEE124A-B307-4999-9F42-DCF7034BA276}"/>
                </a:ext>
              </a:extLst>
            </p:cNvPr>
            <p:cNvCxnSpPr>
              <a:cxnSpLocks/>
              <a:stCxn id="96" idx="1"/>
              <a:endCxn id="74" idx="3"/>
            </p:cNvCxnSpPr>
            <p:nvPr/>
          </p:nvCxnSpPr>
          <p:spPr>
            <a:xfrm flipH="1">
              <a:off x="8744370" y="3958365"/>
              <a:ext cx="866917" cy="298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9" name="Connettore diritto 98">
              <a:extLst>
                <a:ext uri="{FF2B5EF4-FFF2-40B4-BE49-F238E27FC236}">
                  <a16:creationId xmlns:a16="http://schemas.microsoft.com/office/drawing/2014/main" id="{F7D2AE92-9811-4A68-A015-13BB90CCB4F4}"/>
                </a:ext>
              </a:extLst>
            </p:cNvPr>
            <p:cNvCxnSpPr>
              <a:cxnSpLocks/>
              <a:stCxn id="94" idx="2"/>
              <a:endCxn id="96" idx="3"/>
            </p:cNvCxnSpPr>
            <p:nvPr/>
          </p:nvCxnSpPr>
          <p:spPr>
            <a:xfrm flipH="1">
              <a:off x="10107268" y="3958365"/>
              <a:ext cx="716954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CasellaDiTesto 99">
                  <a:extLst>
                    <a:ext uri="{FF2B5EF4-FFF2-40B4-BE49-F238E27FC236}">
                      <a16:creationId xmlns:a16="http://schemas.microsoft.com/office/drawing/2014/main" id="{87BF2F5C-92A0-483F-973C-91314C751096}"/>
                    </a:ext>
                  </a:extLst>
                </p:cNvPr>
                <p:cNvSpPr txBox="1"/>
                <p:nvPr/>
              </p:nvSpPr>
              <p:spPr>
                <a:xfrm>
                  <a:off x="8937489" y="3466373"/>
                  <a:ext cx="2833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100" name="CasellaDiTesto 99">
                  <a:extLst>
                    <a:ext uri="{FF2B5EF4-FFF2-40B4-BE49-F238E27FC236}">
                      <a16:creationId xmlns:a16="http://schemas.microsoft.com/office/drawing/2014/main" id="{87BF2F5C-92A0-483F-973C-91314C7510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7489" y="3466373"/>
                  <a:ext cx="283372" cy="369332"/>
                </a:xfrm>
                <a:prstGeom prst="rect">
                  <a:avLst/>
                </a:prstGeom>
                <a:blipFill>
                  <a:blip r:embed="rId24"/>
                  <a:stretch>
                    <a:fillRect r="-83333" b="-3953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CasellaDiTesto 103">
              <a:extLst>
                <a:ext uri="{FF2B5EF4-FFF2-40B4-BE49-F238E27FC236}">
                  <a16:creationId xmlns:a16="http://schemas.microsoft.com/office/drawing/2014/main" id="{BEC59143-A7A1-4A6B-B083-D4DA96637210}"/>
                </a:ext>
              </a:extLst>
            </p:cNvPr>
            <p:cNvSpPr txBox="1"/>
            <p:nvPr/>
          </p:nvSpPr>
          <p:spPr>
            <a:xfrm rot="5400000">
              <a:off x="8841273" y="4092262"/>
              <a:ext cx="2226334" cy="305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sp>
          <p:nvSpPr>
            <p:cNvPr id="105" name="CasellaDiTesto 104">
              <a:extLst>
                <a:ext uri="{FF2B5EF4-FFF2-40B4-BE49-F238E27FC236}">
                  <a16:creationId xmlns:a16="http://schemas.microsoft.com/office/drawing/2014/main" id="{F8328127-1050-4F0F-914D-111207109060}"/>
                </a:ext>
              </a:extLst>
            </p:cNvPr>
            <p:cNvSpPr txBox="1"/>
            <p:nvPr/>
          </p:nvSpPr>
          <p:spPr>
            <a:xfrm rot="5400000">
              <a:off x="10047703" y="4092262"/>
              <a:ext cx="2226334" cy="305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70942F01-1609-40EC-95AB-9166FBA76229}"/>
                </a:ext>
              </a:extLst>
            </p:cNvPr>
            <p:cNvGrpSpPr/>
            <p:nvPr/>
          </p:nvGrpSpPr>
          <p:grpSpPr>
            <a:xfrm>
              <a:off x="6449889" y="1223241"/>
              <a:ext cx="2356249" cy="3837241"/>
              <a:chOff x="6449889" y="1223241"/>
              <a:chExt cx="2356249" cy="3837241"/>
            </a:xfrm>
          </p:grpSpPr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FE27C589-E13F-4D20-9DC9-605B80A678E2}"/>
                  </a:ext>
                </a:extLst>
              </p:cNvPr>
              <p:cNvSpPr txBox="1"/>
              <p:nvPr/>
            </p:nvSpPr>
            <p:spPr>
              <a:xfrm rot="5400000">
                <a:off x="5740682" y="3794484"/>
                <a:ext cx="2226336" cy="305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…</a:t>
                </a:r>
              </a:p>
            </p:txBody>
          </p:sp>
          <p:sp>
            <p:nvSpPr>
              <p:cNvPr id="57" name="Ovale 56">
                <a:extLst>
                  <a:ext uri="{FF2B5EF4-FFF2-40B4-BE49-F238E27FC236}">
                    <a16:creationId xmlns:a16="http://schemas.microsoft.com/office/drawing/2014/main" id="{BE27ADB5-BAD9-4D82-B7ED-7F7B8929E7FA}"/>
                  </a:ext>
                </a:extLst>
              </p:cNvPr>
              <p:cNvSpPr/>
              <p:nvPr/>
            </p:nvSpPr>
            <p:spPr>
              <a:xfrm>
                <a:off x="6459819" y="1796696"/>
                <a:ext cx="479866" cy="50353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asellaDiTesto 57">
                    <a:extLst>
                      <a:ext uri="{FF2B5EF4-FFF2-40B4-BE49-F238E27FC236}">
                        <a16:creationId xmlns:a16="http://schemas.microsoft.com/office/drawing/2014/main" id="{F4FD1990-877B-4D60-BD25-970D9EFEC3D2}"/>
                      </a:ext>
                    </a:extLst>
                  </p:cNvPr>
                  <p:cNvSpPr txBox="1"/>
                  <p:nvPr/>
                </p:nvSpPr>
                <p:spPr>
                  <a:xfrm>
                    <a:off x="6465444" y="1745087"/>
                    <a:ext cx="283372" cy="3279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58" name="CasellaDiTesto 57">
                    <a:extLst>
                      <a:ext uri="{FF2B5EF4-FFF2-40B4-BE49-F238E27FC236}">
                        <a16:creationId xmlns:a16="http://schemas.microsoft.com/office/drawing/2014/main" id="{F4FD1990-877B-4D60-BD25-970D9EFEC3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65444" y="1745087"/>
                    <a:ext cx="283372" cy="32794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r="-82857" b="-5789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9" name="Ovale 58">
                <a:extLst>
                  <a:ext uri="{FF2B5EF4-FFF2-40B4-BE49-F238E27FC236}">
                    <a16:creationId xmlns:a16="http://schemas.microsoft.com/office/drawing/2014/main" id="{0B6DB694-7318-46E5-A00D-CCF23A299746}"/>
                  </a:ext>
                </a:extLst>
              </p:cNvPr>
              <p:cNvSpPr/>
              <p:nvPr/>
            </p:nvSpPr>
            <p:spPr>
              <a:xfrm>
                <a:off x="6459819" y="2370248"/>
                <a:ext cx="479866" cy="50353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06584358-89DE-4589-A6CA-4AFE2CDC1361}"/>
                      </a:ext>
                    </a:extLst>
                  </p:cNvPr>
                  <p:cNvSpPr txBox="1"/>
                  <p:nvPr/>
                </p:nvSpPr>
                <p:spPr>
                  <a:xfrm>
                    <a:off x="6449889" y="2330607"/>
                    <a:ext cx="283372" cy="3279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06584358-89DE-4589-A6CA-4AFE2CDC13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9889" y="2330607"/>
                    <a:ext cx="283372" cy="32794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r="-82857" b="-5789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1" name="Ovale 60">
                <a:extLst>
                  <a:ext uri="{FF2B5EF4-FFF2-40B4-BE49-F238E27FC236}">
                    <a16:creationId xmlns:a16="http://schemas.microsoft.com/office/drawing/2014/main" id="{F1FC62A6-7DC8-48C9-B016-3CD457BB3CFC}"/>
                  </a:ext>
                </a:extLst>
              </p:cNvPr>
              <p:cNvSpPr/>
              <p:nvPr/>
            </p:nvSpPr>
            <p:spPr>
              <a:xfrm>
                <a:off x="6459819" y="3179146"/>
                <a:ext cx="479866" cy="50353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asellaDiTesto 61">
                    <a:extLst>
                      <a:ext uri="{FF2B5EF4-FFF2-40B4-BE49-F238E27FC236}">
                        <a16:creationId xmlns:a16="http://schemas.microsoft.com/office/drawing/2014/main" id="{B2AC6F2A-457A-455C-A4AC-006E591AE222}"/>
                      </a:ext>
                    </a:extLst>
                  </p:cNvPr>
                  <p:cNvSpPr txBox="1"/>
                  <p:nvPr/>
                </p:nvSpPr>
                <p:spPr>
                  <a:xfrm>
                    <a:off x="6452519" y="3115806"/>
                    <a:ext cx="283372" cy="3279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1" i="1" dirty="0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oMath>
                      </m:oMathPara>
                    </a14:m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62" name="CasellaDiTesto 61">
                    <a:extLst>
                      <a:ext uri="{FF2B5EF4-FFF2-40B4-BE49-F238E27FC236}">
                        <a16:creationId xmlns:a16="http://schemas.microsoft.com/office/drawing/2014/main" id="{B2AC6F2A-457A-455C-A4AC-006E591AE2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2519" y="3115806"/>
                    <a:ext cx="283372" cy="327944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88889" b="-60526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asellaDiTesto 62">
                    <a:extLst>
                      <a:ext uri="{FF2B5EF4-FFF2-40B4-BE49-F238E27FC236}">
                        <a16:creationId xmlns:a16="http://schemas.microsoft.com/office/drawing/2014/main" id="{57A371DD-B640-4E38-B2F0-31BB3B6474DA}"/>
                      </a:ext>
                    </a:extLst>
                  </p:cNvPr>
                  <p:cNvSpPr txBox="1"/>
                  <p:nvPr/>
                </p:nvSpPr>
                <p:spPr>
                  <a:xfrm>
                    <a:off x="8500247" y="2035889"/>
                    <a:ext cx="2833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63" name="CasellaDiTesto 62">
                    <a:extLst>
                      <a:ext uri="{FF2B5EF4-FFF2-40B4-BE49-F238E27FC236}">
                        <a16:creationId xmlns:a16="http://schemas.microsoft.com/office/drawing/2014/main" id="{57A371DD-B640-4E38-B2F0-31BB3B6474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0247" y="2035889"/>
                    <a:ext cx="283373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r="-80556" b="-4186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Rettangolo 63">
                <a:extLst>
                  <a:ext uri="{FF2B5EF4-FFF2-40B4-BE49-F238E27FC236}">
                    <a16:creationId xmlns:a16="http://schemas.microsoft.com/office/drawing/2014/main" id="{10D57C8C-DFC3-4D4F-A01B-F52DD2943686}"/>
                  </a:ext>
                </a:extLst>
              </p:cNvPr>
              <p:cNvSpPr/>
              <p:nvPr/>
            </p:nvSpPr>
            <p:spPr>
              <a:xfrm>
                <a:off x="8225871" y="1223241"/>
                <a:ext cx="495981" cy="573455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CasellaDiTesto 64">
                    <a:extLst>
                      <a:ext uri="{FF2B5EF4-FFF2-40B4-BE49-F238E27FC236}">
                        <a16:creationId xmlns:a16="http://schemas.microsoft.com/office/drawing/2014/main" id="{5D811AE1-9E2B-4B68-90BE-CB5C4AE528A6}"/>
                      </a:ext>
                    </a:extLst>
                  </p:cNvPr>
                  <p:cNvSpPr txBox="1"/>
                  <p:nvPr/>
                </p:nvSpPr>
                <p:spPr>
                  <a:xfrm>
                    <a:off x="8321304" y="1345996"/>
                    <a:ext cx="190870" cy="3279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oMath>
                      </m:oMathPara>
                    </a14:m>
                    <a:endParaRPr lang="en-GB" b="1" i="1" dirty="0"/>
                  </a:p>
                </p:txBody>
              </p:sp>
            </mc:Choice>
            <mc:Fallback xmlns="">
              <p:sp>
                <p:nvSpPr>
                  <p:cNvPr id="65" name="CasellaDiTesto 64">
                    <a:extLst>
                      <a:ext uri="{FF2B5EF4-FFF2-40B4-BE49-F238E27FC236}">
                        <a16:creationId xmlns:a16="http://schemas.microsoft.com/office/drawing/2014/main" id="{5D811AE1-9E2B-4B68-90BE-CB5C4AE528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1304" y="1345996"/>
                    <a:ext cx="190870" cy="327945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8333" r="-104167" b="-4736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CasellaDiTesto 67">
                    <a:extLst>
                      <a:ext uri="{FF2B5EF4-FFF2-40B4-BE49-F238E27FC236}">
                        <a16:creationId xmlns:a16="http://schemas.microsoft.com/office/drawing/2014/main" id="{8B1714B3-F536-4B90-B88B-0505773C77A4}"/>
                      </a:ext>
                    </a:extLst>
                  </p:cNvPr>
                  <p:cNvSpPr txBox="1"/>
                  <p:nvPr/>
                </p:nvSpPr>
                <p:spPr>
                  <a:xfrm>
                    <a:off x="8500247" y="3260976"/>
                    <a:ext cx="2833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68" name="CasellaDiTesto 67">
                    <a:extLst>
                      <a:ext uri="{FF2B5EF4-FFF2-40B4-BE49-F238E27FC236}">
                        <a16:creationId xmlns:a16="http://schemas.microsoft.com/office/drawing/2014/main" id="{8B1714B3-F536-4B90-B88B-0505773C77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0247" y="3260976"/>
                    <a:ext cx="283373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r="-80556" b="-3953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Rettangolo 68">
                <a:extLst>
                  <a:ext uri="{FF2B5EF4-FFF2-40B4-BE49-F238E27FC236}">
                    <a16:creationId xmlns:a16="http://schemas.microsoft.com/office/drawing/2014/main" id="{1D931C2F-4A77-4E14-9621-17E7E1B4A630}"/>
                  </a:ext>
                </a:extLst>
              </p:cNvPr>
              <p:cNvSpPr/>
              <p:nvPr/>
            </p:nvSpPr>
            <p:spPr>
              <a:xfrm>
                <a:off x="8225871" y="2448328"/>
                <a:ext cx="495981" cy="573455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CasellaDiTesto 69">
                    <a:extLst>
                      <a:ext uri="{FF2B5EF4-FFF2-40B4-BE49-F238E27FC236}">
                        <a16:creationId xmlns:a16="http://schemas.microsoft.com/office/drawing/2014/main" id="{0DBDA305-970B-4F0D-82A0-146EE1179F64}"/>
                      </a:ext>
                    </a:extLst>
                  </p:cNvPr>
                  <p:cNvSpPr txBox="1"/>
                  <p:nvPr/>
                </p:nvSpPr>
                <p:spPr>
                  <a:xfrm>
                    <a:off x="8321304" y="2571083"/>
                    <a:ext cx="190870" cy="3279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oMath>
                      </m:oMathPara>
                    </a14:m>
                    <a:endParaRPr lang="en-GB" b="1" i="1" dirty="0"/>
                  </a:p>
                </p:txBody>
              </p:sp>
            </mc:Choice>
            <mc:Fallback xmlns="">
              <p:sp>
                <p:nvSpPr>
                  <p:cNvPr id="70" name="CasellaDiTesto 69">
                    <a:extLst>
                      <a:ext uri="{FF2B5EF4-FFF2-40B4-BE49-F238E27FC236}">
                        <a16:creationId xmlns:a16="http://schemas.microsoft.com/office/drawing/2014/main" id="{0DBDA305-970B-4F0D-82A0-146EE1179F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1304" y="2571083"/>
                    <a:ext cx="190870" cy="327945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8333" r="-104167" b="-4736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CasellaDiTesto 72">
                    <a:extLst>
                      <a:ext uri="{FF2B5EF4-FFF2-40B4-BE49-F238E27FC236}">
                        <a16:creationId xmlns:a16="http://schemas.microsoft.com/office/drawing/2014/main" id="{77643E68-8493-4028-BE40-0CFCE910BD81}"/>
                      </a:ext>
                    </a:extLst>
                  </p:cNvPr>
                  <p:cNvSpPr txBox="1"/>
                  <p:nvPr/>
                </p:nvSpPr>
                <p:spPr>
                  <a:xfrm>
                    <a:off x="8522765" y="4487274"/>
                    <a:ext cx="2833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oMath>
                      </m:oMathPara>
                    </a14:m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73" name="CasellaDiTesto 72">
                    <a:extLst>
                      <a:ext uri="{FF2B5EF4-FFF2-40B4-BE49-F238E27FC236}">
                        <a16:creationId xmlns:a16="http://schemas.microsoft.com/office/drawing/2014/main" id="{77643E68-8493-4028-BE40-0CFCE910BD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2765" y="4487274"/>
                    <a:ext cx="283373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r="-77778" b="-3953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4" name="Rettangolo 73">
                <a:extLst>
                  <a:ext uri="{FF2B5EF4-FFF2-40B4-BE49-F238E27FC236}">
                    <a16:creationId xmlns:a16="http://schemas.microsoft.com/office/drawing/2014/main" id="{80BFF8F5-D955-42FB-8452-8FCBFAA98A07}"/>
                  </a:ext>
                </a:extLst>
              </p:cNvPr>
              <p:cNvSpPr/>
              <p:nvPr/>
            </p:nvSpPr>
            <p:spPr>
              <a:xfrm>
                <a:off x="8248389" y="3674626"/>
                <a:ext cx="495981" cy="573455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CasellaDiTesto 74">
                    <a:extLst>
                      <a:ext uri="{FF2B5EF4-FFF2-40B4-BE49-F238E27FC236}">
                        <a16:creationId xmlns:a16="http://schemas.microsoft.com/office/drawing/2014/main" id="{7CB86C50-2F07-4F1F-8F56-98849B984338}"/>
                      </a:ext>
                    </a:extLst>
                  </p:cNvPr>
                  <p:cNvSpPr txBox="1"/>
                  <p:nvPr/>
                </p:nvSpPr>
                <p:spPr>
                  <a:xfrm>
                    <a:off x="8343822" y="3797381"/>
                    <a:ext cx="190870" cy="3279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oMath>
                      </m:oMathPara>
                    </a14:m>
                    <a:endParaRPr lang="en-GB" b="1" i="1" dirty="0"/>
                  </a:p>
                </p:txBody>
              </p:sp>
            </mc:Choice>
            <mc:Fallback xmlns="">
              <p:sp>
                <p:nvSpPr>
                  <p:cNvPr id="75" name="CasellaDiTesto 74">
                    <a:extLst>
                      <a:ext uri="{FF2B5EF4-FFF2-40B4-BE49-F238E27FC236}">
                        <a16:creationId xmlns:a16="http://schemas.microsoft.com/office/drawing/2014/main" id="{7CB86C50-2F07-4F1F-8F56-98849B9843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43822" y="3797381"/>
                    <a:ext cx="190870" cy="327945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4000" r="-100000" b="-4359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6" name="Connettore diritto 105">
                <a:extLst>
                  <a:ext uri="{FF2B5EF4-FFF2-40B4-BE49-F238E27FC236}">
                    <a16:creationId xmlns:a16="http://schemas.microsoft.com/office/drawing/2014/main" id="{641FA602-DB85-4AFA-9969-3B3B0DA884B8}"/>
                  </a:ext>
                </a:extLst>
              </p:cNvPr>
              <p:cNvCxnSpPr>
                <a:cxnSpLocks/>
                <a:stCxn id="64" idx="1"/>
                <a:endCxn id="57" idx="6"/>
              </p:cNvCxnSpPr>
              <p:nvPr/>
            </p:nvCxnSpPr>
            <p:spPr>
              <a:xfrm flipH="1">
                <a:off x="6939685" y="1509969"/>
                <a:ext cx="1286186" cy="538497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9" name="Connettore diritto 108">
                <a:extLst>
                  <a:ext uri="{FF2B5EF4-FFF2-40B4-BE49-F238E27FC236}">
                    <a16:creationId xmlns:a16="http://schemas.microsoft.com/office/drawing/2014/main" id="{53DD7BEB-8E13-4991-8514-269F221EE010}"/>
                  </a:ext>
                </a:extLst>
              </p:cNvPr>
              <p:cNvCxnSpPr>
                <a:cxnSpLocks/>
                <a:stCxn id="69" idx="1"/>
                <a:endCxn id="57" idx="6"/>
              </p:cNvCxnSpPr>
              <p:nvPr/>
            </p:nvCxnSpPr>
            <p:spPr>
              <a:xfrm flipH="1" flipV="1">
                <a:off x="6939685" y="2048466"/>
                <a:ext cx="1286186" cy="68659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2" name="Connettore diritto 111">
                <a:extLst>
                  <a:ext uri="{FF2B5EF4-FFF2-40B4-BE49-F238E27FC236}">
                    <a16:creationId xmlns:a16="http://schemas.microsoft.com/office/drawing/2014/main" id="{60F695FC-E5EE-45B8-9BF9-F0D85760EECC}"/>
                  </a:ext>
                </a:extLst>
              </p:cNvPr>
              <p:cNvCxnSpPr>
                <a:cxnSpLocks/>
                <a:stCxn id="74" idx="1"/>
                <a:endCxn id="57" idx="6"/>
              </p:cNvCxnSpPr>
              <p:nvPr/>
            </p:nvCxnSpPr>
            <p:spPr>
              <a:xfrm flipH="1" flipV="1">
                <a:off x="6939685" y="2048466"/>
                <a:ext cx="1308704" cy="1912888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5" name="Connettore diritto 114">
                <a:extLst>
                  <a:ext uri="{FF2B5EF4-FFF2-40B4-BE49-F238E27FC236}">
                    <a16:creationId xmlns:a16="http://schemas.microsoft.com/office/drawing/2014/main" id="{9BBAA297-0F81-45C1-B39B-9BDC8E9F5A09}"/>
                  </a:ext>
                </a:extLst>
              </p:cNvPr>
              <p:cNvCxnSpPr>
                <a:cxnSpLocks/>
                <a:stCxn id="64" idx="1"/>
                <a:endCxn id="59" idx="6"/>
              </p:cNvCxnSpPr>
              <p:nvPr/>
            </p:nvCxnSpPr>
            <p:spPr>
              <a:xfrm flipH="1">
                <a:off x="6939685" y="1509969"/>
                <a:ext cx="1286186" cy="1112049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8" name="Connettore diritto 117">
                <a:extLst>
                  <a:ext uri="{FF2B5EF4-FFF2-40B4-BE49-F238E27FC236}">
                    <a16:creationId xmlns:a16="http://schemas.microsoft.com/office/drawing/2014/main" id="{C72B233E-F008-409A-A1D7-0D57929407F1}"/>
                  </a:ext>
                </a:extLst>
              </p:cNvPr>
              <p:cNvCxnSpPr>
                <a:cxnSpLocks/>
                <a:stCxn id="69" idx="1"/>
                <a:endCxn id="59" idx="6"/>
              </p:cNvCxnSpPr>
              <p:nvPr/>
            </p:nvCxnSpPr>
            <p:spPr>
              <a:xfrm flipH="1" flipV="1">
                <a:off x="6939685" y="2622018"/>
                <a:ext cx="1286186" cy="113038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1" name="Connettore diritto 120">
                <a:extLst>
                  <a:ext uri="{FF2B5EF4-FFF2-40B4-BE49-F238E27FC236}">
                    <a16:creationId xmlns:a16="http://schemas.microsoft.com/office/drawing/2014/main" id="{BE44EBCA-F467-4DAB-A257-FA8D13174CBA}"/>
                  </a:ext>
                </a:extLst>
              </p:cNvPr>
              <p:cNvCxnSpPr>
                <a:cxnSpLocks/>
                <a:stCxn id="74" idx="1"/>
                <a:endCxn id="59" idx="6"/>
              </p:cNvCxnSpPr>
              <p:nvPr/>
            </p:nvCxnSpPr>
            <p:spPr>
              <a:xfrm flipH="1" flipV="1">
                <a:off x="6939685" y="2622018"/>
                <a:ext cx="1308704" cy="1339336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4" name="Connettore diritto 123">
                <a:extLst>
                  <a:ext uri="{FF2B5EF4-FFF2-40B4-BE49-F238E27FC236}">
                    <a16:creationId xmlns:a16="http://schemas.microsoft.com/office/drawing/2014/main" id="{F24431A5-E6CF-4942-81F6-2EF8B5B17A91}"/>
                  </a:ext>
                </a:extLst>
              </p:cNvPr>
              <p:cNvCxnSpPr>
                <a:cxnSpLocks/>
                <a:stCxn id="74" idx="1"/>
                <a:endCxn id="61" idx="6"/>
              </p:cNvCxnSpPr>
              <p:nvPr/>
            </p:nvCxnSpPr>
            <p:spPr>
              <a:xfrm flipH="1" flipV="1">
                <a:off x="6939685" y="3430916"/>
                <a:ext cx="1308704" cy="530438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7" name="Connettore diritto 126">
                <a:extLst>
                  <a:ext uri="{FF2B5EF4-FFF2-40B4-BE49-F238E27FC236}">
                    <a16:creationId xmlns:a16="http://schemas.microsoft.com/office/drawing/2014/main" id="{17476DBB-E989-403F-8398-561F481D88CA}"/>
                  </a:ext>
                </a:extLst>
              </p:cNvPr>
              <p:cNvCxnSpPr>
                <a:cxnSpLocks/>
                <a:stCxn id="69" idx="1"/>
                <a:endCxn id="61" idx="6"/>
              </p:cNvCxnSpPr>
              <p:nvPr/>
            </p:nvCxnSpPr>
            <p:spPr>
              <a:xfrm flipH="1">
                <a:off x="6939685" y="2735056"/>
                <a:ext cx="1286186" cy="69586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0" name="Connettore diritto 129">
                <a:extLst>
                  <a:ext uri="{FF2B5EF4-FFF2-40B4-BE49-F238E27FC236}">
                    <a16:creationId xmlns:a16="http://schemas.microsoft.com/office/drawing/2014/main" id="{0EBA527A-8EA8-494B-B1B2-D79F934D0588}"/>
                  </a:ext>
                </a:extLst>
              </p:cNvPr>
              <p:cNvCxnSpPr>
                <a:cxnSpLocks/>
                <a:stCxn id="64" idx="1"/>
                <a:endCxn id="61" idx="6"/>
              </p:cNvCxnSpPr>
              <p:nvPr/>
            </p:nvCxnSpPr>
            <p:spPr>
              <a:xfrm flipH="1">
                <a:off x="6939685" y="1509969"/>
                <a:ext cx="1286186" cy="1920947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135" name="Doppia parentesi quadra 134">
            <a:extLst>
              <a:ext uri="{FF2B5EF4-FFF2-40B4-BE49-F238E27FC236}">
                <a16:creationId xmlns:a16="http://schemas.microsoft.com/office/drawing/2014/main" id="{81865664-6E7B-41FC-B79C-1C32E120C6D4}"/>
              </a:ext>
            </a:extLst>
          </p:cNvPr>
          <p:cNvSpPr/>
          <p:nvPr/>
        </p:nvSpPr>
        <p:spPr>
          <a:xfrm rot="5400000">
            <a:off x="7342630" y="1653403"/>
            <a:ext cx="3065125" cy="212986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86ACF569-B5A2-4744-85E4-D6802215159D}"/>
              </a:ext>
            </a:extLst>
          </p:cNvPr>
          <p:cNvSpPr txBox="1"/>
          <p:nvPr/>
        </p:nvSpPr>
        <p:spPr>
          <a:xfrm>
            <a:off x="7764554" y="820307"/>
            <a:ext cx="222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Layer of S Neuron </a:t>
            </a:r>
            <a:endParaRPr lang="en-GB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DDFA0683-B02C-4586-892B-92275C58642F}"/>
              </a:ext>
            </a:extLst>
          </p:cNvPr>
          <p:cNvSpPr txBox="1"/>
          <p:nvPr/>
        </p:nvSpPr>
        <p:spPr>
          <a:xfrm>
            <a:off x="5753918" y="1569008"/>
            <a:ext cx="2221276" cy="32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Inputs </a:t>
            </a:r>
            <a:endParaRPr lang="en-GB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CasellaDiTesto 137">
            <a:extLst>
              <a:ext uri="{FF2B5EF4-FFF2-40B4-BE49-F238E27FC236}">
                <a16:creationId xmlns:a16="http://schemas.microsoft.com/office/drawing/2014/main" id="{DFF7C018-1836-4CFC-AA6F-19D54F6DA192}"/>
              </a:ext>
            </a:extLst>
          </p:cNvPr>
          <p:cNvSpPr txBox="1"/>
          <p:nvPr/>
        </p:nvSpPr>
        <p:spPr>
          <a:xfrm>
            <a:off x="9170888" y="1119162"/>
            <a:ext cx="2221276" cy="32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 </a:t>
            </a:r>
            <a:endParaRPr lang="en-GB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CasellaDiTesto 139">
                <a:extLst>
                  <a:ext uri="{FF2B5EF4-FFF2-40B4-BE49-F238E27FC236}">
                    <a16:creationId xmlns:a16="http://schemas.microsoft.com/office/drawing/2014/main" id="{53F0B629-8658-46EA-A7A7-1B8D183E16BA}"/>
                  </a:ext>
                </a:extLst>
              </p:cNvPr>
              <p:cNvSpPr txBox="1"/>
              <p:nvPr/>
            </p:nvSpPr>
            <p:spPr>
              <a:xfrm>
                <a:off x="7268121" y="1512275"/>
                <a:ext cx="28337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40" name="CasellaDiTesto 139">
                <a:extLst>
                  <a:ext uri="{FF2B5EF4-FFF2-40B4-BE49-F238E27FC236}">
                    <a16:creationId xmlns:a16="http://schemas.microsoft.com/office/drawing/2014/main" id="{53F0B629-8658-46EA-A7A7-1B8D183E1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121" y="1512275"/>
                <a:ext cx="283373" cy="381515"/>
              </a:xfrm>
              <a:prstGeom prst="rect">
                <a:avLst/>
              </a:prstGeom>
              <a:blipFill>
                <a:blip r:embed="rId34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CasellaDiTesto 140">
                <a:extLst>
                  <a:ext uri="{FF2B5EF4-FFF2-40B4-BE49-F238E27FC236}">
                    <a16:creationId xmlns:a16="http://schemas.microsoft.com/office/drawing/2014/main" id="{2CA13BA1-C48F-4994-96C6-E3E4FA44134C}"/>
                  </a:ext>
                </a:extLst>
              </p:cNvPr>
              <p:cNvSpPr txBox="1"/>
              <p:nvPr/>
            </p:nvSpPr>
            <p:spPr>
              <a:xfrm>
                <a:off x="7231758" y="3213089"/>
                <a:ext cx="28337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41" name="CasellaDiTesto 140">
                <a:extLst>
                  <a:ext uri="{FF2B5EF4-FFF2-40B4-BE49-F238E27FC236}">
                    <a16:creationId xmlns:a16="http://schemas.microsoft.com/office/drawing/2014/main" id="{2CA13BA1-C48F-4994-96C6-E3E4FA441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758" y="3213089"/>
                <a:ext cx="283373" cy="381515"/>
              </a:xfrm>
              <a:prstGeom prst="rect">
                <a:avLst/>
              </a:prstGeom>
              <a:blipFill>
                <a:blip r:embed="rId35"/>
                <a:stretch>
                  <a:fillRect r="-1085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840BF7E6-41A4-4B66-86F4-8EAAA22378A8}"/>
              </a:ext>
            </a:extLst>
          </p:cNvPr>
          <p:cNvSpPr txBox="1"/>
          <p:nvPr/>
        </p:nvSpPr>
        <p:spPr>
          <a:xfrm>
            <a:off x="6400074" y="894907"/>
            <a:ext cx="4553426" cy="36463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sellaDiTesto 92">
                <a:extLst>
                  <a:ext uri="{FF2B5EF4-FFF2-40B4-BE49-F238E27FC236}">
                    <a16:creationId xmlns:a16="http://schemas.microsoft.com/office/drawing/2014/main" id="{3AE042B7-6390-4D4F-9F3F-FE9C90737E82}"/>
                  </a:ext>
                </a:extLst>
              </p:cNvPr>
              <p:cNvSpPr txBox="1"/>
              <p:nvPr/>
            </p:nvSpPr>
            <p:spPr>
              <a:xfrm>
                <a:off x="7686877" y="5202082"/>
                <a:ext cx="2253246" cy="772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3" name="CasellaDiTesto 92">
                <a:extLst>
                  <a:ext uri="{FF2B5EF4-FFF2-40B4-BE49-F238E27FC236}">
                    <a16:creationId xmlns:a16="http://schemas.microsoft.com/office/drawing/2014/main" id="{3AE042B7-6390-4D4F-9F3F-FE9C90737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877" y="5202082"/>
                <a:ext cx="2253246" cy="772647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asellaDiTesto 100">
                <a:extLst>
                  <a:ext uri="{FF2B5EF4-FFF2-40B4-BE49-F238E27FC236}">
                    <a16:creationId xmlns:a16="http://schemas.microsoft.com/office/drawing/2014/main" id="{89B09434-2454-47CE-B328-B82B4BF36A65}"/>
                  </a:ext>
                </a:extLst>
              </p:cNvPr>
              <p:cNvSpPr txBox="1"/>
              <p:nvPr/>
            </p:nvSpPr>
            <p:spPr>
              <a:xfrm>
                <a:off x="7990126" y="4698120"/>
                <a:ext cx="1814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𝜱</m:t>
                      </m:r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1" name="CasellaDiTesto 100">
                <a:extLst>
                  <a:ext uri="{FF2B5EF4-FFF2-40B4-BE49-F238E27FC236}">
                    <a16:creationId xmlns:a16="http://schemas.microsoft.com/office/drawing/2014/main" id="{89B09434-2454-47CE-B328-B82B4BF36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126" y="4698120"/>
                <a:ext cx="1814599" cy="276999"/>
              </a:xfrm>
              <a:prstGeom prst="rect">
                <a:avLst/>
              </a:prstGeom>
              <a:blipFill>
                <a:blip r:embed="rId37"/>
                <a:stretch>
                  <a:fillRect l="-3030" t="-2222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46D77C2C-033A-4944-8322-2CE25A0944A3}"/>
              </a:ext>
            </a:extLst>
          </p:cNvPr>
          <p:cNvSpPr txBox="1"/>
          <p:nvPr/>
        </p:nvSpPr>
        <p:spPr>
          <a:xfrm>
            <a:off x="460375" y="852412"/>
            <a:ext cx="1127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From </a:t>
            </a:r>
            <a:r>
              <a:rPr lang="en-GB" b="1" i="1" dirty="0">
                <a:latin typeface="Segoe UI" panose="020B0502040204020203" pitchFamily="34" charset="0"/>
                <a:cs typeface="Segoe UI" panose="020B0502040204020203" pitchFamily="34" charset="0"/>
              </a:rPr>
              <a:t>single </a:t>
            </a:r>
            <a:r>
              <a:rPr lang="en-GB" i="1" dirty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lang="en-GB" b="1" i="1" dirty="0">
                <a:latin typeface="Segoe UI" panose="020B0502040204020203" pitchFamily="34" charset="0"/>
                <a:cs typeface="Segoe UI" panose="020B0502040204020203" pitchFamily="34" charset="0"/>
              </a:rPr>
              <a:t>multi-</a:t>
            </a:r>
            <a:r>
              <a:rPr lang="en-GB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Perceptrons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23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/>
      <p:bldP spid="52" grpId="0"/>
      <p:bldP spid="85" grpId="0" animBg="1"/>
      <p:bldP spid="93" grpId="0"/>
      <p:bldP spid="1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3" name="Connettore 2 272">
            <a:extLst>
              <a:ext uri="{FF2B5EF4-FFF2-40B4-BE49-F238E27FC236}">
                <a16:creationId xmlns:a16="http://schemas.microsoft.com/office/drawing/2014/main" id="{B47C4B21-007A-400C-898E-FF52C65C43B4}"/>
              </a:ext>
            </a:extLst>
          </p:cNvPr>
          <p:cNvCxnSpPr>
            <a:cxnSpLocks/>
            <a:stCxn id="5" idx="2"/>
            <a:endCxn id="183" idx="1"/>
          </p:cNvCxnSpPr>
          <p:nvPr/>
        </p:nvCxnSpPr>
        <p:spPr>
          <a:xfrm>
            <a:off x="3067995" y="4905318"/>
            <a:ext cx="2846038" cy="1105925"/>
          </a:xfrm>
          <a:prstGeom prst="straightConnector1">
            <a:avLst/>
          </a:prstGeom>
          <a:ln>
            <a:solidFill>
              <a:srgbClr val="A01E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377EBB07-B872-4BDE-B0F3-A929B87A1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400" i="1" dirty="0"/>
              <a:t>Multi-layer neural networks</a:t>
            </a:r>
            <a:endParaRPr lang="it-IT" sz="2400" i="1" dirty="0"/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610DF43C-9BBB-47D9-8F93-42012C9EF20D}"/>
              </a:ext>
            </a:extLst>
          </p:cNvPr>
          <p:cNvGrpSpPr/>
          <p:nvPr/>
        </p:nvGrpSpPr>
        <p:grpSpPr>
          <a:xfrm>
            <a:off x="604872" y="1665141"/>
            <a:ext cx="3783142" cy="3086643"/>
            <a:chOff x="6449889" y="1005783"/>
            <a:chExt cx="4899089" cy="4352478"/>
          </a:xfrm>
        </p:grpSpPr>
        <p:sp>
          <p:nvSpPr>
            <p:cNvPr id="105" name="CasellaDiTesto 104">
              <a:extLst>
                <a:ext uri="{FF2B5EF4-FFF2-40B4-BE49-F238E27FC236}">
                  <a16:creationId xmlns:a16="http://schemas.microsoft.com/office/drawing/2014/main" id="{F8328127-1050-4F0F-914D-111207109060}"/>
                </a:ext>
              </a:extLst>
            </p:cNvPr>
            <p:cNvSpPr txBox="1"/>
            <p:nvPr/>
          </p:nvSpPr>
          <p:spPr>
            <a:xfrm rot="5400000">
              <a:off x="10082980" y="4092264"/>
              <a:ext cx="2226335" cy="305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sp>
          <p:nvSpPr>
            <p:cNvPr id="66" name="Ovale 65">
              <a:extLst>
                <a:ext uri="{FF2B5EF4-FFF2-40B4-BE49-F238E27FC236}">
                  <a16:creationId xmlns:a16="http://schemas.microsoft.com/office/drawing/2014/main" id="{F4550DBA-42C8-43E7-A8BC-3309195F2901}"/>
                </a:ext>
              </a:extLst>
            </p:cNvPr>
            <p:cNvSpPr/>
            <p:nvPr/>
          </p:nvSpPr>
          <p:spPr>
            <a:xfrm>
              <a:off x="8439257" y="2127742"/>
              <a:ext cx="72917" cy="90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7" name="Connettore diritto 66">
              <a:extLst>
                <a:ext uri="{FF2B5EF4-FFF2-40B4-BE49-F238E27FC236}">
                  <a16:creationId xmlns:a16="http://schemas.microsoft.com/office/drawing/2014/main" id="{AC238EC0-AD56-4242-9F2B-D0BFE412673B}"/>
                </a:ext>
              </a:extLst>
            </p:cNvPr>
            <p:cNvCxnSpPr>
              <a:cxnSpLocks/>
              <a:stCxn id="66" idx="0"/>
              <a:endCxn id="64" idx="2"/>
            </p:cNvCxnSpPr>
            <p:nvPr/>
          </p:nvCxnSpPr>
          <p:spPr>
            <a:xfrm flipH="1" flipV="1">
              <a:off x="8473862" y="1796696"/>
              <a:ext cx="1854" cy="331046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1" name="Ovale 70">
              <a:extLst>
                <a:ext uri="{FF2B5EF4-FFF2-40B4-BE49-F238E27FC236}">
                  <a16:creationId xmlns:a16="http://schemas.microsoft.com/office/drawing/2014/main" id="{93A69486-0AA7-46C5-9CE1-FBE5FB86E363}"/>
                </a:ext>
              </a:extLst>
            </p:cNvPr>
            <p:cNvSpPr/>
            <p:nvPr/>
          </p:nvSpPr>
          <p:spPr>
            <a:xfrm>
              <a:off x="8439257" y="3352829"/>
              <a:ext cx="72917" cy="90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2" name="Connettore diritto 71">
              <a:extLst>
                <a:ext uri="{FF2B5EF4-FFF2-40B4-BE49-F238E27FC236}">
                  <a16:creationId xmlns:a16="http://schemas.microsoft.com/office/drawing/2014/main" id="{E2C325DF-9750-462E-8FC3-DE2959714368}"/>
                </a:ext>
              </a:extLst>
            </p:cNvPr>
            <p:cNvCxnSpPr>
              <a:cxnSpLocks/>
              <a:stCxn id="71" idx="0"/>
              <a:endCxn id="69" idx="2"/>
            </p:cNvCxnSpPr>
            <p:nvPr/>
          </p:nvCxnSpPr>
          <p:spPr>
            <a:xfrm flipH="1" flipV="1">
              <a:off x="8473862" y="3021783"/>
              <a:ext cx="1854" cy="331046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6" name="Ovale 75">
              <a:extLst>
                <a:ext uri="{FF2B5EF4-FFF2-40B4-BE49-F238E27FC236}">
                  <a16:creationId xmlns:a16="http://schemas.microsoft.com/office/drawing/2014/main" id="{30EF60EC-1BFB-437D-8DD1-24AFF01B677A}"/>
                </a:ext>
              </a:extLst>
            </p:cNvPr>
            <p:cNvSpPr/>
            <p:nvPr/>
          </p:nvSpPr>
          <p:spPr>
            <a:xfrm>
              <a:off x="8461775" y="4579127"/>
              <a:ext cx="72917" cy="90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7" name="Connettore diritto 76">
              <a:extLst>
                <a:ext uri="{FF2B5EF4-FFF2-40B4-BE49-F238E27FC236}">
                  <a16:creationId xmlns:a16="http://schemas.microsoft.com/office/drawing/2014/main" id="{D8CB7178-76C5-4B93-8FE1-8C87AFFE4A7C}"/>
                </a:ext>
              </a:extLst>
            </p:cNvPr>
            <p:cNvCxnSpPr>
              <a:cxnSpLocks/>
              <a:stCxn id="76" idx="0"/>
              <a:endCxn id="74" idx="2"/>
            </p:cNvCxnSpPr>
            <p:nvPr/>
          </p:nvCxnSpPr>
          <p:spPr>
            <a:xfrm flipH="1" flipV="1">
              <a:off x="8496380" y="4248081"/>
              <a:ext cx="1854" cy="331046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8" name="Ovale 77">
              <a:extLst>
                <a:ext uri="{FF2B5EF4-FFF2-40B4-BE49-F238E27FC236}">
                  <a16:creationId xmlns:a16="http://schemas.microsoft.com/office/drawing/2014/main" id="{6A3BF9C4-D544-42C6-A715-8E4E57CD4E7C}"/>
                </a:ext>
              </a:extLst>
            </p:cNvPr>
            <p:cNvSpPr/>
            <p:nvPr/>
          </p:nvSpPr>
          <p:spPr>
            <a:xfrm>
              <a:off x="10786932" y="1259246"/>
              <a:ext cx="479865" cy="50353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B05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asellaDiTesto 78">
                  <a:extLst>
                    <a:ext uri="{FF2B5EF4-FFF2-40B4-BE49-F238E27FC236}">
                      <a16:creationId xmlns:a16="http://schemas.microsoft.com/office/drawing/2014/main" id="{6462522C-133B-48C7-B55F-35DAA149CBE7}"/>
                    </a:ext>
                  </a:extLst>
                </p:cNvPr>
                <p:cNvSpPr txBox="1"/>
                <p:nvPr/>
              </p:nvSpPr>
              <p:spPr>
                <a:xfrm>
                  <a:off x="10774196" y="1214753"/>
                  <a:ext cx="348332" cy="5459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79" name="CasellaDiTesto 78">
                  <a:extLst>
                    <a:ext uri="{FF2B5EF4-FFF2-40B4-BE49-F238E27FC236}">
                      <a16:creationId xmlns:a16="http://schemas.microsoft.com/office/drawing/2014/main" id="{6462522C-133B-48C7-B55F-35DAA149CB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4196" y="1214753"/>
                  <a:ext cx="348332" cy="545930"/>
                </a:xfrm>
                <a:prstGeom prst="rect">
                  <a:avLst/>
                </a:prstGeom>
                <a:blipFill>
                  <a:blip r:embed="rId3"/>
                  <a:stretch>
                    <a:fillRect r="-47727" b="-62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Rettangolo 79">
              <a:extLst>
                <a:ext uri="{FF2B5EF4-FFF2-40B4-BE49-F238E27FC236}">
                  <a16:creationId xmlns:a16="http://schemas.microsoft.com/office/drawing/2014/main" id="{A589460F-94EB-4A6B-87D8-CEDDAD198E78}"/>
                </a:ext>
              </a:extLst>
            </p:cNvPr>
            <p:cNvSpPr/>
            <p:nvPr/>
          </p:nvSpPr>
          <p:spPr>
            <a:xfrm>
              <a:off x="9573997" y="1224288"/>
              <a:ext cx="495981" cy="57345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asellaDiTesto 80">
                  <a:extLst>
                    <a:ext uri="{FF2B5EF4-FFF2-40B4-BE49-F238E27FC236}">
                      <a16:creationId xmlns:a16="http://schemas.microsoft.com/office/drawing/2014/main" id="{0A10E521-0CE3-417D-B274-3F68A3CF4B31}"/>
                    </a:ext>
                  </a:extLst>
                </p:cNvPr>
                <p:cNvSpPr txBox="1"/>
                <p:nvPr/>
              </p:nvSpPr>
              <p:spPr>
                <a:xfrm>
                  <a:off x="9586413" y="1266354"/>
                  <a:ext cx="190870" cy="5295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it-IT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𝜱</m:t>
                            </m:r>
                          </m:e>
                          <m:sup>
                            <m:r>
                              <a:rPr lang="it-IT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en-GB" b="1" i="1" dirty="0"/>
                </a:p>
              </p:txBody>
            </p:sp>
          </mc:Choice>
          <mc:Fallback xmlns="">
            <p:sp>
              <p:nvSpPr>
                <p:cNvPr id="81" name="CasellaDiTesto 80">
                  <a:extLst>
                    <a:ext uri="{FF2B5EF4-FFF2-40B4-BE49-F238E27FC236}">
                      <a16:creationId xmlns:a16="http://schemas.microsoft.com/office/drawing/2014/main" id="{0A10E521-0CE3-417D-B274-3F68A3CF4B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6413" y="1266354"/>
                  <a:ext cx="190870" cy="529566"/>
                </a:xfrm>
                <a:prstGeom prst="rect">
                  <a:avLst/>
                </a:prstGeom>
                <a:blipFill>
                  <a:blip r:embed="rId4"/>
                  <a:stretch>
                    <a:fillRect l="-8333" r="-19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Connettore diritto 81">
              <a:extLst>
                <a:ext uri="{FF2B5EF4-FFF2-40B4-BE49-F238E27FC236}">
                  <a16:creationId xmlns:a16="http://schemas.microsoft.com/office/drawing/2014/main" id="{C5EBA5E3-F2DF-4FF4-B0AD-24FB4B631476}"/>
                </a:ext>
              </a:extLst>
            </p:cNvPr>
            <p:cNvCxnSpPr>
              <a:cxnSpLocks/>
              <a:stCxn id="80" idx="1"/>
              <a:endCxn id="64" idx="3"/>
            </p:cNvCxnSpPr>
            <p:nvPr/>
          </p:nvCxnSpPr>
          <p:spPr>
            <a:xfrm flipH="1" flipV="1">
              <a:off x="8721852" y="1509969"/>
              <a:ext cx="852145" cy="104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3" name="Connettore diritto 82">
              <a:extLst>
                <a:ext uri="{FF2B5EF4-FFF2-40B4-BE49-F238E27FC236}">
                  <a16:creationId xmlns:a16="http://schemas.microsoft.com/office/drawing/2014/main" id="{804283BC-35E0-4287-982D-FA1679F1E97D}"/>
                </a:ext>
              </a:extLst>
            </p:cNvPr>
            <p:cNvCxnSpPr>
              <a:cxnSpLocks/>
              <a:stCxn id="78" idx="2"/>
              <a:endCxn id="80" idx="3"/>
            </p:cNvCxnSpPr>
            <p:nvPr/>
          </p:nvCxnSpPr>
          <p:spPr>
            <a:xfrm flipH="1">
              <a:off x="10069978" y="1511016"/>
              <a:ext cx="716954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asellaDiTesto 83">
                  <a:extLst>
                    <a:ext uri="{FF2B5EF4-FFF2-40B4-BE49-F238E27FC236}">
                      <a16:creationId xmlns:a16="http://schemas.microsoft.com/office/drawing/2014/main" id="{5B4E7DD9-9A65-4817-9207-63F1A28F8F40}"/>
                    </a:ext>
                  </a:extLst>
                </p:cNvPr>
                <p:cNvSpPr txBox="1"/>
                <p:nvPr/>
              </p:nvSpPr>
              <p:spPr>
                <a:xfrm>
                  <a:off x="8883171" y="1005783"/>
                  <a:ext cx="283372" cy="5459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84" name="CasellaDiTesto 83">
                  <a:extLst>
                    <a:ext uri="{FF2B5EF4-FFF2-40B4-BE49-F238E27FC236}">
                      <a16:creationId xmlns:a16="http://schemas.microsoft.com/office/drawing/2014/main" id="{5B4E7DD9-9A65-4817-9207-63F1A28F8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3171" y="1005783"/>
                  <a:ext cx="283372" cy="545930"/>
                </a:xfrm>
                <a:prstGeom prst="rect">
                  <a:avLst/>
                </a:prstGeom>
                <a:blipFill>
                  <a:blip r:embed="rId5"/>
                  <a:stretch>
                    <a:fillRect r="-86111" b="-156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Ovale 85">
              <a:extLst>
                <a:ext uri="{FF2B5EF4-FFF2-40B4-BE49-F238E27FC236}">
                  <a16:creationId xmlns:a16="http://schemas.microsoft.com/office/drawing/2014/main" id="{C3995E0B-3C6E-4399-8601-46FF0DE41724}"/>
                </a:ext>
              </a:extLst>
            </p:cNvPr>
            <p:cNvSpPr/>
            <p:nvPr/>
          </p:nvSpPr>
          <p:spPr>
            <a:xfrm>
              <a:off x="10786932" y="2482921"/>
              <a:ext cx="479865" cy="50353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ttangolo 87">
              <a:extLst>
                <a:ext uri="{FF2B5EF4-FFF2-40B4-BE49-F238E27FC236}">
                  <a16:creationId xmlns:a16="http://schemas.microsoft.com/office/drawing/2014/main" id="{39EECF71-A427-4FE3-B2D9-9AC0FA66B8F2}"/>
                </a:ext>
              </a:extLst>
            </p:cNvPr>
            <p:cNvSpPr/>
            <p:nvPr/>
          </p:nvSpPr>
          <p:spPr>
            <a:xfrm>
              <a:off x="9573997" y="2447963"/>
              <a:ext cx="495981" cy="57345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0" name="Connettore diritto 89">
              <a:extLst>
                <a:ext uri="{FF2B5EF4-FFF2-40B4-BE49-F238E27FC236}">
                  <a16:creationId xmlns:a16="http://schemas.microsoft.com/office/drawing/2014/main" id="{A1720BF1-67B5-493F-A181-DBC18BC4286B}"/>
                </a:ext>
              </a:extLst>
            </p:cNvPr>
            <p:cNvCxnSpPr>
              <a:cxnSpLocks/>
              <a:stCxn id="88" idx="1"/>
              <a:endCxn id="69" idx="3"/>
            </p:cNvCxnSpPr>
            <p:nvPr/>
          </p:nvCxnSpPr>
          <p:spPr>
            <a:xfrm flipH="1">
              <a:off x="8721852" y="2734691"/>
              <a:ext cx="852145" cy="365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1" name="Connettore diritto 90">
              <a:extLst>
                <a:ext uri="{FF2B5EF4-FFF2-40B4-BE49-F238E27FC236}">
                  <a16:creationId xmlns:a16="http://schemas.microsoft.com/office/drawing/2014/main" id="{40C5E16D-11B5-4DD5-BDA7-CC44E3995CC0}"/>
                </a:ext>
              </a:extLst>
            </p:cNvPr>
            <p:cNvCxnSpPr>
              <a:cxnSpLocks/>
              <a:stCxn id="86" idx="2"/>
              <a:endCxn id="88" idx="3"/>
            </p:cNvCxnSpPr>
            <p:nvPr/>
          </p:nvCxnSpPr>
          <p:spPr>
            <a:xfrm flipH="1">
              <a:off x="10069978" y="2734691"/>
              <a:ext cx="716954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4" name="Ovale 93">
              <a:extLst>
                <a:ext uri="{FF2B5EF4-FFF2-40B4-BE49-F238E27FC236}">
                  <a16:creationId xmlns:a16="http://schemas.microsoft.com/office/drawing/2014/main" id="{92448FB8-A480-4BDA-8521-7BC29FA5D9AC}"/>
                </a:ext>
              </a:extLst>
            </p:cNvPr>
            <p:cNvSpPr/>
            <p:nvPr/>
          </p:nvSpPr>
          <p:spPr>
            <a:xfrm>
              <a:off x="10824222" y="3706595"/>
              <a:ext cx="479865" cy="50353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Rettangolo 95">
              <a:extLst>
                <a:ext uri="{FF2B5EF4-FFF2-40B4-BE49-F238E27FC236}">
                  <a16:creationId xmlns:a16="http://schemas.microsoft.com/office/drawing/2014/main" id="{AEDB3C08-E452-47AC-92AE-7129FE957F37}"/>
                </a:ext>
              </a:extLst>
            </p:cNvPr>
            <p:cNvSpPr/>
            <p:nvPr/>
          </p:nvSpPr>
          <p:spPr>
            <a:xfrm>
              <a:off x="9611287" y="3671637"/>
              <a:ext cx="495981" cy="57345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Connettore diritto 97">
              <a:extLst>
                <a:ext uri="{FF2B5EF4-FFF2-40B4-BE49-F238E27FC236}">
                  <a16:creationId xmlns:a16="http://schemas.microsoft.com/office/drawing/2014/main" id="{DEEE124A-B307-4999-9F42-DCF7034BA276}"/>
                </a:ext>
              </a:extLst>
            </p:cNvPr>
            <p:cNvCxnSpPr>
              <a:cxnSpLocks/>
              <a:stCxn id="96" idx="1"/>
              <a:endCxn id="74" idx="3"/>
            </p:cNvCxnSpPr>
            <p:nvPr/>
          </p:nvCxnSpPr>
          <p:spPr>
            <a:xfrm flipH="1">
              <a:off x="8744370" y="3958365"/>
              <a:ext cx="866917" cy="298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9" name="Connettore diritto 98">
              <a:extLst>
                <a:ext uri="{FF2B5EF4-FFF2-40B4-BE49-F238E27FC236}">
                  <a16:creationId xmlns:a16="http://schemas.microsoft.com/office/drawing/2014/main" id="{F7D2AE92-9811-4A68-A015-13BB90CCB4F4}"/>
                </a:ext>
              </a:extLst>
            </p:cNvPr>
            <p:cNvCxnSpPr>
              <a:cxnSpLocks/>
              <a:stCxn id="94" idx="2"/>
              <a:endCxn id="96" idx="3"/>
            </p:cNvCxnSpPr>
            <p:nvPr/>
          </p:nvCxnSpPr>
          <p:spPr>
            <a:xfrm flipH="1">
              <a:off x="10107268" y="3958365"/>
              <a:ext cx="716954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4" name="CasellaDiTesto 103">
              <a:extLst>
                <a:ext uri="{FF2B5EF4-FFF2-40B4-BE49-F238E27FC236}">
                  <a16:creationId xmlns:a16="http://schemas.microsoft.com/office/drawing/2014/main" id="{BEC59143-A7A1-4A6B-B083-D4DA96637210}"/>
                </a:ext>
              </a:extLst>
            </p:cNvPr>
            <p:cNvSpPr txBox="1"/>
            <p:nvPr/>
          </p:nvSpPr>
          <p:spPr>
            <a:xfrm rot="5400000">
              <a:off x="8841273" y="4092262"/>
              <a:ext cx="2226334" cy="305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70942F01-1609-40EC-95AB-9166FBA76229}"/>
                </a:ext>
              </a:extLst>
            </p:cNvPr>
            <p:cNvGrpSpPr/>
            <p:nvPr/>
          </p:nvGrpSpPr>
          <p:grpSpPr>
            <a:xfrm>
              <a:off x="6449889" y="1223241"/>
              <a:ext cx="2294481" cy="3805671"/>
              <a:chOff x="6449889" y="1223241"/>
              <a:chExt cx="2294481" cy="3805671"/>
            </a:xfrm>
          </p:grpSpPr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FE27C589-E13F-4D20-9DC9-605B80A678E2}"/>
                  </a:ext>
                </a:extLst>
              </p:cNvPr>
              <p:cNvSpPr txBox="1"/>
              <p:nvPr/>
            </p:nvSpPr>
            <p:spPr>
              <a:xfrm rot="5400000">
                <a:off x="5728510" y="3762914"/>
                <a:ext cx="2226336" cy="305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…</a:t>
                </a:r>
              </a:p>
            </p:txBody>
          </p:sp>
          <p:sp>
            <p:nvSpPr>
              <p:cNvPr id="57" name="Ovale 56">
                <a:extLst>
                  <a:ext uri="{FF2B5EF4-FFF2-40B4-BE49-F238E27FC236}">
                    <a16:creationId xmlns:a16="http://schemas.microsoft.com/office/drawing/2014/main" id="{BE27ADB5-BAD9-4D82-B7ED-7F7B8929E7FA}"/>
                  </a:ext>
                </a:extLst>
              </p:cNvPr>
              <p:cNvSpPr/>
              <p:nvPr/>
            </p:nvSpPr>
            <p:spPr>
              <a:xfrm>
                <a:off x="6459819" y="1796696"/>
                <a:ext cx="479866" cy="50353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asellaDiTesto 57">
                    <a:extLst>
                      <a:ext uri="{FF2B5EF4-FFF2-40B4-BE49-F238E27FC236}">
                        <a16:creationId xmlns:a16="http://schemas.microsoft.com/office/drawing/2014/main" id="{F4FD1990-877B-4D60-BD25-970D9EFEC3D2}"/>
                      </a:ext>
                    </a:extLst>
                  </p:cNvPr>
                  <p:cNvSpPr txBox="1"/>
                  <p:nvPr/>
                </p:nvSpPr>
                <p:spPr>
                  <a:xfrm>
                    <a:off x="6465444" y="1745087"/>
                    <a:ext cx="283372" cy="3279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58" name="CasellaDiTesto 57">
                    <a:extLst>
                      <a:ext uri="{FF2B5EF4-FFF2-40B4-BE49-F238E27FC236}">
                        <a16:creationId xmlns:a16="http://schemas.microsoft.com/office/drawing/2014/main" id="{F4FD1990-877B-4D60-BD25-970D9EFEC3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65444" y="1745087"/>
                    <a:ext cx="283372" cy="32794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77778" b="-60526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9" name="Ovale 58">
                <a:extLst>
                  <a:ext uri="{FF2B5EF4-FFF2-40B4-BE49-F238E27FC236}">
                    <a16:creationId xmlns:a16="http://schemas.microsoft.com/office/drawing/2014/main" id="{0B6DB694-7318-46E5-A00D-CCF23A299746}"/>
                  </a:ext>
                </a:extLst>
              </p:cNvPr>
              <p:cNvSpPr/>
              <p:nvPr/>
            </p:nvSpPr>
            <p:spPr>
              <a:xfrm>
                <a:off x="6459819" y="2370248"/>
                <a:ext cx="479866" cy="50353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06584358-89DE-4589-A6CA-4AFE2CDC1361}"/>
                      </a:ext>
                    </a:extLst>
                  </p:cNvPr>
                  <p:cNvSpPr txBox="1"/>
                  <p:nvPr/>
                </p:nvSpPr>
                <p:spPr>
                  <a:xfrm>
                    <a:off x="6449889" y="2330607"/>
                    <a:ext cx="283372" cy="3279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06584358-89DE-4589-A6CA-4AFE2CDC13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9889" y="2330607"/>
                    <a:ext cx="283372" cy="3279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77778" b="-60526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1" name="Ovale 60">
                <a:extLst>
                  <a:ext uri="{FF2B5EF4-FFF2-40B4-BE49-F238E27FC236}">
                    <a16:creationId xmlns:a16="http://schemas.microsoft.com/office/drawing/2014/main" id="{F1FC62A6-7DC8-48C9-B016-3CD457BB3CFC}"/>
                  </a:ext>
                </a:extLst>
              </p:cNvPr>
              <p:cNvSpPr/>
              <p:nvPr/>
            </p:nvSpPr>
            <p:spPr>
              <a:xfrm>
                <a:off x="6459819" y="3179146"/>
                <a:ext cx="479866" cy="50353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asellaDiTesto 61">
                    <a:extLst>
                      <a:ext uri="{FF2B5EF4-FFF2-40B4-BE49-F238E27FC236}">
                        <a16:creationId xmlns:a16="http://schemas.microsoft.com/office/drawing/2014/main" id="{B2AC6F2A-457A-455C-A4AC-006E591AE222}"/>
                      </a:ext>
                    </a:extLst>
                  </p:cNvPr>
                  <p:cNvSpPr txBox="1"/>
                  <p:nvPr/>
                </p:nvSpPr>
                <p:spPr>
                  <a:xfrm>
                    <a:off x="6452519" y="3115806"/>
                    <a:ext cx="283372" cy="3279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1" i="1" dirty="0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oMath>
                      </m:oMathPara>
                    </a14:m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62" name="CasellaDiTesto 61">
                    <a:extLst>
                      <a:ext uri="{FF2B5EF4-FFF2-40B4-BE49-F238E27FC236}">
                        <a16:creationId xmlns:a16="http://schemas.microsoft.com/office/drawing/2014/main" id="{B2AC6F2A-457A-455C-A4AC-006E591AE2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2519" y="3115806"/>
                    <a:ext cx="283372" cy="3279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94286" b="-5789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asellaDiTesto 62">
                    <a:extLst>
                      <a:ext uri="{FF2B5EF4-FFF2-40B4-BE49-F238E27FC236}">
                        <a16:creationId xmlns:a16="http://schemas.microsoft.com/office/drawing/2014/main" id="{57A371DD-B640-4E38-B2F0-31BB3B6474DA}"/>
                      </a:ext>
                    </a:extLst>
                  </p:cNvPr>
                  <p:cNvSpPr txBox="1"/>
                  <p:nvPr/>
                </p:nvSpPr>
                <p:spPr>
                  <a:xfrm>
                    <a:off x="8453223" y="1884750"/>
                    <a:ext cx="283372" cy="5459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</m:oMath>
                      </m:oMathPara>
                    </a14:m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63" name="CasellaDiTesto 62">
                    <a:extLst>
                      <a:ext uri="{FF2B5EF4-FFF2-40B4-BE49-F238E27FC236}">
                        <a16:creationId xmlns:a16="http://schemas.microsoft.com/office/drawing/2014/main" id="{57A371DD-B640-4E38-B2F0-31BB3B6474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53223" y="1884750"/>
                    <a:ext cx="283372" cy="54593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80556" b="-1563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Rettangolo 63">
                <a:extLst>
                  <a:ext uri="{FF2B5EF4-FFF2-40B4-BE49-F238E27FC236}">
                    <a16:creationId xmlns:a16="http://schemas.microsoft.com/office/drawing/2014/main" id="{10D57C8C-DFC3-4D4F-A01B-F52DD2943686}"/>
                  </a:ext>
                </a:extLst>
              </p:cNvPr>
              <p:cNvSpPr/>
              <p:nvPr/>
            </p:nvSpPr>
            <p:spPr>
              <a:xfrm>
                <a:off x="8225871" y="1223241"/>
                <a:ext cx="495981" cy="573455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CasellaDiTesto 64">
                    <a:extLst>
                      <a:ext uri="{FF2B5EF4-FFF2-40B4-BE49-F238E27FC236}">
                        <a16:creationId xmlns:a16="http://schemas.microsoft.com/office/drawing/2014/main" id="{5D811AE1-9E2B-4B68-90BE-CB5C4AE528A6}"/>
                      </a:ext>
                    </a:extLst>
                  </p:cNvPr>
                  <p:cNvSpPr txBox="1"/>
                  <p:nvPr/>
                </p:nvSpPr>
                <p:spPr>
                  <a:xfrm>
                    <a:off x="8321304" y="1345996"/>
                    <a:ext cx="190870" cy="3279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oMath>
                      </m:oMathPara>
                    </a14:m>
                    <a:endParaRPr lang="en-GB" b="1" i="1" dirty="0"/>
                  </a:p>
                </p:txBody>
              </p:sp>
            </mc:Choice>
            <mc:Fallback xmlns="">
              <p:sp>
                <p:nvSpPr>
                  <p:cNvPr id="65" name="CasellaDiTesto 64">
                    <a:extLst>
                      <a:ext uri="{FF2B5EF4-FFF2-40B4-BE49-F238E27FC236}">
                        <a16:creationId xmlns:a16="http://schemas.microsoft.com/office/drawing/2014/main" id="{5D811AE1-9E2B-4B68-90BE-CB5C4AE528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1304" y="1345996"/>
                    <a:ext cx="190870" cy="32794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167" r="-108333" b="-4736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Rettangolo 68">
                <a:extLst>
                  <a:ext uri="{FF2B5EF4-FFF2-40B4-BE49-F238E27FC236}">
                    <a16:creationId xmlns:a16="http://schemas.microsoft.com/office/drawing/2014/main" id="{1D931C2F-4A77-4E14-9621-17E7E1B4A630}"/>
                  </a:ext>
                </a:extLst>
              </p:cNvPr>
              <p:cNvSpPr/>
              <p:nvPr/>
            </p:nvSpPr>
            <p:spPr>
              <a:xfrm>
                <a:off x="8225871" y="2448328"/>
                <a:ext cx="495981" cy="573455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CasellaDiTesto 69">
                    <a:extLst>
                      <a:ext uri="{FF2B5EF4-FFF2-40B4-BE49-F238E27FC236}">
                        <a16:creationId xmlns:a16="http://schemas.microsoft.com/office/drawing/2014/main" id="{0DBDA305-970B-4F0D-82A0-146EE1179F64}"/>
                      </a:ext>
                    </a:extLst>
                  </p:cNvPr>
                  <p:cNvSpPr txBox="1"/>
                  <p:nvPr/>
                </p:nvSpPr>
                <p:spPr>
                  <a:xfrm>
                    <a:off x="8321304" y="2571083"/>
                    <a:ext cx="190870" cy="3279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oMath>
                      </m:oMathPara>
                    </a14:m>
                    <a:endParaRPr lang="en-GB" b="1" i="1" dirty="0"/>
                  </a:p>
                </p:txBody>
              </p:sp>
            </mc:Choice>
            <mc:Fallback xmlns="">
              <p:sp>
                <p:nvSpPr>
                  <p:cNvPr id="70" name="CasellaDiTesto 69">
                    <a:extLst>
                      <a:ext uri="{FF2B5EF4-FFF2-40B4-BE49-F238E27FC236}">
                        <a16:creationId xmlns:a16="http://schemas.microsoft.com/office/drawing/2014/main" id="{0DBDA305-970B-4F0D-82A0-146EE1179F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1304" y="2571083"/>
                    <a:ext cx="190870" cy="32794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4167" r="-108333" b="-4736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4" name="Rettangolo 73">
                <a:extLst>
                  <a:ext uri="{FF2B5EF4-FFF2-40B4-BE49-F238E27FC236}">
                    <a16:creationId xmlns:a16="http://schemas.microsoft.com/office/drawing/2014/main" id="{80BFF8F5-D955-42FB-8452-8FCBFAA98A07}"/>
                  </a:ext>
                </a:extLst>
              </p:cNvPr>
              <p:cNvSpPr/>
              <p:nvPr/>
            </p:nvSpPr>
            <p:spPr>
              <a:xfrm>
                <a:off x="8248389" y="3674626"/>
                <a:ext cx="495981" cy="573455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CasellaDiTesto 74">
                    <a:extLst>
                      <a:ext uri="{FF2B5EF4-FFF2-40B4-BE49-F238E27FC236}">
                        <a16:creationId xmlns:a16="http://schemas.microsoft.com/office/drawing/2014/main" id="{7CB86C50-2F07-4F1F-8F56-98849B984338}"/>
                      </a:ext>
                    </a:extLst>
                  </p:cNvPr>
                  <p:cNvSpPr txBox="1"/>
                  <p:nvPr/>
                </p:nvSpPr>
                <p:spPr>
                  <a:xfrm>
                    <a:off x="8343822" y="3797381"/>
                    <a:ext cx="190870" cy="3279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oMath>
                      </m:oMathPara>
                    </a14:m>
                    <a:endParaRPr lang="en-GB" b="1" i="1" dirty="0"/>
                  </a:p>
                </p:txBody>
              </p:sp>
            </mc:Choice>
            <mc:Fallback xmlns="">
              <p:sp>
                <p:nvSpPr>
                  <p:cNvPr id="75" name="CasellaDiTesto 74">
                    <a:extLst>
                      <a:ext uri="{FF2B5EF4-FFF2-40B4-BE49-F238E27FC236}">
                        <a16:creationId xmlns:a16="http://schemas.microsoft.com/office/drawing/2014/main" id="{7CB86C50-2F07-4F1F-8F56-98849B9843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43822" y="3797381"/>
                    <a:ext cx="190870" cy="32794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167" r="-108333" b="-4736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6" name="Connettore diritto 105">
                <a:extLst>
                  <a:ext uri="{FF2B5EF4-FFF2-40B4-BE49-F238E27FC236}">
                    <a16:creationId xmlns:a16="http://schemas.microsoft.com/office/drawing/2014/main" id="{641FA602-DB85-4AFA-9969-3B3B0DA884B8}"/>
                  </a:ext>
                </a:extLst>
              </p:cNvPr>
              <p:cNvCxnSpPr>
                <a:cxnSpLocks/>
                <a:stCxn id="64" idx="1"/>
                <a:endCxn id="57" idx="6"/>
              </p:cNvCxnSpPr>
              <p:nvPr/>
            </p:nvCxnSpPr>
            <p:spPr>
              <a:xfrm flipH="1">
                <a:off x="6939685" y="1509969"/>
                <a:ext cx="1286186" cy="538497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9" name="Connettore diritto 108">
                <a:extLst>
                  <a:ext uri="{FF2B5EF4-FFF2-40B4-BE49-F238E27FC236}">
                    <a16:creationId xmlns:a16="http://schemas.microsoft.com/office/drawing/2014/main" id="{53DD7BEB-8E13-4991-8514-269F221EE010}"/>
                  </a:ext>
                </a:extLst>
              </p:cNvPr>
              <p:cNvCxnSpPr>
                <a:cxnSpLocks/>
                <a:stCxn id="69" idx="1"/>
                <a:endCxn id="57" idx="6"/>
              </p:cNvCxnSpPr>
              <p:nvPr/>
            </p:nvCxnSpPr>
            <p:spPr>
              <a:xfrm flipH="1" flipV="1">
                <a:off x="6939685" y="2048466"/>
                <a:ext cx="1286186" cy="68659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2" name="Connettore diritto 111">
                <a:extLst>
                  <a:ext uri="{FF2B5EF4-FFF2-40B4-BE49-F238E27FC236}">
                    <a16:creationId xmlns:a16="http://schemas.microsoft.com/office/drawing/2014/main" id="{60F695FC-E5EE-45B8-9BF9-F0D85760EECC}"/>
                  </a:ext>
                </a:extLst>
              </p:cNvPr>
              <p:cNvCxnSpPr>
                <a:cxnSpLocks/>
                <a:stCxn id="74" idx="1"/>
                <a:endCxn id="57" idx="6"/>
              </p:cNvCxnSpPr>
              <p:nvPr/>
            </p:nvCxnSpPr>
            <p:spPr>
              <a:xfrm flipH="1" flipV="1">
                <a:off x="6939685" y="2048466"/>
                <a:ext cx="1308704" cy="1912888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5" name="Connettore diritto 114">
                <a:extLst>
                  <a:ext uri="{FF2B5EF4-FFF2-40B4-BE49-F238E27FC236}">
                    <a16:creationId xmlns:a16="http://schemas.microsoft.com/office/drawing/2014/main" id="{9BBAA297-0F81-45C1-B39B-9BDC8E9F5A09}"/>
                  </a:ext>
                </a:extLst>
              </p:cNvPr>
              <p:cNvCxnSpPr>
                <a:cxnSpLocks/>
                <a:stCxn id="64" idx="1"/>
                <a:endCxn id="59" idx="6"/>
              </p:cNvCxnSpPr>
              <p:nvPr/>
            </p:nvCxnSpPr>
            <p:spPr>
              <a:xfrm flipH="1">
                <a:off x="6939685" y="1509969"/>
                <a:ext cx="1286186" cy="1112049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8" name="Connettore diritto 117">
                <a:extLst>
                  <a:ext uri="{FF2B5EF4-FFF2-40B4-BE49-F238E27FC236}">
                    <a16:creationId xmlns:a16="http://schemas.microsoft.com/office/drawing/2014/main" id="{C72B233E-F008-409A-A1D7-0D57929407F1}"/>
                  </a:ext>
                </a:extLst>
              </p:cNvPr>
              <p:cNvCxnSpPr>
                <a:cxnSpLocks/>
                <a:stCxn id="69" idx="1"/>
                <a:endCxn id="59" idx="6"/>
              </p:cNvCxnSpPr>
              <p:nvPr/>
            </p:nvCxnSpPr>
            <p:spPr>
              <a:xfrm flipH="1" flipV="1">
                <a:off x="6939685" y="2622018"/>
                <a:ext cx="1286186" cy="113038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1" name="Connettore diritto 120">
                <a:extLst>
                  <a:ext uri="{FF2B5EF4-FFF2-40B4-BE49-F238E27FC236}">
                    <a16:creationId xmlns:a16="http://schemas.microsoft.com/office/drawing/2014/main" id="{BE44EBCA-F467-4DAB-A257-FA8D13174CBA}"/>
                  </a:ext>
                </a:extLst>
              </p:cNvPr>
              <p:cNvCxnSpPr>
                <a:cxnSpLocks/>
                <a:stCxn id="74" idx="1"/>
                <a:endCxn id="59" idx="6"/>
              </p:cNvCxnSpPr>
              <p:nvPr/>
            </p:nvCxnSpPr>
            <p:spPr>
              <a:xfrm flipH="1" flipV="1">
                <a:off x="6939685" y="2622018"/>
                <a:ext cx="1308704" cy="1339336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4" name="Connettore diritto 123">
                <a:extLst>
                  <a:ext uri="{FF2B5EF4-FFF2-40B4-BE49-F238E27FC236}">
                    <a16:creationId xmlns:a16="http://schemas.microsoft.com/office/drawing/2014/main" id="{F24431A5-E6CF-4942-81F6-2EF8B5B17A91}"/>
                  </a:ext>
                </a:extLst>
              </p:cNvPr>
              <p:cNvCxnSpPr>
                <a:cxnSpLocks/>
                <a:stCxn id="74" idx="1"/>
                <a:endCxn id="61" idx="6"/>
              </p:cNvCxnSpPr>
              <p:nvPr/>
            </p:nvCxnSpPr>
            <p:spPr>
              <a:xfrm flipH="1" flipV="1">
                <a:off x="6939685" y="3430916"/>
                <a:ext cx="1308704" cy="530438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7" name="Connettore diritto 126">
                <a:extLst>
                  <a:ext uri="{FF2B5EF4-FFF2-40B4-BE49-F238E27FC236}">
                    <a16:creationId xmlns:a16="http://schemas.microsoft.com/office/drawing/2014/main" id="{17476DBB-E989-403F-8398-561F481D88CA}"/>
                  </a:ext>
                </a:extLst>
              </p:cNvPr>
              <p:cNvCxnSpPr>
                <a:cxnSpLocks/>
                <a:stCxn id="69" idx="1"/>
                <a:endCxn id="61" idx="6"/>
              </p:cNvCxnSpPr>
              <p:nvPr/>
            </p:nvCxnSpPr>
            <p:spPr>
              <a:xfrm flipH="1">
                <a:off x="6939685" y="2735056"/>
                <a:ext cx="1286186" cy="69586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0" name="Connettore diritto 129">
                <a:extLst>
                  <a:ext uri="{FF2B5EF4-FFF2-40B4-BE49-F238E27FC236}">
                    <a16:creationId xmlns:a16="http://schemas.microsoft.com/office/drawing/2014/main" id="{0EBA527A-8EA8-494B-B1B2-D79F934D0588}"/>
                  </a:ext>
                </a:extLst>
              </p:cNvPr>
              <p:cNvCxnSpPr>
                <a:cxnSpLocks/>
                <a:stCxn id="64" idx="1"/>
                <a:endCxn id="61" idx="6"/>
              </p:cNvCxnSpPr>
              <p:nvPr/>
            </p:nvCxnSpPr>
            <p:spPr>
              <a:xfrm flipH="1">
                <a:off x="6939685" y="1509969"/>
                <a:ext cx="1286186" cy="1920947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8E1878B7-F224-451F-88A7-0879027E5D31}"/>
              </a:ext>
            </a:extLst>
          </p:cNvPr>
          <p:cNvGrpSpPr/>
          <p:nvPr/>
        </p:nvGrpSpPr>
        <p:grpSpPr>
          <a:xfrm>
            <a:off x="1804665" y="1112145"/>
            <a:ext cx="1974076" cy="3428463"/>
            <a:chOff x="1804664" y="1112145"/>
            <a:chExt cx="2630353" cy="3428463"/>
          </a:xfrm>
        </p:grpSpPr>
        <p:sp>
          <p:nvSpPr>
            <p:cNvPr id="135" name="Doppia parentesi quadra 134">
              <a:extLst>
                <a:ext uri="{FF2B5EF4-FFF2-40B4-BE49-F238E27FC236}">
                  <a16:creationId xmlns:a16="http://schemas.microsoft.com/office/drawing/2014/main" id="{81865664-6E7B-41FC-B79C-1C32E120C6D4}"/>
                </a:ext>
              </a:extLst>
            </p:cNvPr>
            <p:cNvSpPr/>
            <p:nvPr/>
          </p:nvSpPr>
          <p:spPr>
            <a:xfrm rot="5400000">
              <a:off x="1587278" y="1692869"/>
              <a:ext cx="3065125" cy="2630353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CasellaDiTesto 135">
              <a:extLst>
                <a:ext uri="{FF2B5EF4-FFF2-40B4-BE49-F238E27FC236}">
                  <a16:creationId xmlns:a16="http://schemas.microsoft.com/office/drawing/2014/main" id="{86ACF569-B5A2-4744-85E4-D6802215159D}"/>
                </a:ext>
              </a:extLst>
            </p:cNvPr>
            <p:cNvSpPr txBox="1"/>
            <p:nvPr/>
          </p:nvSpPr>
          <p:spPr>
            <a:xfrm>
              <a:off x="1984056" y="1112145"/>
              <a:ext cx="2221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First Layer</a:t>
              </a:r>
              <a:endParaRPr lang="en-GB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DDFA0683-B02C-4586-892B-92275C58642F}"/>
              </a:ext>
            </a:extLst>
          </p:cNvPr>
          <p:cNvSpPr txBox="1"/>
          <p:nvPr/>
        </p:nvSpPr>
        <p:spPr>
          <a:xfrm>
            <a:off x="-325925" y="1858720"/>
            <a:ext cx="2221276" cy="32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Inputs </a:t>
            </a:r>
            <a:endParaRPr lang="en-GB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CasellaDiTesto 139">
                <a:extLst>
                  <a:ext uri="{FF2B5EF4-FFF2-40B4-BE49-F238E27FC236}">
                    <a16:creationId xmlns:a16="http://schemas.microsoft.com/office/drawing/2014/main" id="{53F0B629-8658-46EA-A7A7-1B8D183E16BA}"/>
                  </a:ext>
                </a:extLst>
              </p:cNvPr>
              <p:cNvSpPr txBox="1"/>
              <p:nvPr/>
            </p:nvSpPr>
            <p:spPr>
              <a:xfrm>
                <a:off x="1188278" y="1801987"/>
                <a:ext cx="283373" cy="409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40" name="CasellaDiTesto 139">
                <a:extLst>
                  <a:ext uri="{FF2B5EF4-FFF2-40B4-BE49-F238E27FC236}">
                    <a16:creationId xmlns:a16="http://schemas.microsoft.com/office/drawing/2014/main" id="{53F0B629-8658-46EA-A7A7-1B8D183E1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278" y="1801987"/>
                <a:ext cx="283373" cy="409856"/>
              </a:xfrm>
              <a:prstGeom prst="rect">
                <a:avLst/>
              </a:prstGeom>
              <a:blipFill>
                <a:blip r:embed="rId13"/>
                <a:stretch>
                  <a:fillRect r="-10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asellaDiTesto 109">
                <a:extLst>
                  <a:ext uri="{FF2B5EF4-FFF2-40B4-BE49-F238E27FC236}">
                    <a16:creationId xmlns:a16="http://schemas.microsoft.com/office/drawing/2014/main" id="{419323B8-8008-45BC-B694-0B53BA972EB5}"/>
                  </a:ext>
                </a:extLst>
              </p:cNvPr>
              <p:cNvSpPr txBox="1"/>
              <p:nvPr/>
            </p:nvSpPr>
            <p:spPr>
              <a:xfrm>
                <a:off x="1056373" y="3479737"/>
                <a:ext cx="283373" cy="465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sSup>
                            <m:sSupPr>
                              <m:ctrlPr>
                                <a:rPr lang="it-IT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dirty="0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it-IT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  <m:sup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10" name="CasellaDiTesto 109">
                <a:extLst>
                  <a:ext uri="{FF2B5EF4-FFF2-40B4-BE49-F238E27FC236}">
                    <a16:creationId xmlns:a16="http://schemas.microsoft.com/office/drawing/2014/main" id="{419323B8-8008-45BC-B694-0B53BA972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373" y="3479737"/>
                <a:ext cx="283373" cy="465448"/>
              </a:xfrm>
              <a:prstGeom prst="rect">
                <a:avLst/>
              </a:prstGeom>
              <a:blipFill>
                <a:blip r:embed="rId14"/>
                <a:stretch>
                  <a:fillRect r="-1382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o 2">
            <a:extLst>
              <a:ext uri="{FF2B5EF4-FFF2-40B4-BE49-F238E27FC236}">
                <a16:creationId xmlns:a16="http://schemas.microsoft.com/office/drawing/2014/main" id="{D7D6FDAC-9983-44C8-9C32-91205FB31A3C}"/>
              </a:ext>
            </a:extLst>
          </p:cNvPr>
          <p:cNvGrpSpPr/>
          <p:nvPr/>
        </p:nvGrpSpPr>
        <p:grpSpPr>
          <a:xfrm>
            <a:off x="2140488" y="2514278"/>
            <a:ext cx="2074560" cy="1988859"/>
            <a:chOff x="2140488" y="2514278"/>
            <a:chExt cx="2074560" cy="19888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CasellaDiTesto 106">
                  <a:extLst>
                    <a:ext uri="{FF2B5EF4-FFF2-40B4-BE49-F238E27FC236}">
                      <a16:creationId xmlns:a16="http://schemas.microsoft.com/office/drawing/2014/main" id="{8E6F109B-3DC5-4DCD-BF2B-BD4422DCBC9C}"/>
                    </a:ext>
                  </a:extLst>
                </p:cNvPr>
                <p:cNvSpPr txBox="1"/>
                <p:nvPr/>
              </p:nvSpPr>
              <p:spPr>
                <a:xfrm>
                  <a:off x="2140488" y="3184037"/>
                  <a:ext cx="218824" cy="387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107" name="CasellaDiTesto 106">
                  <a:extLst>
                    <a:ext uri="{FF2B5EF4-FFF2-40B4-BE49-F238E27FC236}">
                      <a16:creationId xmlns:a16="http://schemas.microsoft.com/office/drawing/2014/main" id="{8E6F109B-3DC5-4DCD-BF2B-BD4422DCBC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488" y="3184037"/>
                  <a:ext cx="218824" cy="387157"/>
                </a:xfrm>
                <a:prstGeom prst="rect">
                  <a:avLst/>
                </a:prstGeom>
                <a:blipFill>
                  <a:blip r:embed="rId15"/>
                  <a:stretch>
                    <a:fillRect r="-80556" b="-156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CasellaDiTesto 107">
                  <a:extLst>
                    <a:ext uri="{FF2B5EF4-FFF2-40B4-BE49-F238E27FC236}">
                      <a16:creationId xmlns:a16="http://schemas.microsoft.com/office/drawing/2014/main" id="{8725955C-A48D-472B-A053-46FB08F9A4CB}"/>
                    </a:ext>
                  </a:extLst>
                </p:cNvPr>
                <p:cNvSpPr txBox="1"/>
                <p:nvPr/>
              </p:nvSpPr>
              <p:spPr>
                <a:xfrm>
                  <a:off x="2167810" y="4060387"/>
                  <a:ext cx="218824" cy="442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sSup>
                              <m:sSupPr>
                                <m:ctrl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p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sub>
                          <m:sup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108" name="CasellaDiTesto 107">
                  <a:extLst>
                    <a:ext uri="{FF2B5EF4-FFF2-40B4-BE49-F238E27FC236}">
                      <a16:creationId xmlns:a16="http://schemas.microsoft.com/office/drawing/2014/main" id="{8725955C-A48D-472B-A053-46FB08F9A4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7810" y="4060387"/>
                  <a:ext cx="218824" cy="442750"/>
                </a:xfrm>
                <a:prstGeom prst="rect">
                  <a:avLst/>
                </a:prstGeom>
                <a:blipFill>
                  <a:blip r:embed="rId16"/>
                  <a:stretch>
                    <a:fillRect r="-11111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CasellaDiTesto 110">
                  <a:extLst>
                    <a:ext uri="{FF2B5EF4-FFF2-40B4-BE49-F238E27FC236}">
                      <a16:creationId xmlns:a16="http://schemas.microsoft.com/office/drawing/2014/main" id="{182A0E9E-871D-4E11-8D3A-0EB632AFDD0F}"/>
                    </a:ext>
                  </a:extLst>
                </p:cNvPr>
                <p:cNvSpPr txBox="1"/>
                <p:nvPr/>
              </p:nvSpPr>
              <p:spPr>
                <a:xfrm>
                  <a:off x="2477609" y="2514278"/>
                  <a:ext cx="218824" cy="387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111" name="CasellaDiTesto 110">
                  <a:extLst>
                    <a:ext uri="{FF2B5EF4-FFF2-40B4-BE49-F238E27FC236}">
                      <a16:creationId xmlns:a16="http://schemas.microsoft.com/office/drawing/2014/main" id="{182A0E9E-871D-4E11-8D3A-0EB632AFDD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609" y="2514278"/>
                  <a:ext cx="218824" cy="387157"/>
                </a:xfrm>
                <a:prstGeom prst="rect">
                  <a:avLst/>
                </a:prstGeom>
                <a:blipFill>
                  <a:blip r:embed="rId17"/>
                  <a:stretch>
                    <a:fillRect r="-86111" b="-156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CasellaDiTesto 112">
                  <a:extLst>
                    <a:ext uri="{FF2B5EF4-FFF2-40B4-BE49-F238E27FC236}">
                      <a16:creationId xmlns:a16="http://schemas.microsoft.com/office/drawing/2014/main" id="{A5ADD415-CA3C-4735-8EF9-D4B32455BECF}"/>
                    </a:ext>
                  </a:extLst>
                </p:cNvPr>
                <p:cNvSpPr txBox="1"/>
                <p:nvPr/>
              </p:nvSpPr>
              <p:spPr>
                <a:xfrm>
                  <a:off x="2484115" y="3358801"/>
                  <a:ext cx="218824" cy="429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p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sub>
                          <m:sup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113" name="CasellaDiTesto 112">
                  <a:extLst>
                    <a:ext uri="{FF2B5EF4-FFF2-40B4-BE49-F238E27FC236}">
                      <a16:creationId xmlns:a16="http://schemas.microsoft.com/office/drawing/2014/main" id="{A5ADD415-CA3C-4735-8EF9-D4B32455B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115" y="3358801"/>
                  <a:ext cx="218824" cy="429798"/>
                </a:xfrm>
                <a:prstGeom prst="rect">
                  <a:avLst/>
                </a:prstGeom>
                <a:blipFill>
                  <a:blip r:embed="rId18"/>
                  <a:stretch>
                    <a:fillRect r="-113889" b="-28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CasellaDiTesto 115">
                  <a:extLst>
                    <a:ext uri="{FF2B5EF4-FFF2-40B4-BE49-F238E27FC236}">
                      <a16:creationId xmlns:a16="http://schemas.microsoft.com/office/drawing/2014/main" id="{CE5D6ECE-F17B-49B1-AF75-A25C60B18090}"/>
                    </a:ext>
                  </a:extLst>
                </p:cNvPr>
                <p:cNvSpPr txBox="1"/>
                <p:nvPr/>
              </p:nvSpPr>
              <p:spPr>
                <a:xfrm>
                  <a:off x="3049298" y="3615219"/>
                  <a:ext cx="147392" cy="375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it-IT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𝜱</m:t>
                            </m:r>
                          </m:e>
                          <m:sup>
                            <m:r>
                              <a:rPr lang="it-IT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en-GB" b="1" i="1" dirty="0"/>
                </a:p>
              </p:txBody>
            </p:sp>
          </mc:Choice>
          <mc:Fallback xmlns="">
            <p:sp>
              <p:nvSpPr>
                <p:cNvPr id="116" name="CasellaDiTesto 115">
                  <a:extLst>
                    <a:ext uri="{FF2B5EF4-FFF2-40B4-BE49-F238E27FC236}">
                      <a16:creationId xmlns:a16="http://schemas.microsoft.com/office/drawing/2014/main" id="{CE5D6ECE-F17B-49B1-AF75-A25C60B180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98" y="3615219"/>
                  <a:ext cx="147392" cy="375552"/>
                </a:xfrm>
                <a:prstGeom prst="rect">
                  <a:avLst/>
                </a:prstGeom>
                <a:blipFill>
                  <a:blip r:embed="rId19"/>
                  <a:stretch>
                    <a:fillRect l="-4167" r="-19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CasellaDiTesto 116">
                  <a:extLst>
                    <a:ext uri="{FF2B5EF4-FFF2-40B4-BE49-F238E27FC236}">
                      <a16:creationId xmlns:a16="http://schemas.microsoft.com/office/drawing/2014/main" id="{E5E98CCC-5EC5-4EA8-A001-9D368E58578F}"/>
                    </a:ext>
                  </a:extLst>
                </p:cNvPr>
                <p:cNvSpPr txBox="1"/>
                <p:nvPr/>
              </p:nvSpPr>
              <p:spPr>
                <a:xfrm>
                  <a:off x="3020502" y="2732745"/>
                  <a:ext cx="147392" cy="375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it-IT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𝜱</m:t>
                            </m:r>
                          </m:e>
                          <m:sup>
                            <m:r>
                              <a:rPr lang="it-IT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en-GB" b="1" i="1" dirty="0"/>
                </a:p>
              </p:txBody>
            </p:sp>
          </mc:Choice>
          <mc:Fallback xmlns="">
            <p:sp>
              <p:nvSpPr>
                <p:cNvPr id="117" name="CasellaDiTesto 116">
                  <a:extLst>
                    <a:ext uri="{FF2B5EF4-FFF2-40B4-BE49-F238E27FC236}">
                      <a16:creationId xmlns:a16="http://schemas.microsoft.com/office/drawing/2014/main" id="{E5E98CCC-5EC5-4EA8-A001-9D368E5857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0502" y="2732745"/>
                  <a:ext cx="147392" cy="375552"/>
                </a:xfrm>
                <a:prstGeom prst="rect">
                  <a:avLst/>
                </a:prstGeom>
                <a:blipFill>
                  <a:blip r:embed="rId20"/>
                  <a:stretch>
                    <a:fillRect l="-4000" r="-184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CasellaDiTesto 118">
                  <a:extLst>
                    <a:ext uri="{FF2B5EF4-FFF2-40B4-BE49-F238E27FC236}">
                      <a16:creationId xmlns:a16="http://schemas.microsoft.com/office/drawing/2014/main" id="{6124A921-7FCF-416B-9A9B-D3A4C8F433F3}"/>
                    </a:ext>
                  </a:extLst>
                </p:cNvPr>
                <p:cNvSpPr txBox="1"/>
                <p:nvPr/>
              </p:nvSpPr>
              <p:spPr>
                <a:xfrm>
                  <a:off x="3946061" y="2683733"/>
                  <a:ext cx="268987" cy="387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119" name="CasellaDiTesto 118">
                  <a:extLst>
                    <a:ext uri="{FF2B5EF4-FFF2-40B4-BE49-F238E27FC236}">
                      <a16:creationId xmlns:a16="http://schemas.microsoft.com/office/drawing/2014/main" id="{6124A921-7FCF-416B-9A9B-D3A4C8F43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061" y="2683733"/>
                  <a:ext cx="268987" cy="387157"/>
                </a:xfrm>
                <a:prstGeom prst="rect">
                  <a:avLst/>
                </a:prstGeom>
                <a:blipFill>
                  <a:blip r:embed="rId21"/>
                  <a:stretch>
                    <a:fillRect r="-47727" b="-62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CasellaDiTesto 119">
                  <a:extLst>
                    <a:ext uri="{FF2B5EF4-FFF2-40B4-BE49-F238E27FC236}">
                      <a16:creationId xmlns:a16="http://schemas.microsoft.com/office/drawing/2014/main" id="{9CED2B5A-7EA3-4D57-B6FF-E4CF8EF4695B}"/>
                    </a:ext>
                  </a:extLst>
                </p:cNvPr>
                <p:cNvSpPr txBox="1"/>
                <p:nvPr/>
              </p:nvSpPr>
              <p:spPr>
                <a:xfrm>
                  <a:off x="3924862" y="3518780"/>
                  <a:ext cx="268987" cy="442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sSup>
                              <m:sSupPr>
                                <m:ctrl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p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sub>
                          <m:sup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120" name="CasellaDiTesto 119">
                  <a:extLst>
                    <a:ext uri="{FF2B5EF4-FFF2-40B4-BE49-F238E27FC236}">
                      <a16:creationId xmlns:a16="http://schemas.microsoft.com/office/drawing/2014/main" id="{9CED2B5A-7EA3-4D57-B6FF-E4CF8EF469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4862" y="3518780"/>
                  <a:ext cx="268987" cy="442750"/>
                </a:xfrm>
                <a:prstGeom prst="rect">
                  <a:avLst/>
                </a:prstGeom>
                <a:blipFill>
                  <a:blip r:embed="rId22"/>
                  <a:stretch>
                    <a:fillRect r="-7272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Gruppo 121">
            <a:extLst>
              <a:ext uri="{FF2B5EF4-FFF2-40B4-BE49-F238E27FC236}">
                <a16:creationId xmlns:a16="http://schemas.microsoft.com/office/drawing/2014/main" id="{D525650B-4D89-4D1C-9F2B-71441970B436}"/>
              </a:ext>
            </a:extLst>
          </p:cNvPr>
          <p:cNvGrpSpPr/>
          <p:nvPr/>
        </p:nvGrpSpPr>
        <p:grpSpPr>
          <a:xfrm>
            <a:off x="5297684" y="1123001"/>
            <a:ext cx="1977148" cy="3428463"/>
            <a:chOff x="1804664" y="1112145"/>
            <a:chExt cx="2630353" cy="3428463"/>
          </a:xfrm>
        </p:grpSpPr>
        <p:sp>
          <p:nvSpPr>
            <p:cNvPr id="123" name="Doppia parentesi quadra 122">
              <a:extLst>
                <a:ext uri="{FF2B5EF4-FFF2-40B4-BE49-F238E27FC236}">
                  <a16:creationId xmlns:a16="http://schemas.microsoft.com/office/drawing/2014/main" id="{B9020CB9-5C1D-4175-8019-C30422184062}"/>
                </a:ext>
              </a:extLst>
            </p:cNvPr>
            <p:cNvSpPr/>
            <p:nvPr/>
          </p:nvSpPr>
          <p:spPr>
            <a:xfrm rot="5400000">
              <a:off x="1587278" y="1692869"/>
              <a:ext cx="3065125" cy="2630353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CasellaDiTesto 124">
              <a:extLst>
                <a:ext uri="{FF2B5EF4-FFF2-40B4-BE49-F238E27FC236}">
                  <a16:creationId xmlns:a16="http://schemas.microsoft.com/office/drawing/2014/main" id="{51B4721C-B350-4BD6-8754-EEB29F1D7F82}"/>
                </a:ext>
              </a:extLst>
            </p:cNvPr>
            <p:cNvSpPr txBox="1"/>
            <p:nvPr/>
          </p:nvSpPr>
          <p:spPr>
            <a:xfrm>
              <a:off x="1984056" y="1112145"/>
              <a:ext cx="2221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Second Layer</a:t>
              </a:r>
              <a:endParaRPr lang="en-GB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2FBF4707-14D6-4849-BD1E-AA5C079B1807}"/>
              </a:ext>
            </a:extLst>
          </p:cNvPr>
          <p:cNvGrpSpPr/>
          <p:nvPr/>
        </p:nvGrpSpPr>
        <p:grpSpPr>
          <a:xfrm>
            <a:off x="4324553" y="1663101"/>
            <a:ext cx="3586812" cy="3086643"/>
            <a:chOff x="6704132" y="1005783"/>
            <a:chExt cx="4644846" cy="4352478"/>
          </a:xfrm>
        </p:grpSpPr>
        <p:sp>
          <p:nvSpPr>
            <p:cNvPr id="128" name="Ovale 127">
              <a:extLst>
                <a:ext uri="{FF2B5EF4-FFF2-40B4-BE49-F238E27FC236}">
                  <a16:creationId xmlns:a16="http://schemas.microsoft.com/office/drawing/2014/main" id="{9B999412-C08F-4445-BD7F-373A96B1B2D5}"/>
                </a:ext>
              </a:extLst>
            </p:cNvPr>
            <p:cNvSpPr/>
            <p:nvPr/>
          </p:nvSpPr>
          <p:spPr>
            <a:xfrm>
              <a:off x="8439257" y="2127742"/>
              <a:ext cx="72917" cy="90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9" name="Connettore diritto 128">
              <a:extLst>
                <a:ext uri="{FF2B5EF4-FFF2-40B4-BE49-F238E27FC236}">
                  <a16:creationId xmlns:a16="http://schemas.microsoft.com/office/drawing/2014/main" id="{B9FB7CB4-0530-44CF-87EC-15A082071C85}"/>
                </a:ext>
              </a:extLst>
            </p:cNvPr>
            <p:cNvCxnSpPr>
              <a:cxnSpLocks/>
              <a:stCxn id="128" idx="0"/>
              <a:endCxn id="178" idx="2"/>
            </p:cNvCxnSpPr>
            <p:nvPr/>
          </p:nvCxnSpPr>
          <p:spPr>
            <a:xfrm flipH="1" flipV="1">
              <a:off x="8473862" y="1796696"/>
              <a:ext cx="1854" cy="331046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31" name="Ovale 130">
              <a:extLst>
                <a:ext uri="{FF2B5EF4-FFF2-40B4-BE49-F238E27FC236}">
                  <a16:creationId xmlns:a16="http://schemas.microsoft.com/office/drawing/2014/main" id="{EAAE7947-E752-4080-A943-2933B3488E66}"/>
                </a:ext>
              </a:extLst>
            </p:cNvPr>
            <p:cNvSpPr/>
            <p:nvPr/>
          </p:nvSpPr>
          <p:spPr>
            <a:xfrm>
              <a:off x="8439257" y="3352829"/>
              <a:ext cx="72917" cy="90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2" name="Connettore diritto 131">
              <a:extLst>
                <a:ext uri="{FF2B5EF4-FFF2-40B4-BE49-F238E27FC236}">
                  <a16:creationId xmlns:a16="http://schemas.microsoft.com/office/drawing/2014/main" id="{71905D39-0904-48A4-883D-2EEA3734F11D}"/>
                </a:ext>
              </a:extLst>
            </p:cNvPr>
            <p:cNvCxnSpPr>
              <a:cxnSpLocks/>
              <a:stCxn id="131" idx="0"/>
              <a:endCxn id="180" idx="2"/>
            </p:cNvCxnSpPr>
            <p:nvPr/>
          </p:nvCxnSpPr>
          <p:spPr>
            <a:xfrm flipH="1" flipV="1">
              <a:off x="8473862" y="3021783"/>
              <a:ext cx="1854" cy="331046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33" name="Ovale 132">
              <a:extLst>
                <a:ext uri="{FF2B5EF4-FFF2-40B4-BE49-F238E27FC236}">
                  <a16:creationId xmlns:a16="http://schemas.microsoft.com/office/drawing/2014/main" id="{00C950C0-90CC-4058-9B52-0DF050CF740B}"/>
                </a:ext>
              </a:extLst>
            </p:cNvPr>
            <p:cNvSpPr/>
            <p:nvPr/>
          </p:nvSpPr>
          <p:spPr>
            <a:xfrm>
              <a:off x="8461775" y="4579127"/>
              <a:ext cx="72917" cy="90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4" name="Connettore diritto 133">
              <a:extLst>
                <a:ext uri="{FF2B5EF4-FFF2-40B4-BE49-F238E27FC236}">
                  <a16:creationId xmlns:a16="http://schemas.microsoft.com/office/drawing/2014/main" id="{D008FEA9-0748-470C-8BB0-F7DDF4DC5126}"/>
                </a:ext>
              </a:extLst>
            </p:cNvPr>
            <p:cNvCxnSpPr>
              <a:cxnSpLocks/>
              <a:stCxn id="133" idx="0"/>
              <a:endCxn id="185" idx="2"/>
            </p:cNvCxnSpPr>
            <p:nvPr/>
          </p:nvCxnSpPr>
          <p:spPr>
            <a:xfrm flipH="1" flipV="1">
              <a:off x="8496380" y="4248081"/>
              <a:ext cx="1854" cy="331046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39" name="Ovale 138">
              <a:extLst>
                <a:ext uri="{FF2B5EF4-FFF2-40B4-BE49-F238E27FC236}">
                  <a16:creationId xmlns:a16="http://schemas.microsoft.com/office/drawing/2014/main" id="{B5B6FC0E-254E-4281-BF05-3B4A051740FA}"/>
                </a:ext>
              </a:extLst>
            </p:cNvPr>
            <p:cNvSpPr/>
            <p:nvPr/>
          </p:nvSpPr>
          <p:spPr>
            <a:xfrm>
              <a:off x="10786932" y="1259246"/>
              <a:ext cx="479865" cy="50353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asellaDiTesto 141">
                  <a:extLst>
                    <a:ext uri="{FF2B5EF4-FFF2-40B4-BE49-F238E27FC236}">
                      <a16:creationId xmlns:a16="http://schemas.microsoft.com/office/drawing/2014/main" id="{183B0943-1E1F-47CC-B89D-AF7CB1C4CE44}"/>
                    </a:ext>
                  </a:extLst>
                </p:cNvPr>
                <p:cNvSpPr txBox="1"/>
                <p:nvPr/>
              </p:nvSpPr>
              <p:spPr>
                <a:xfrm>
                  <a:off x="10774196" y="1214753"/>
                  <a:ext cx="348333" cy="5459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142" name="CasellaDiTesto 141">
                  <a:extLst>
                    <a:ext uri="{FF2B5EF4-FFF2-40B4-BE49-F238E27FC236}">
                      <a16:creationId xmlns:a16="http://schemas.microsoft.com/office/drawing/2014/main" id="{183B0943-1E1F-47CC-B89D-AF7CB1C4C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4196" y="1214753"/>
                  <a:ext cx="348333" cy="545930"/>
                </a:xfrm>
                <a:prstGeom prst="rect">
                  <a:avLst/>
                </a:prstGeom>
                <a:blipFill>
                  <a:blip r:embed="rId23"/>
                  <a:stretch>
                    <a:fillRect r="-47727" b="-62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Rettangolo 142">
              <a:extLst>
                <a:ext uri="{FF2B5EF4-FFF2-40B4-BE49-F238E27FC236}">
                  <a16:creationId xmlns:a16="http://schemas.microsoft.com/office/drawing/2014/main" id="{8827744B-E807-4EE6-9147-B60154C7EF8C}"/>
                </a:ext>
              </a:extLst>
            </p:cNvPr>
            <p:cNvSpPr/>
            <p:nvPr/>
          </p:nvSpPr>
          <p:spPr>
            <a:xfrm>
              <a:off x="9573997" y="1224288"/>
              <a:ext cx="495981" cy="57345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CasellaDiTesto 143">
                  <a:extLst>
                    <a:ext uri="{FF2B5EF4-FFF2-40B4-BE49-F238E27FC236}">
                      <a16:creationId xmlns:a16="http://schemas.microsoft.com/office/drawing/2014/main" id="{ED278DDA-3625-4D7A-9262-C5AB8C69213E}"/>
                    </a:ext>
                  </a:extLst>
                </p:cNvPr>
                <p:cNvSpPr txBox="1"/>
                <p:nvPr/>
              </p:nvSpPr>
              <p:spPr>
                <a:xfrm>
                  <a:off x="9586413" y="1266354"/>
                  <a:ext cx="190870" cy="5295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it-IT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𝜱</m:t>
                            </m:r>
                          </m:e>
                          <m:sup>
                            <m:r>
                              <a:rPr lang="it-IT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GB" b="1" i="1" dirty="0"/>
                </a:p>
              </p:txBody>
            </p:sp>
          </mc:Choice>
          <mc:Fallback xmlns="">
            <p:sp>
              <p:nvSpPr>
                <p:cNvPr id="144" name="CasellaDiTesto 143">
                  <a:extLst>
                    <a:ext uri="{FF2B5EF4-FFF2-40B4-BE49-F238E27FC236}">
                      <a16:creationId xmlns:a16="http://schemas.microsoft.com/office/drawing/2014/main" id="{ED278DDA-3625-4D7A-9262-C5AB8C692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6413" y="1266354"/>
                  <a:ext cx="190870" cy="529566"/>
                </a:xfrm>
                <a:prstGeom prst="rect">
                  <a:avLst/>
                </a:prstGeom>
                <a:blipFill>
                  <a:blip r:embed="rId24"/>
                  <a:stretch>
                    <a:fillRect l="-8333" r="-19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Connettore diritto 144">
              <a:extLst>
                <a:ext uri="{FF2B5EF4-FFF2-40B4-BE49-F238E27FC236}">
                  <a16:creationId xmlns:a16="http://schemas.microsoft.com/office/drawing/2014/main" id="{84169C8C-122E-4288-8D8A-68C0C964AD24}"/>
                </a:ext>
              </a:extLst>
            </p:cNvPr>
            <p:cNvCxnSpPr>
              <a:cxnSpLocks/>
              <a:stCxn id="143" idx="1"/>
              <a:endCxn id="178" idx="3"/>
            </p:cNvCxnSpPr>
            <p:nvPr/>
          </p:nvCxnSpPr>
          <p:spPr>
            <a:xfrm flipH="1" flipV="1">
              <a:off x="8721852" y="1509969"/>
              <a:ext cx="852145" cy="104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" name="Connettore diritto 145">
              <a:extLst>
                <a:ext uri="{FF2B5EF4-FFF2-40B4-BE49-F238E27FC236}">
                  <a16:creationId xmlns:a16="http://schemas.microsoft.com/office/drawing/2014/main" id="{726DFE21-8835-4072-BDFC-E3C8E5231C7A}"/>
                </a:ext>
              </a:extLst>
            </p:cNvPr>
            <p:cNvCxnSpPr>
              <a:cxnSpLocks/>
              <a:stCxn id="139" idx="2"/>
              <a:endCxn id="143" idx="3"/>
            </p:cNvCxnSpPr>
            <p:nvPr/>
          </p:nvCxnSpPr>
          <p:spPr>
            <a:xfrm flipH="1">
              <a:off x="10069978" y="1511016"/>
              <a:ext cx="716954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CasellaDiTesto 146">
                  <a:extLst>
                    <a:ext uri="{FF2B5EF4-FFF2-40B4-BE49-F238E27FC236}">
                      <a16:creationId xmlns:a16="http://schemas.microsoft.com/office/drawing/2014/main" id="{3F73B9C5-1634-4BE8-BE6D-FB0E74CE4C10}"/>
                    </a:ext>
                  </a:extLst>
                </p:cNvPr>
                <p:cNvSpPr txBox="1"/>
                <p:nvPr/>
              </p:nvSpPr>
              <p:spPr>
                <a:xfrm>
                  <a:off x="8883171" y="1005783"/>
                  <a:ext cx="283372" cy="5459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147" name="CasellaDiTesto 146">
                  <a:extLst>
                    <a:ext uri="{FF2B5EF4-FFF2-40B4-BE49-F238E27FC236}">
                      <a16:creationId xmlns:a16="http://schemas.microsoft.com/office/drawing/2014/main" id="{3F73B9C5-1634-4BE8-BE6D-FB0E74CE4C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3171" y="1005783"/>
                  <a:ext cx="283372" cy="545930"/>
                </a:xfrm>
                <a:prstGeom prst="rect">
                  <a:avLst/>
                </a:prstGeom>
                <a:blipFill>
                  <a:blip r:embed="rId25"/>
                  <a:stretch>
                    <a:fillRect r="-86111" b="-15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8" name="Ovale 147">
              <a:extLst>
                <a:ext uri="{FF2B5EF4-FFF2-40B4-BE49-F238E27FC236}">
                  <a16:creationId xmlns:a16="http://schemas.microsoft.com/office/drawing/2014/main" id="{CBC71F3B-9BD9-4860-A404-3EBC02D7F104}"/>
                </a:ext>
              </a:extLst>
            </p:cNvPr>
            <p:cNvSpPr/>
            <p:nvPr/>
          </p:nvSpPr>
          <p:spPr>
            <a:xfrm>
              <a:off x="10786932" y="2482921"/>
              <a:ext cx="479865" cy="50353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Rettangolo 148">
              <a:extLst>
                <a:ext uri="{FF2B5EF4-FFF2-40B4-BE49-F238E27FC236}">
                  <a16:creationId xmlns:a16="http://schemas.microsoft.com/office/drawing/2014/main" id="{1D4632CC-1467-47F0-BD7C-60DCE006FECC}"/>
                </a:ext>
              </a:extLst>
            </p:cNvPr>
            <p:cNvSpPr/>
            <p:nvPr/>
          </p:nvSpPr>
          <p:spPr>
            <a:xfrm>
              <a:off x="9573997" y="2447963"/>
              <a:ext cx="495981" cy="57345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0" name="Connettore diritto 149">
              <a:extLst>
                <a:ext uri="{FF2B5EF4-FFF2-40B4-BE49-F238E27FC236}">
                  <a16:creationId xmlns:a16="http://schemas.microsoft.com/office/drawing/2014/main" id="{1D4E93C0-5EBA-4BCE-8BB7-ECA7643FF7FA}"/>
                </a:ext>
              </a:extLst>
            </p:cNvPr>
            <p:cNvCxnSpPr>
              <a:cxnSpLocks/>
              <a:stCxn id="149" idx="1"/>
              <a:endCxn id="180" idx="3"/>
            </p:cNvCxnSpPr>
            <p:nvPr/>
          </p:nvCxnSpPr>
          <p:spPr>
            <a:xfrm flipH="1">
              <a:off x="8721852" y="2734691"/>
              <a:ext cx="852145" cy="365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" name="Connettore diritto 150">
              <a:extLst>
                <a:ext uri="{FF2B5EF4-FFF2-40B4-BE49-F238E27FC236}">
                  <a16:creationId xmlns:a16="http://schemas.microsoft.com/office/drawing/2014/main" id="{B0D342C0-7534-41DF-BF24-CF40DAD30517}"/>
                </a:ext>
              </a:extLst>
            </p:cNvPr>
            <p:cNvCxnSpPr>
              <a:cxnSpLocks/>
              <a:stCxn id="148" idx="2"/>
              <a:endCxn id="149" idx="3"/>
            </p:cNvCxnSpPr>
            <p:nvPr/>
          </p:nvCxnSpPr>
          <p:spPr>
            <a:xfrm flipH="1">
              <a:off x="10069978" y="2734691"/>
              <a:ext cx="716954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52" name="Ovale 151">
              <a:extLst>
                <a:ext uri="{FF2B5EF4-FFF2-40B4-BE49-F238E27FC236}">
                  <a16:creationId xmlns:a16="http://schemas.microsoft.com/office/drawing/2014/main" id="{BF690B0C-BB88-4BB0-9CEB-4031C0F881D5}"/>
                </a:ext>
              </a:extLst>
            </p:cNvPr>
            <p:cNvSpPr/>
            <p:nvPr/>
          </p:nvSpPr>
          <p:spPr>
            <a:xfrm>
              <a:off x="10824222" y="3706595"/>
              <a:ext cx="479865" cy="50353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Rettangolo 152">
              <a:extLst>
                <a:ext uri="{FF2B5EF4-FFF2-40B4-BE49-F238E27FC236}">
                  <a16:creationId xmlns:a16="http://schemas.microsoft.com/office/drawing/2014/main" id="{7A3E414C-F31E-4324-B5BC-FF6BF9F1EAE0}"/>
                </a:ext>
              </a:extLst>
            </p:cNvPr>
            <p:cNvSpPr/>
            <p:nvPr/>
          </p:nvSpPr>
          <p:spPr>
            <a:xfrm>
              <a:off x="9611287" y="3671637"/>
              <a:ext cx="495981" cy="57345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4" name="Connettore diritto 153">
              <a:extLst>
                <a:ext uri="{FF2B5EF4-FFF2-40B4-BE49-F238E27FC236}">
                  <a16:creationId xmlns:a16="http://schemas.microsoft.com/office/drawing/2014/main" id="{9077F85C-F773-4EA6-ACB8-5384DE93451E}"/>
                </a:ext>
              </a:extLst>
            </p:cNvPr>
            <p:cNvCxnSpPr>
              <a:cxnSpLocks/>
              <a:stCxn id="153" idx="1"/>
              <a:endCxn id="185" idx="3"/>
            </p:cNvCxnSpPr>
            <p:nvPr/>
          </p:nvCxnSpPr>
          <p:spPr>
            <a:xfrm flipH="1">
              <a:off x="8744370" y="3958365"/>
              <a:ext cx="866917" cy="298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" name="Connettore diritto 154">
              <a:extLst>
                <a:ext uri="{FF2B5EF4-FFF2-40B4-BE49-F238E27FC236}">
                  <a16:creationId xmlns:a16="http://schemas.microsoft.com/office/drawing/2014/main" id="{EB087621-CEDB-4B28-B7A3-8E712CCEA252}"/>
                </a:ext>
              </a:extLst>
            </p:cNvPr>
            <p:cNvCxnSpPr>
              <a:cxnSpLocks/>
              <a:stCxn id="152" idx="2"/>
              <a:endCxn id="153" idx="3"/>
            </p:cNvCxnSpPr>
            <p:nvPr/>
          </p:nvCxnSpPr>
          <p:spPr>
            <a:xfrm flipH="1">
              <a:off x="10107268" y="3958365"/>
              <a:ext cx="716954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56" name="CasellaDiTesto 155">
              <a:extLst>
                <a:ext uri="{FF2B5EF4-FFF2-40B4-BE49-F238E27FC236}">
                  <a16:creationId xmlns:a16="http://schemas.microsoft.com/office/drawing/2014/main" id="{C38E2CCC-C213-4880-8386-0C8088F7FF93}"/>
                </a:ext>
              </a:extLst>
            </p:cNvPr>
            <p:cNvSpPr txBox="1"/>
            <p:nvPr/>
          </p:nvSpPr>
          <p:spPr>
            <a:xfrm rot="5400000">
              <a:off x="8841273" y="4092262"/>
              <a:ext cx="2226334" cy="305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sp>
          <p:nvSpPr>
            <p:cNvPr id="157" name="CasellaDiTesto 156">
              <a:extLst>
                <a:ext uri="{FF2B5EF4-FFF2-40B4-BE49-F238E27FC236}">
                  <a16:creationId xmlns:a16="http://schemas.microsoft.com/office/drawing/2014/main" id="{462E839E-86BB-4E64-8EC1-825BEF061728}"/>
                </a:ext>
              </a:extLst>
            </p:cNvPr>
            <p:cNvSpPr txBox="1"/>
            <p:nvPr/>
          </p:nvSpPr>
          <p:spPr>
            <a:xfrm rot="5400000">
              <a:off x="10082980" y="4092264"/>
              <a:ext cx="2226335" cy="305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grpSp>
          <p:nvGrpSpPr>
            <p:cNvPr id="158" name="Gruppo 157">
              <a:extLst>
                <a:ext uri="{FF2B5EF4-FFF2-40B4-BE49-F238E27FC236}">
                  <a16:creationId xmlns:a16="http://schemas.microsoft.com/office/drawing/2014/main" id="{CA8C6C4D-0B95-4F1F-9F80-CD37E8114D9E}"/>
                </a:ext>
              </a:extLst>
            </p:cNvPr>
            <p:cNvGrpSpPr/>
            <p:nvPr/>
          </p:nvGrpSpPr>
          <p:grpSpPr>
            <a:xfrm>
              <a:off x="6704132" y="1223241"/>
              <a:ext cx="2040238" cy="3024840"/>
              <a:chOff x="6704132" y="1223241"/>
              <a:chExt cx="2040238" cy="30248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CasellaDiTesto 176">
                    <a:extLst>
                      <a:ext uri="{FF2B5EF4-FFF2-40B4-BE49-F238E27FC236}">
                        <a16:creationId xmlns:a16="http://schemas.microsoft.com/office/drawing/2014/main" id="{1B143603-01F1-4388-8FCD-4B522248E69E}"/>
                      </a:ext>
                    </a:extLst>
                  </p:cNvPr>
                  <p:cNvSpPr txBox="1"/>
                  <p:nvPr/>
                </p:nvSpPr>
                <p:spPr>
                  <a:xfrm>
                    <a:off x="8453222" y="1884750"/>
                    <a:ext cx="283372" cy="5459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oMath>
                      </m:oMathPara>
                    </a14:m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177" name="CasellaDiTesto 176">
                    <a:extLst>
                      <a:ext uri="{FF2B5EF4-FFF2-40B4-BE49-F238E27FC236}">
                        <a16:creationId xmlns:a16="http://schemas.microsoft.com/office/drawing/2014/main" id="{1B143603-01F1-4388-8FCD-4B522248E6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53222" y="1884750"/>
                    <a:ext cx="283372" cy="545930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r="-80556" b="-1563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8" name="Rettangolo 177">
                <a:extLst>
                  <a:ext uri="{FF2B5EF4-FFF2-40B4-BE49-F238E27FC236}">
                    <a16:creationId xmlns:a16="http://schemas.microsoft.com/office/drawing/2014/main" id="{6709EA5D-2CE2-4DFD-ABBD-1C9435CBF082}"/>
                  </a:ext>
                </a:extLst>
              </p:cNvPr>
              <p:cNvSpPr/>
              <p:nvPr/>
            </p:nvSpPr>
            <p:spPr>
              <a:xfrm>
                <a:off x="8225871" y="1223241"/>
                <a:ext cx="495981" cy="573455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CasellaDiTesto 178">
                    <a:extLst>
                      <a:ext uri="{FF2B5EF4-FFF2-40B4-BE49-F238E27FC236}">
                        <a16:creationId xmlns:a16="http://schemas.microsoft.com/office/drawing/2014/main" id="{DD79722F-2FD9-4432-BE91-6271F403DAAB}"/>
                      </a:ext>
                    </a:extLst>
                  </p:cNvPr>
                  <p:cNvSpPr txBox="1"/>
                  <p:nvPr/>
                </p:nvSpPr>
                <p:spPr>
                  <a:xfrm>
                    <a:off x="8321304" y="1345996"/>
                    <a:ext cx="190870" cy="3279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oMath>
                      </m:oMathPara>
                    </a14:m>
                    <a:endParaRPr lang="en-GB" b="1" i="1" dirty="0"/>
                  </a:p>
                </p:txBody>
              </p:sp>
            </mc:Choice>
            <mc:Fallback xmlns="">
              <p:sp>
                <p:nvSpPr>
                  <p:cNvPr id="179" name="CasellaDiTesto 178">
                    <a:extLst>
                      <a:ext uri="{FF2B5EF4-FFF2-40B4-BE49-F238E27FC236}">
                        <a16:creationId xmlns:a16="http://schemas.microsoft.com/office/drawing/2014/main" id="{DD79722F-2FD9-4432-BE91-6271F403DA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1304" y="1345996"/>
                    <a:ext cx="190870" cy="327945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4167" r="-108333" b="-4359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0" name="Rettangolo 179">
                <a:extLst>
                  <a:ext uri="{FF2B5EF4-FFF2-40B4-BE49-F238E27FC236}">
                    <a16:creationId xmlns:a16="http://schemas.microsoft.com/office/drawing/2014/main" id="{11102DB9-FAEC-4DFC-8315-4D88F72657F5}"/>
                  </a:ext>
                </a:extLst>
              </p:cNvPr>
              <p:cNvSpPr/>
              <p:nvPr/>
            </p:nvSpPr>
            <p:spPr>
              <a:xfrm>
                <a:off x="8225871" y="2448328"/>
                <a:ext cx="495981" cy="573455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CasellaDiTesto 183">
                    <a:extLst>
                      <a:ext uri="{FF2B5EF4-FFF2-40B4-BE49-F238E27FC236}">
                        <a16:creationId xmlns:a16="http://schemas.microsoft.com/office/drawing/2014/main" id="{7EED36B5-EEF9-4665-89FB-01E6BDCF8455}"/>
                      </a:ext>
                    </a:extLst>
                  </p:cNvPr>
                  <p:cNvSpPr txBox="1"/>
                  <p:nvPr/>
                </p:nvSpPr>
                <p:spPr>
                  <a:xfrm>
                    <a:off x="8321304" y="2571083"/>
                    <a:ext cx="190870" cy="3279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oMath>
                      </m:oMathPara>
                    </a14:m>
                    <a:endParaRPr lang="en-GB" b="1" i="1" dirty="0"/>
                  </a:p>
                </p:txBody>
              </p:sp>
            </mc:Choice>
            <mc:Fallback xmlns="">
              <p:sp>
                <p:nvSpPr>
                  <p:cNvPr id="184" name="CasellaDiTesto 183">
                    <a:extLst>
                      <a:ext uri="{FF2B5EF4-FFF2-40B4-BE49-F238E27FC236}">
                        <a16:creationId xmlns:a16="http://schemas.microsoft.com/office/drawing/2014/main" id="{7EED36B5-EEF9-4665-89FB-01E6BDCF84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1304" y="2571083"/>
                    <a:ext cx="190870" cy="327945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4167" r="-108333" b="-4736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5" name="Rettangolo 184">
                <a:extLst>
                  <a:ext uri="{FF2B5EF4-FFF2-40B4-BE49-F238E27FC236}">
                    <a16:creationId xmlns:a16="http://schemas.microsoft.com/office/drawing/2014/main" id="{9226688B-FEE4-401E-ACB4-C5ACD73DFDE5}"/>
                  </a:ext>
                </a:extLst>
              </p:cNvPr>
              <p:cNvSpPr/>
              <p:nvPr/>
            </p:nvSpPr>
            <p:spPr>
              <a:xfrm>
                <a:off x="8248389" y="3674626"/>
                <a:ext cx="495981" cy="573455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CasellaDiTesto 186">
                    <a:extLst>
                      <a:ext uri="{FF2B5EF4-FFF2-40B4-BE49-F238E27FC236}">
                        <a16:creationId xmlns:a16="http://schemas.microsoft.com/office/drawing/2014/main" id="{EAAA30C0-1230-476D-863D-76385A8A5414}"/>
                      </a:ext>
                    </a:extLst>
                  </p:cNvPr>
                  <p:cNvSpPr txBox="1"/>
                  <p:nvPr/>
                </p:nvSpPr>
                <p:spPr>
                  <a:xfrm>
                    <a:off x="8343822" y="3797381"/>
                    <a:ext cx="190870" cy="3279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oMath>
                      </m:oMathPara>
                    </a14:m>
                    <a:endParaRPr lang="en-GB" b="1" i="1" dirty="0"/>
                  </a:p>
                </p:txBody>
              </p:sp>
            </mc:Choice>
            <mc:Fallback xmlns="">
              <p:sp>
                <p:nvSpPr>
                  <p:cNvPr id="187" name="CasellaDiTesto 186">
                    <a:extLst>
                      <a:ext uri="{FF2B5EF4-FFF2-40B4-BE49-F238E27FC236}">
                        <a16:creationId xmlns:a16="http://schemas.microsoft.com/office/drawing/2014/main" id="{EAAA30C0-1230-476D-863D-76385A8A54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43822" y="3797381"/>
                    <a:ext cx="190870" cy="327945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4167" r="-108333" b="-4736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8" name="Connettore diritto 187">
                <a:extLst>
                  <a:ext uri="{FF2B5EF4-FFF2-40B4-BE49-F238E27FC236}">
                    <a16:creationId xmlns:a16="http://schemas.microsoft.com/office/drawing/2014/main" id="{E3C6B679-A8E1-46FC-955E-C03F7480052C}"/>
                  </a:ext>
                </a:extLst>
              </p:cNvPr>
              <p:cNvCxnSpPr>
                <a:cxnSpLocks/>
                <a:stCxn id="178" idx="1"/>
                <a:endCxn id="78" idx="6"/>
              </p:cNvCxnSpPr>
              <p:nvPr/>
            </p:nvCxnSpPr>
            <p:spPr>
              <a:xfrm flipH="1">
                <a:off x="6704132" y="1509970"/>
                <a:ext cx="1521739" cy="3923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0" name="Connettore diritto 189">
                <a:extLst>
                  <a:ext uri="{FF2B5EF4-FFF2-40B4-BE49-F238E27FC236}">
                    <a16:creationId xmlns:a16="http://schemas.microsoft.com/office/drawing/2014/main" id="{D65CFEFE-9FC8-47AD-BAB3-F4F59BDAA43C}"/>
                  </a:ext>
                </a:extLst>
              </p:cNvPr>
              <p:cNvCxnSpPr>
                <a:cxnSpLocks/>
                <a:stCxn id="180" idx="1"/>
              </p:cNvCxnSpPr>
              <p:nvPr/>
            </p:nvCxnSpPr>
            <p:spPr>
              <a:xfrm flipH="1" flipV="1">
                <a:off x="6710138" y="1531138"/>
                <a:ext cx="1515733" cy="1203919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1" name="Connettore diritto 190">
                <a:extLst>
                  <a:ext uri="{FF2B5EF4-FFF2-40B4-BE49-F238E27FC236}">
                    <a16:creationId xmlns:a16="http://schemas.microsoft.com/office/drawing/2014/main" id="{E0857F96-886D-472A-B02E-7FE8634EE73E}"/>
                  </a:ext>
                </a:extLst>
              </p:cNvPr>
              <p:cNvCxnSpPr>
                <a:cxnSpLocks/>
                <a:stCxn id="185" idx="1"/>
                <a:endCxn id="78" idx="6"/>
              </p:cNvCxnSpPr>
              <p:nvPr/>
            </p:nvCxnSpPr>
            <p:spPr>
              <a:xfrm flipH="1" flipV="1">
                <a:off x="6704132" y="1513892"/>
                <a:ext cx="1544257" cy="2447461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2" name="Connettore diritto 191">
                <a:extLst>
                  <a:ext uri="{FF2B5EF4-FFF2-40B4-BE49-F238E27FC236}">
                    <a16:creationId xmlns:a16="http://schemas.microsoft.com/office/drawing/2014/main" id="{678E58FA-5C93-4EA0-9E74-95FAA4BF72E4}"/>
                  </a:ext>
                </a:extLst>
              </p:cNvPr>
              <p:cNvCxnSpPr>
                <a:cxnSpLocks/>
                <a:stCxn id="178" idx="1"/>
                <a:endCxn id="86" idx="6"/>
              </p:cNvCxnSpPr>
              <p:nvPr/>
            </p:nvCxnSpPr>
            <p:spPr>
              <a:xfrm flipH="1">
                <a:off x="6704132" y="1509970"/>
                <a:ext cx="1521739" cy="1227599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8" name="Connettore diritto 197">
                <a:extLst>
                  <a:ext uri="{FF2B5EF4-FFF2-40B4-BE49-F238E27FC236}">
                    <a16:creationId xmlns:a16="http://schemas.microsoft.com/office/drawing/2014/main" id="{095AE912-4F6F-4E4B-9B34-4CE03FB29B0A}"/>
                  </a:ext>
                </a:extLst>
              </p:cNvPr>
              <p:cNvCxnSpPr>
                <a:cxnSpLocks/>
                <a:stCxn id="180" idx="1"/>
                <a:endCxn id="86" idx="6"/>
              </p:cNvCxnSpPr>
              <p:nvPr/>
            </p:nvCxnSpPr>
            <p:spPr>
              <a:xfrm flipH="1">
                <a:off x="6704132" y="2735057"/>
                <a:ext cx="1521739" cy="2511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9" name="Connettore diritto 198">
                <a:extLst>
                  <a:ext uri="{FF2B5EF4-FFF2-40B4-BE49-F238E27FC236}">
                    <a16:creationId xmlns:a16="http://schemas.microsoft.com/office/drawing/2014/main" id="{B1D8216E-E76B-4075-8E89-16F1C7C6B2E1}"/>
                  </a:ext>
                </a:extLst>
              </p:cNvPr>
              <p:cNvCxnSpPr>
                <a:cxnSpLocks/>
                <a:stCxn id="185" idx="1"/>
                <a:endCxn id="86" idx="6"/>
              </p:cNvCxnSpPr>
              <p:nvPr/>
            </p:nvCxnSpPr>
            <p:spPr>
              <a:xfrm flipH="1" flipV="1">
                <a:off x="6704132" y="2737568"/>
                <a:ext cx="1544257" cy="1223786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00" name="Connettore diritto 199">
                <a:extLst>
                  <a:ext uri="{FF2B5EF4-FFF2-40B4-BE49-F238E27FC236}">
                    <a16:creationId xmlns:a16="http://schemas.microsoft.com/office/drawing/2014/main" id="{BFBC3888-9ACD-4890-94CF-A34B2BB05D05}"/>
                  </a:ext>
                </a:extLst>
              </p:cNvPr>
              <p:cNvCxnSpPr>
                <a:cxnSpLocks/>
                <a:stCxn id="185" idx="1"/>
                <a:endCxn id="94" idx="6"/>
              </p:cNvCxnSpPr>
              <p:nvPr/>
            </p:nvCxnSpPr>
            <p:spPr>
              <a:xfrm flipH="1" flipV="1">
                <a:off x="6741421" y="3961241"/>
                <a:ext cx="1506968" cy="113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04" name="Connettore diritto 203">
                <a:extLst>
                  <a:ext uri="{FF2B5EF4-FFF2-40B4-BE49-F238E27FC236}">
                    <a16:creationId xmlns:a16="http://schemas.microsoft.com/office/drawing/2014/main" id="{C4AF135F-4455-4634-9E6E-0ECB164C47B0}"/>
                  </a:ext>
                </a:extLst>
              </p:cNvPr>
              <p:cNvCxnSpPr>
                <a:cxnSpLocks/>
                <a:stCxn id="180" idx="1"/>
                <a:endCxn id="94" idx="6"/>
              </p:cNvCxnSpPr>
              <p:nvPr/>
            </p:nvCxnSpPr>
            <p:spPr>
              <a:xfrm flipH="1">
                <a:off x="6741421" y="2735057"/>
                <a:ext cx="1484450" cy="122618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06" name="Connettore diritto 205">
                <a:extLst>
                  <a:ext uri="{FF2B5EF4-FFF2-40B4-BE49-F238E27FC236}">
                    <a16:creationId xmlns:a16="http://schemas.microsoft.com/office/drawing/2014/main" id="{8C170CBA-2F3A-47CE-84DA-BE39D3139EA9}"/>
                  </a:ext>
                </a:extLst>
              </p:cNvPr>
              <p:cNvCxnSpPr>
                <a:cxnSpLocks/>
                <a:stCxn id="178" idx="1"/>
                <a:endCxn id="94" idx="6"/>
              </p:cNvCxnSpPr>
              <p:nvPr/>
            </p:nvCxnSpPr>
            <p:spPr>
              <a:xfrm flipH="1">
                <a:off x="6741421" y="1509970"/>
                <a:ext cx="1484450" cy="2451272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CasellaDiTesto 206">
                <a:extLst>
                  <a:ext uri="{FF2B5EF4-FFF2-40B4-BE49-F238E27FC236}">
                    <a16:creationId xmlns:a16="http://schemas.microsoft.com/office/drawing/2014/main" id="{42D469A0-2CEB-40FC-9E05-758837703C80}"/>
                  </a:ext>
                </a:extLst>
              </p:cNvPr>
              <p:cNvSpPr txBox="1"/>
              <p:nvPr/>
            </p:nvSpPr>
            <p:spPr>
              <a:xfrm>
                <a:off x="4596933" y="1627400"/>
                <a:ext cx="283373" cy="409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07" name="CasellaDiTesto 206">
                <a:extLst>
                  <a:ext uri="{FF2B5EF4-FFF2-40B4-BE49-F238E27FC236}">
                    <a16:creationId xmlns:a16="http://schemas.microsoft.com/office/drawing/2014/main" id="{42D469A0-2CEB-40FC-9E05-758837703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933" y="1627400"/>
                <a:ext cx="283373" cy="409856"/>
              </a:xfrm>
              <a:prstGeom prst="rect">
                <a:avLst/>
              </a:prstGeom>
              <a:blipFill>
                <a:blip r:embed="rId30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CasellaDiTesto 207">
                <a:extLst>
                  <a:ext uri="{FF2B5EF4-FFF2-40B4-BE49-F238E27FC236}">
                    <a16:creationId xmlns:a16="http://schemas.microsoft.com/office/drawing/2014/main" id="{B983116C-6F90-4D8D-8F08-44681D0EF49F}"/>
                  </a:ext>
                </a:extLst>
              </p:cNvPr>
              <p:cNvSpPr txBox="1"/>
              <p:nvPr/>
            </p:nvSpPr>
            <p:spPr>
              <a:xfrm>
                <a:off x="4594130" y="3771250"/>
                <a:ext cx="283373" cy="465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sSup>
                            <m:sSupPr>
                              <m:ctrlPr>
                                <a:rPr lang="it-IT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dirty="0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it-IT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dirty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it-IT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sub>
                        <m:sup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08" name="CasellaDiTesto 207">
                <a:extLst>
                  <a:ext uri="{FF2B5EF4-FFF2-40B4-BE49-F238E27FC236}">
                    <a16:creationId xmlns:a16="http://schemas.microsoft.com/office/drawing/2014/main" id="{B983116C-6F90-4D8D-8F08-44681D0EF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130" y="3771250"/>
                <a:ext cx="283373" cy="465448"/>
              </a:xfrm>
              <a:prstGeom prst="rect">
                <a:avLst/>
              </a:prstGeom>
              <a:blipFill>
                <a:blip r:embed="rId31"/>
                <a:stretch>
                  <a:fillRect r="-15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CasellaDiTesto 208">
                <a:extLst>
                  <a:ext uri="{FF2B5EF4-FFF2-40B4-BE49-F238E27FC236}">
                    <a16:creationId xmlns:a16="http://schemas.microsoft.com/office/drawing/2014/main" id="{3E510A4D-DCB4-4D83-8153-FD8CA54A193F}"/>
                  </a:ext>
                </a:extLst>
              </p:cNvPr>
              <p:cNvSpPr txBox="1"/>
              <p:nvPr/>
            </p:nvSpPr>
            <p:spPr>
              <a:xfrm>
                <a:off x="5664019" y="3146740"/>
                <a:ext cx="218824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09" name="CasellaDiTesto 208">
                <a:extLst>
                  <a:ext uri="{FF2B5EF4-FFF2-40B4-BE49-F238E27FC236}">
                    <a16:creationId xmlns:a16="http://schemas.microsoft.com/office/drawing/2014/main" id="{3E510A4D-DCB4-4D83-8153-FD8CA54A1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019" y="3146740"/>
                <a:ext cx="218824" cy="387157"/>
              </a:xfrm>
              <a:prstGeom prst="rect">
                <a:avLst/>
              </a:prstGeom>
              <a:blipFill>
                <a:blip r:embed="rId32"/>
                <a:stretch>
                  <a:fillRect r="-80556" b="-15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CasellaDiTesto 209">
                <a:extLst>
                  <a:ext uri="{FF2B5EF4-FFF2-40B4-BE49-F238E27FC236}">
                    <a16:creationId xmlns:a16="http://schemas.microsoft.com/office/drawing/2014/main" id="{FD9A46C8-2084-4F07-9423-DB2F59301EAD}"/>
                  </a:ext>
                </a:extLst>
              </p:cNvPr>
              <p:cNvSpPr txBox="1"/>
              <p:nvPr/>
            </p:nvSpPr>
            <p:spPr>
              <a:xfrm>
                <a:off x="5695209" y="4015985"/>
                <a:ext cx="218824" cy="429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sSup>
                            <m:s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b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10" name="CasellaDiTesto 209">
                <a:extLst>
                  <a:ext uri="{FF2B5EF4-FFF2-40B4-BE49-F238E27FC236}">
                    <a16:creationId xmlns:a16="http://schemas.microsoft.com/office/drawing/2014/main" id="{FD9A46C8-2084-4F07-9423-DB2F59301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209" y="4015985"/>
                <a:ext cx="218824" cy="429798"/>
              </a:xfrm>
              <a:prstGeom prst="rect">
                <a:avLst/>
              </a:prstGeom>
              <a:blipFill>
                <a:blip r:embed="rId33"/>
                <a:stretch>
                  <a:fillRect r="-111111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CasellaDiTesto 210">
                <a:extLst>
                  <a:ext uri="{FF2B5EF4-FFF2-40B4-BE49-F238E27FC236}">
                    <a16:creationId xmlns:a16="http://schemas.microsoft.com/office/drawing/2014/main" id="{4B1648FD-8EF2-46E9-8074-A922348B2C4A}"/>
                  </a:ext>
                </a:extLst>
              </p:cNvPr>
              <p:cNvSpPr txBox="1"/>
              <p:nvPr/>
            </p:nvSpPr>
            <p:spPr>
              <a:xfrm>
                <a:off x="6540700" y="2710600"/>
                <a:ext cx="14739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𝜱</m:t>
                          </m:r>
                        </m:e>
                        <m:sup>
                          <m:r>
                            <a:rPr lang="it-IT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GB" b="1" i="1" dirty="0"/>
              </a:p>
            </p:txBody>
          </p:sp>
        </mc:Choice>
        <mc:Fallback xmlns="">
          <p:sp>
            <p:nvSpPr>
              <p:cNvPr id="211" name="CasellaDiTesto 210">
                <a:extLst>
                  <a:ext uri="{FF2B5EF4-FFF2-40B4-BE49-F238E27FC236}">
                    <a16:creationId xmlns:a16="http://schemas.microsoft.com/office/drawing/2014/main" id="{4B1648FD-8EF2-46E9-8074-A922348B2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700" y="2710600"/>
                <a:ext cx="147392" cy="375552"/>
              </a:xfrm>
              <a:prstGeom prst="rect">
                <a:avLst/>
              </a:prstGeom>
              <a:blipFill>
                <a:blip r:embed="rId34"/>
                <a:stretch>
                  <a:fillRect l="-4167" r="-19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CasellaDiTesto 211">
                <a:extLst>
                  <a:ext uri="{FF2B5EF4-FFF2-40B4-BE49-F238E27FC236}">
                    <a16:creationId xmlns:a16="http://schemas.microsoft.com/office/drawing/2014/main" id="{D29E77BD-BA4D-4C51-9559-5586FDC621E7}"/>
                  </a:ext>
                </a:extLst>
              </p:cNvPr>
              <p:cNvSpPr txBox="1"/>
              <p:nvPr/>
            </p:nvSpPr>
            <p:spPr>
              <a:xfrm>
                <a:off x="6572839" y="3582315"/>
                <a:ext cx="14739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𝜱</m:t>
                          </m:r>
                        </m:e>
                        <m:sup>
                          <m:r>
                            <a:rPr lang="it-IT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GB" b="1" i="1" dirty="0"/>
              </a:p>
            </p:txBody>
          </p:sp>
        </mc:Choice>
        <mc:Fallback xmlns="">
          <p:sp>
            <p:nvSpPr>
              <p:cNvPr id="212" name="CasellaDiTesto 211">
                <a:extLst>
                  <a:ext uri="{FF2B5EF4-FFF2-40B4-BE49-F238E27FC236}">
                    <a16:creationId xmlns:a16="http://schemas.microsoft.com/office/drawing/2014/main" id="{D29E77BD-BA4D-4C51-9559-5586FDC62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839" y="3582315"/>
                <a:ext cx="147392" cy="375552"/>
              </a:xfrm>
              <a:prstGeom prst="rect">
                <a:avLst/>
              </a:prstGeom>
              <a:blipFill>
                <a:blip r:embed="rId35"/>
                <a:stretch>
                  <a:fillRect l="-4167" r="-19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CasellaDiTesto 212">
                <a:extLst>
                  <a:ext uri="{FF2B5EF4-FFF2-40B4-BE49-F238E27FC236}">
                    <a16:creationId xmlns:a16="http://schemas.microsoft.com/office/drawing/2014/main" id="{E4A25C53-6602-40A8-98B5-349FE6C8BA76}"/>
                  </a:ext>
                </a:extLst>
              </p:cNvPr>
              <p:cNvSpPr txBox="1"/>
              <p:nvPr/>
            </p:nvSpPr>
            <p:spPr>
              <a:xfrm>
                <a:off x="7464901" y="2680983"/>
                <a:ext cx="268987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13" name="CasellaDiTesto 212">
                <a:extLst>
                  <a:ext uri="{FF2B5EF4-FFF2-40B4-BE49-F238E27FC236}">
                    <a16:creationId xmlns:a16="http://schemas.microsoft.com/office/drawing/2014/main" id="{E4A25C53-6602-40A8-98B5-349FE6C8B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901" y="2680983"/>
                <a:ext cx="268987" cy="387157"/>
              </a:xfrm>
              <a:prstGeom prst="rect">
                <a:avLst/>
              </a:prstGeom>
              <a:blipFill>
                <a:blip r:embed="rId36"/>
                <a:stretch>
                  <a:fillRect r="-47727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CasellaDiTesto 213">
                <a:extLst>
                  <a:ext uri="{FF2B5EF4-FFF2-40B4-BE49-F238E27FC236}">
                    <a16:creationId xmlns:a16="http://schemas.microsoft.com/office/drawing/2014/main" id="{E8688739-2618-4678-9EBC-F3F6618C555A}"/>
                  </a:ext>
                </a:extLst>
              </p:cNvPr>
              <p:cNvSpPr txBox="1"/>
              <p:nvPr/>
            </p:nvSpPr>
            <p:spPr>
              <a:xfrm>
                <a:off x="7457728" y="3534681"/>
                <a:ext cx="268987" cy="429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b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14" name="CasellaDiTesto 213">
                <a:extLst>
                  <a:ext uri="{FF2B5EF4-FFF2-40B4-BE49-F238E27FC236}">
                    <a16:creationId xmlns:a16="http://schemas.microsoft.com/office/drawing/2014/main" id="{E8688739-2618-4678-9EBC-F3F6618C5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728" y="3534681"/>
                <a:ext cx="268987" cy="429798"/>
              </a:xfrm>
              <a:prstGeom prst="rect">
                <a:avLst/>
              </a:prstGeom>
              <a:blipFill>
                <a:blip r:embed="rId37"/>
                <a:stretch>
                  <a:fillRect r="-68889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CasellaDiTesto 214">
                <a:extLst>
                  <a:ext uri="{FF2B5EF4-FFF2-40B4-BE49-F238E27FC236}">
                    <a16:creationId xmlns:a16="http://schemas.microsoft.com/office/drawing/2014/main" id="{36331EC6-58E1-4EF4-B344-44C3EDF18692}"/>
                  </a:ext>
                </a:extLst>
              </p:cNvPr>
              <p:cNvSpPr txBox="1"/>
              <p:nvPr/>
            </p:nvSpPr>
            <p:spPr>
              <a:xfrm>
                <a:off x="6005996" y="2534868"/>
                <a:ext cx="218824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15" name="CasellaDiTesto 214">
                <a:extLst>
                  <a:ext uri="{FF2B5EF4-FFF2-40B4-BE49-F238E27FC236}">
                    <a16:creationId xmlns:a16="http://schemas.microsoft.com/office/drawing/2014/main" id="{36331EC6-58E1-4EF4-B344-44C3EDF18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996" y="2534868"/>
                <a:ext cx="218824" cy="387157"/>
              </a:xfrm>
              <a:prstGeom prst="rect">
                <a:avLst/>
              </a:prstGeom>
              <a:blipFill>
                <a:blip r:embed="rId38"/>
                <a:stretch>
                  <a:fillRect r="-86111" b="-15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CasellaDiTesto 215">
                <a:extLst>
                  <a:ext uri="{FF2B5EF4-FFF2-40B4-BE49-F238E27FC236}">
                    <a16:creationId xmlns:a16="http://schemas.microsoft.com/office/drawing/2014/main" id="{86E1204E-C006-4D0B-9242-32DAA14D7566}"/>
                  </a:ext>
                </a:extLst>
              </p:cNvPr>
              <p:cNvSpPr txBox="1"/>
              <p:nvPr/>
            </p:nvSpPr>
            <p:spPr>
              <a:xfrm>
                <a:off x="5992602" y="3349819"/>
                <a:ext cx="218824" cy="442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b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16" name="CasellaDiTesto 215">
                <a:extLst>
                  <a:ext uri="{FF2B5EF4-FFF2-40B4-BE49-F238E27FC236}">
                    <a16:creationId xmlns:a16="http://schemas.microsoft.com/office/drawing/2014/main" id="{86E1204E-C006-4D0B-9242-32DAA14D7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602" y="3349819"/>
                <a:ext cx="218824" cy="442750"/>
              </a:xfrm>
              <a:prstGeom prst="rect">
                <a:avLst/>
              </a:prstGeom>
              <a:blipFill>
                <a:blip r:embed="rId39"/>
                <a:stretch>
                  <a:fillRect r="-113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7" name="Gruppo 216">
            <a:extLst>
              <a:ext uri="{FF2B5EF4-FFF2-40B4-BE49-F238E27FC236}">
                <a16:creationId xmlns:a16="http://schemas.microsoft.com/office/drawing/2014/main" id="{39D86FA4-2F4F-4E37-B917-EDF95A83DA3A}"/>
              </a:ext>
            </a:extLst>
          </p:cNvPr>
          <p:cNvGrpSpPr/>
          <p:nvPr/>
        </p:nvGrpSpPr>
        <p:grpSpPr>
          <a:xfrm>
            <a:off x="7853305" y="1663100"/>
            <a:ext cx="3586812" cy="3086643"/>
            <a:chOff x="6704132" y="1005783"/>
            <a:chExt cx="4644846" cy="4352478"/>
          </a:xfrm>
        </p:grpSpPr>
        <p:sp>
          <p:nvSpPr>
            <p:cNvPr id="218" name="Ovale 217">
              <a:extLst>
                <a:ext uri="{FF2B5EF4-FFF2-40B4-BE49-F238E27FC236}">
                  <a16:creationId xmlns:a16="http://schemas.microsoft.com/office/drawing/2014/main" id="{6D11D035-48E4-4226-B293-27A4BC029526}"/>
                </a:ext>
              </a:extLst>
            </p:cNvPr>
            <p:cNvSpPr/>
            <p:nvPr/>
          </p:nvSpPr>
          <p:spPr>
            <a:xfrm>
              <a:off x="8439257" y="2127742"/>
              <a:ext cx="72917" cy="90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9" name="Connettore diritto 218">
              <a:extLst>
                <a:ext uri="{FF2B5EF4-FFF2-40B4-BE49-F238E27FC236}">
                  <a16:creationId xmlns:a16="http://schemas.microsoft.com/office/drawing/2014/main" id="{BD083805-8460-46B2-9C72-5414B7F517DE}"/>
                </a:ext>
              </a:extLst>
            </p:cNvPr>
            <p:cNvCxnSpPr>
              <a:cxnSpLocks/>
              <a:stCxn id="218" idx="0"/>
              <a:endCxn id="243" idx="2"/>
            </p:cNvCxnSpPr>
            <p:nvPr/>
          </p:nvCxnSpPr>
          <p:spPr>
            <a:xfrm flipH="1" flipV="1">
              <a:off x="8473862" y="1796696"/>
              <a:ext cx="1854" cy="331046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20" name="Ovale 219">
              <a:extLst>
                <a:ext uri="{FF2B5EF4-FFF2-40B4-BE49-F238E27FC236}">
                  <a16:creationId xmlns:a16="http://schemas.microsoft.com/office/drawing/2014/main" id="{9A7B23E9-7807-4266-89CF-DEAE737AB669}"/>
                </a:ext>
              </a:extLst>
            </p:cNvPr>
            <p:cNvSpPr/>
            <p:nvPr/>
          </p:nvSpPr>
          <p:spPr>
            <a:xfrm>
              <a:off x="8439257" y="3352829"/>
              <a:ext cx="72917" cy="90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21" name="Connettore diritto 220">
              <a:extLst>
                <a:ext uri="{FF2B5EF4-FFF2-40B4-BE49-F238E27FC236}">
                  <a16:creationId xmlns:a16="http://schemas.microsoft.com/office/drawing/2014/main" id="{3F9A2E73-75D7-427A-AA33-72634842EF72}"/>
                </a:ext>
              </a:extLst>
            </p:cNvPr>
            <p:cNvCxnSpPr>
              <a:cxnSpLocks/>
              <a:stCxn id="220" idx="0"/>
              <a:endCxn id="245" idx="2"/>
            </p:cNvCxnSpPr>
            <p:nvPr/>
          </p:nvCxnSpPr>
          <p:spPr>
            <a:xfrm flipH="1" flipV="1">
              <a:off x="8473862" y="3021783"/>
              <a:ext cx="1854" cy="331046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22" name="Ovale 221">
              <a:extLst>
                <a:ext uri="{FF2B5EF4-FFF2-40B4-BE49-F238E27FC236}">
                  <a16:creationId xmlns:a16="http://schemas.microsoft.com/office/drawing/2014/main" id="{6E14AD19-7612-4CED-B124-2AA9DF3D043A}"/>
                </a:ext>
              </a:extLst>
            </p:cNvPr>
            <p:cNvSpPr/>
            <p:nvPr/>
          </p:nvSpPr>
          <p:spPr>
            <a:xfrm>
              <a:off x="8461775" y="4579127"/>
              <a:ext cx="72917" cy="90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23" name="Connettore diritto 222">
              <a:extLst>
                <a:ext uri="{FF2B5EF4-FFF2-40B4-BE49-F238E27FC236}">
                  <a16:creationId xmlns:a16="http://schemas.microsoft.com/office/drawing/2014/main" id="{31912E34-6432-4BBD-8EBC-39AFC81E779F}"/>
                </a:ext>
              </a:extLst>
            </p:cNvPr>
            <p:cNvCxnSpPr>
              <a:cxnSpLocks/>
              <a:stCxn id="222" idx="0"/>
              <a:endCxn id="247" idx="2"/>
            </p:cNvCxnSpPr>
            <p:nvPr/>
          </p:nvCxnSpPr>
          <p:spPr>
            <a:xfrm flipH="1" flipV="1">
              <a:off x="8496380" y="4248081"/>
              <a:ext cx="1854" cy="331046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24" name="Ovale 223">
              <a:extLst>
                <a:ext uri="{FF2B5EF4-FFF2-40B4-BE49-F238E27FC236}">
                  <a16:creationId xmlns:a16="http://schemas.microsoft.com/office/drawing/2014/main" id="{04088A2E-DD27-4A82-805C-38C204D61C2E}"/>
                </a:ext>
              </a:extLst>
            </p:cNvPr>
            <p:cNvSpPr/>
            <p:nvPr/>
          </p:nvSpPr>
          <p:spPr>
            <a:xfrm>
              <a:off x="10786932" y="1259246"/>
              <a:ext cx="479865" cy="503539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B05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CasellaDiTesto 224">
                  <a:extLst>
                    <a:ext uri="{FF2B5EF4-FFF2-40B4-BE49-F238E27FC236}">
                      <a16:creationId xmlns:a16="http://schemas.microsoft.com/office/drawing/2014/main" id="{6C0A97A9-6FF2-463C-BCDD-C088110DD05A}"/>
                    </a:ext>
                  </a:extLst>
                </p:cNvPr>
                <p:cNvSpPr txBox="1"/>
                <p:nvPr/>
              </p:nvSpPr>
              <p:spPr>
                <a:xfrm>
                  <a:off x="10744855" y="1214754"/>
                  <a:ext cx="348333" cy="547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225" name="CasellaDiTesto 224">
                  <a:extLst>
                    <a:ext uri="{FF2B5EF4-FFF2-40B4-BE49-F238E27FC236}">
                      <a16:creationId xmlns:a16="http://schemas.microsoft.com/office/drawing/2014/main" id="{6C0A97A9-6FF2-463C-BCDD-C088110DD0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4855" y="1214754"/>
                  <a:ext cx="348333" cy="547830"/>
                </a:xfrm>
                <a:prstGeom prst="rect">
                  <a:avLst/>
                </a:prstGeom>
                <a:blipFill>
                  <a:blip r:embed="rId40"/>
                  <a:stretch>
                    <a:fillRect r="-47727" b="-62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6" name="Rettangolo 225">
              <a:extLst>
                <a:ext uri="{FF2B5EF4-FFF2-40B4-BE49-F238E27FC236}">
                  <a16:creationId xmlns:a16="http://schemas.microsoft.com/office/drawing/2014/main" id="{0B00B5A7-BF3A-423C-9C04-762722E3C031}"/>
                </a:ext>
              </a:extLst>
            </p:cNvPr>
            <p:cNvSpPr/>
            <p:nvPr/>
          </p:nvSpPr>
          <p:spPr>
            <a:xfrm>
              <a:off x="9573997" y="1224288"/>
              <a:ext cx="495981" cy="57345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CasellaDiTesto 226">
                  <a:extLst>
                    <a:ext uri="{FF2B5EF4-FFF2-40B4-BE49-F238E27FC236}">
                      <a16:creationId xmlns:a16="http://schemas.microsoft.com/office/drawing/2014/main" id="{4E42E123-B8C6-4D47-AB7C-14EE5EE45B6A}"/>
                    </a:ext>
                  </a:extLst>
                </p:cNvPr>
                <p:cNvSpPr txBox="1"/>
                <p:nvPr/>
              </p:nvSpPr>
              <p:spPr>
                <a:xfrm>
                  <a:off x="9586413" y="1266354"/>
                  <a:ext cx="190870" cy="5295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it-IT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𝜱</m:t>
                            </m:r>
                          </m:e>
                          <m:sup>
                            <m:r>
                              <a:rPr lang="it-IT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en-GB" b="1" i="1" dirty="0"/>
                </a:p>
              </p:txBody>
            </p:sp>
          </mc:Choice>
          <mc:Fallback xmlns="">
            <p:sp>
              <p:nvSpPr>
                <p:cNvPr id="227" name="CasellaDiTesto 226">
                  <a:extLst>
                    <a:ext uri="{FF2B5EF4-FFF2-40B4-BE49-F238E27FC236}">
                      <a16:creationId xmlns:a16="http://schemas.microsoft.com/office/drawing/2014/main" id="{4E42E123-B8C6-4D47-AB7C-14EE5EE45B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6413" y="1266354"/>
                  <a:ext cx="190870" cy="529566"/>
                </a:xfrm>
                <a:prstGeom prst="rect">
                  <a:avLst/>
                </a:prstGeom>
                <a:blipFill>
                  <a:blip r:embed="rId41"/>
                  <a:stretch>
                    <a:fillRect l="-4000" r="-18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8" name="Connettore diritto 227">
              <a:extLst>
                <a:ext uri="{FF2B5EF4-FFF2-40B4-BE49-F238E27FC236}">
                  <a16:creationId xmlns:a16="http://schemas.microsoft.com/office/drawing/2014/main" id="{FC04B892-117D-48C0-AF4F-B98E1DC8DC3C}"/>
                </a:ext>
              </a:extLst>
            </p:cNvPr>
            <p:cNvCxnSpPr>
              <a:cxnSpLocks/>
              <a:stCxn id="226" idx="1"/>
              <a:endCxn id="243" idx="3"/>
            </p:cNvCxnSpPr>
            <p:nvPr/>
          </p:nvCxnSpPr>
          <p:spPr>
            <a:xfrm flipH="1" flipV="1">
              <a:off x="8721852" y="1509969"/>
              <a:ext cx="852145" cy="104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9" name="Connettore diritto 228">
              <a:extLst>
                <a:ext uri="{FF2B5EF4-FFF2-40B4-BE49-F238E27FC236}">
                  <a16:creationId xmlns:a16="http://schemas.microsoft.com/office/drawing/2014/main" id="{FFDA97E7-3CF5-47C4-88CF-27BBCDC9CA68}"/>
                </a:ext>
              </a:extLst>
            </p:cNvPr>
            <p:cNvCxnSpPr>
              <a:cxnSpLocks/>
              <a:stCxn id="224" idx="2"/>
              <a:endCxn id="226" idx="3"/>
            </p:cNvCxnSpPr>
            <p:nvPr/>
          </p:nvCxnSpPr>
          <p:spPr>
            <a:xfrm flipH="1">
              <a:off x="10069978" y="1511016"/>
              <a:ext cx="716954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CasellaDiTesto 229">
                  <a:extLst>
                    <a:ext uri="{FF2B5EF4-FFF2-40B4-BE49-F238E27FC236}">
                      <a16:creationId xmlns:a16="http://schemas.microsoft.com/office/drawing/2014/main" id="{4F99FB0E-E20C-44FA-9B57-E90FE4CF3589}"/>
                    </a:ext>
                  </a:extLst>
                </p:cNvPr>
                <p:cNvSpPr txBox="1"/>
                <p:nvPr/>
              </p:nvSpPr>
              <p:spPr>
                <a:xfrm>
                  <a:off x="8883171" y="1005783"/>
                  <a:ext cx="283372" cy="547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230" name="CasellaDiTesto 229">
                  <a:extLst>
                    <a:ext uri="{FF2B5EF4-FFF2-40B4-BE49-F238E27FC236}">
                      <a16:creationId xmlns:a16="http://schemas.microsoft.com/office/drawing/2014/main" id="{4F99FB0E-E20C-44FA-9B57-E90FE4CF35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3171" y="1005783"/>
                  <a:ext cx="283372" cy="547830"/>
                </a:xfrm>
                <a:prstGeom prst="rect">
                  <a:avLst/>
                </a:prstGeom>
                <a:blipFill>
                  <a:blip r:embed="rId42"/>
                  <a:stretch>
                    <a:fillRect r="-8611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1" name="Ovale 230">
              <a:extLst>
                <a:ext uri="{FF2B5EF4-FFF2-40B4-BE49-F238E27FC236}">
                  <a16:creationId xmlns:a16="http://schemas.microsoft.com/office/drawing/2014/main" id="{455914D8-B30B-43CA-A3AC-255D19F4C9C4}"/>
                </a:ext>
              </a:extLst>
            </p:cNvPr>
            <p:cNvSpPr/>
            <p:nvPr/>
          </p:nvSpPr>
          <p:spPr>
            <a:xfrm>
              <a:off x="10786932" y="2482921"/>
              <a:ext cx="479865" cy="503539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2" name="Rettangolo 231">
              <a:extLst>
                <a:ext uri="{FF2B5EF4-FFF2-40B4-BE49-F238E27FC236}">
                  <a16:creationId xmlns:a16="http://schemas.microsoft.com/office/drawing/2014/main" id="{CEFBFFD2-FE0E-4AE9-AC1A-23A4ECD0E0DA}"/>
                </a:ext>
              </a:extLst>
            </p:cNvPr>
            <p:cNvSpPr/>
            <p:nvPr/>
          </p:nvSpPr>
          <p:spPr>
            <a:xfrm>
              <a:off x="9573997" y="2447963"/>
              <a:ext cx="495981" cy="57345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3" name="Connettore diritto 232">
              <a:extLst>
                <a:ext uri="{FF2B5EF4-FFF2-40B4-BE49-F238E27FC236}">
                  <a16:creationId xmlns:a16="http://schemas.microsoft.com/office/drawing/2014/main" id="{F848C298-40BA-4D88-A6D3-347FD8535081}"/>
                </a:ext>
              </a:extLst>
            </p:cNvPr>
            <p:cNvCxnSpPr>
              <a:cxnSpLocks/>
              <a:stCxn id="232" idx="1"/>
              <a:endCxn id="245" idx="3"/>
            </p:cNvCxnSpPr>
            <p:nvPr/>
          </p:nvCxnSpPr>
          <p:spPr>
            <a:xfrm flipH="1">
              <a:off x="8721852" y="2734691"/>
              <a:ext cx="852145" cy="365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4" name="Connettore diritto 233">
              <a:extLst>
                <a:ext uri="{FF2B5EF4-FFF2-40B4-BE49-F238E27FC236}">
                  <a16:creationId xmlns:a16="http://schemas.microsoft.com/office/drawing/2014/main" id="{5B702A4C-AB5D-4E0A-B303-DF2F87A52323}"/>
                </a:ext>
              </a:extLst>
            </p:cNvPr>
            <p:cNvCxnSpPr>
              <a:cxnSpLocks/>
              <a:stCxn id="231" idx="2"/>
              <a:endCxn id="232" idx="3"/>
            </p:cNvCxnSpPr>
            <p:nvPr/>
          </p:nvCxnSpPr>
          <p:spPr>
            <a:xfrm flipH="1">
              <a:off x="10069978" y="2734691"/>
              <a:ext cx="716954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5" name="Ovale 234">
              <a:extLst>
                <a:ext uri="{FF2B5EF4-FFF2-40B4-BE49-F238E27FC236}">
                  <a16:creationId xmlns:a16="http://schemas.microsoft.com/office/drawing/2014/main" id="{9FC64F75-155A-4549-8A51-CF45EF9ADCB1}"/>
                </a:ext>
              </a:extLst>
            </p:cNvPr>
            <p:cNvSpPr/>
            <p:nvPr/>
          </p:nvSpPr>
          <p:spPr>
            <a:xfrm>
              <a:off x="10824222" y="3706595"/>
              <a:ext cx="479865" cy="503539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6" name="Rettangolo 235">
              <a:extLst>
                <a:ext uri="{FF2B5EF4-FFF2-40B4-BE49-F238E27FC236}">
                  <a16:creationId xmlns:a16="http://schemas.microsoft.com/office/drawing/2014/main" id="{32C57169-9330-4D3D-8B5C-D3632F26F860}"/>
                </a:ext>
              </a:extLst>
            </p:cNvPr>
            <p:cNvSpPr/>
            <p:nvPr/>
          </p:nvSpPr>
          <p:spPr>
            <a:xfrm>
              <a:off x="9611287" y="3671637"/>
              <a:ext cx="495981" cy="57345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7" name="Connettore diritto 236">
              <a:extLst>
                <a:ext uri="{FF2B5EF4-FFF2-40B4-BE49-F238E27FC236}">
                  <a16:creationId xmlns:a16="http://schemas.microsoft.com/office/drawing/2014/main" id="{88DF33F6-A05F-417D-9DA3-776EFD7BA403}"/>
                </a:ext>
              </a:extLst>
            </p:cNvPr>
            <p:cNvCxnSpPr>
              <a:cxnSpLocks/>
              <a:stCxn id="236" idx="1"/>
              <a:endCxn id="247" idx="3"/>
            </p:cNvCxnSpPr>
            <p:nvPr/>
          </p:nvCxnSpPr>
          <p:spPr>
            <a:xfrm flipH="1">
              <a:off x="8744370" y="3958365"/>
              <a:ext cx="866917" cy="298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8" name="Connettore diritto 237">
              <a:extLst>
                <a:ext uri="{FF2B5EF4-FFF2-40B4-BE49-F238E27FC236}">
                  <a16:creationId xmlns:a16="http://schemas.microsoft.com/office/drawing/2014/main" id="{308D505E-7487-4682-B5CB-FEFDFAC83B90}"/>
                </a:ext>
              </a:extLst>
            </p:cNvPr>
            <p:cNvCxnSpPr>
              <a:cxnSpLocks/>
              <a:stCxn id="235" idx="2"/>
              <a:endCxn id="236" idx="3"/>
            </p:cNvCxnSpPr>
            <p:nvPr/>
          </p:nvCxnSpPr>
          <p:spPr>
            <a:xfrm flipH="1">
              <a:off x="10107268" y="3958365"/>
              <a:ext cx="716954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9" name="CasellaDiTesto 238">
              <a:extLst>
                <a:ext uri="{FF2B5EF4-FFF2-40B4-BE49-F238E27FC236}">
                  <a16:creationId xmlns:a16="http://schemas.microsoft.com/office/drawing/2014/main" id="{71A9044B-DF6C-4A02-960F-DB8251263B4F}"/>
                </a:ext>
              </a:extLst>
            </p:cNvPr>
            <p:cNvSpPr txBox="1"/>
            <p:nvPr/>
          </p:nvSpPr>
          <p:spPr>
            <a:xfrm rot="5400000">
              <a:off x="8841273" y="4092262"/>
              <a:ext cx="2226334" cy="305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sp>
          <p:nvSpPr>
            <p:cNvPr id="240" name="CasellaDiTesto 239">
              <a:extLst>
                <a:ext uri="{FF2B5EF4-FFF2-40B4-BE49-F238E27FC236}">
                  <a16:creationId xmlns:a16="http://schemas.microsoft.com/office/drawing/2014/main" id="{A67CC66D-64DC-413B-84D2-36DE56AC17B2}"/>
                </a:ext>
              </a:extLst>
            </p:cNvPr>
            <p:cNvSpPr txBox="1"/>
            <p:nvPr/>
          </p:nvSpPr>
          <p:spPr>
            <a:xfrm rot="5400000">
              <a:off x="10082980" y="4092264"/>
              <a:ext cx="2226335" cy="305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grpSp>
          <p:nvGrpSpPr>
            <p:cNvPr id="241" name="Gruppo 240">
              <a:extLst>
                <a:ext uri="{FF2B5EF4-FFF2-40B4-BE49-F238E27FC236}">
                  <a16:creationId xmlns:a16="http://schemas.microsoft.com/office/drawing/2014/main" id="{B0EC5591-187C-442B-9345-A137BED808B3}"/>
                </a:ext>
              </a:extLst>
            </p:cNvPr>
            <p:cNvGrpSpPr/>
            <p:nvPr/>
          </p:nvGrpSpPr>
          <p:grpSpPr>
            <a:xfrm>
              <a:off x="6704132" y="1223241"/>
              <a:ext cx="2040238" cy="3024840"/>
              <a:chOff x="6704132" y="1223241"/>
              <a:chExt cx="2040238" cy="30248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2" name="CasellaDiTesto 241">
                    <a:extLst>
                      <a:ext uri="{FF2B5EF4-FFF2-40B4-BE49-F238E27FC236}">
                        <a16:creationId xmlns:a16="http://schemas.microsoft.com/office/drawing/2014/main" id="{FF6B6D1F-2D66-4CDE-A86A-B35CC1F2F900}"/>
                      </a:ext>
                    </a:extLst>
                  </p:cNvPr>
                  <p:cNvSpPr txBox="1"/>
                  <p:nvPr/>
                </p:nvSpPr>
                <p:spPr>
                  <a:xfrm>
                    <a:off x="8453222" y="1884750"/>
                    <a:ext cx="283372" cy="5478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oMath>
                      </m:oMathPara>
                    </a14:m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242" name="CasellaDiTesto 241">
                    <a:extLst>
                      <a:ext uri="{FF2B5EF4-FFF2-40B4-BE49-F238E27FC236}">
                        <a16:creationId xmlns:a16="http://schemas.microsoft.com/office/drawing/2014/main" id="{FF6B6D1F-2D66-4CDE-A86A-B35CC1F2F9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53222" y="1884750"/>
                    <a:ext cx="283372" cy="547830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r="-80556" b="-1563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3" name="Rettangolo 242">
                <a:extLst>
                  <a:ext uri="{FF2B5EF4-FFF2-40B4-BE49-F238E27FC236}">
                    <a16:creationId xmlns:a16="http://schemas.microsoft.com/office/drawing/2014/main" id="{D7453792-2E99-481B-ABA6-EDDE2C8269E3}"/>
                  </a:ext>
                </a:extLst>
              </p:cNvPr>
              <p:cNvSpPr/>
              <p:nvPr/>
            </p:nvSpPr>
            <p:spPr>
              <a:xfrm>
                <a:off x="8225871" y="1223241"/>
                <a:ext cx="495981" cy="573455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CasellaDiTesto 243">
                    <a:extLst>
                      <a:ext uri="{FF2B5EF4-FFF2-40B4-BE49-F238E27FC236}">
                        <a16:creationId xmlns:a16="http://schemas.microsoft.com/office/drawing/2014/main" id="{8DF030DA-0458-414A-B7CD-CD34C77B499E}"/>
                      </a:ext>
                    </a:extLst>
                  </p:cNvPr>
                  <p:cNvSpPr txBox="1"/>
                  <p:nvPr/>
                </p:nvSpPr>
                <p:spPr>
                  <a:xfrm>
                    <a:off x="8321304" y="1345996"/>
                    <a:ext cx="190870" cy="3279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oMath>
                      </m:oMathPara>
                    </a14:m>
                    <a:endParaRPr lang="en-GB" b="1" i="1" dirty="0"/>
                  </a:p>
                </p:txBody>
              </p:sp>
            </mc:Choice>
            <mc:Fallback xmlns="">
              <p:sp>
                <p:nvSpPr>
                  <p:cNvPr id="244" name="CasellaDiTesto 243">
                    <a:extLst>
                      <a:ext uri="{FF2B5EF4-FFF2-40B4-BE49-F238E27FC236}">
                        <a16:creationId xmlns:a16="http://schemas.microsoft.com/office/drawing/2014/main" id="{8DF030DA-0458-414A-B7CD-CD34C77B49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1304" y="1345996"/>
                    <a:ext cx="190870" cy="327945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4167" r="-108333" b="-4359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5" name="Rettangolo 244">
                <a:extLst>
                  <a:ext uri="{FF2B5EF4-FFF2-40B4-BE49-F238E27FC236}">
                    <a16:creationId xmlns:a16="http://schemas.microsoft.com/office/drawing/2014/main" id="{8D622F85-C385-4647-B6F3-7FBF43315097}"/>
                  </a:ext>
                </a:extLst>
              </p:cNvPr>
              <p:cNvSpPr/>
              <p:nvPr/>
            </p:nvSpPr>
            <p:spPr>
              <a:xfrm>
                <a:off x="8225871" y="2448328"/>
                <a:ext cx="495981" cy="573455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CasellaDiTesto 245">
                    <a:extLst>
                      <a:ext uri="{FF2B5EF4-FFF2-40B4-BE49-F238E27FC236}">
                        <a16:creationId xmlns:a16="http://schemas.microsoft.com/office/drawing/2014/main" id="{4DB8E738-B2CD-42E8-8C3B-96210F090E7D}"/>
                      </a:ext>
                    </a:extLst>
                  </p:cNvPr>
                  <p:cNvSpPr txBox="1"/>
                  <p:nvPr/>
                </p:nvSpPr>
                <p:spPr>
                  <a:xfrm>
                    <a:off x="8321304" y="2571083"/>
                    <a:ext cx="190870" cy="3279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oMath>
                      </m:oMathPara>
                    </a14:m>
                    <a:endParaRPr lang="en-GB" b="1" i="1" dirty="0"/>
                  </a:p>
                </p:txBody>
              </p:sp>
            </mc:Choice>
            <mc:Fallback xmlns="">
              <p:sp>
                <p:nvSpPr>
                  <p:cNvPr id="246" name="CasellaDiTesto 245">
                    <a:extLst>
                      <a:ext uri="{FF2B5EF4-FFF2-40B4-BE49-F238E27FC236}">
                        <a16:creationId xmlns:a16="http://schemas.microsoft.com/office/drawing/2014/main" id="{4DB8E738-B2CD-42E8-8C3B-96210F090E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1304" y="2571083"/>
                    <a:ext cx="190870" cy="327945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l="-4167" r="-108333" b="-4736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7" name="Rettangolo 246">
                <a:extLst>
                  <a:ext uri="{FF2B5EF4-FFF2-40B4-BE49-F238E27FC236}">
                    <a16:creationId xmlns:a16="http://schemas.microsoft.com/office/drawing/2014/main" id="{652C0374-3E32-4F5E-BEEF-265375FFE17E}"/>
                  </a:ext>
                </a:extLst>
              </p:cNvPr>
              <p:cNvSpPr/>
              <p:nvPr/>
            </p:nvSpPr>
            <p:spPr>
              <a:xfrm>
                <a:off x="8248389" y="3674626"/>
                <a:ext cx="495981" cy="573455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8" name="CasellaDiTesto 247">
                    <a:extLst>
                      <a:ext uri="{FF2B5EF4-FFF2-40B4-BE49-F238E27FC236}">
                        <a16:creationId xmlns:a16="http://schemas.microsoft.com/office/drawing/2014/main" id="{1B9457D0-5DF1-41AF-AE3D-E9273C2BF790}"/>
                      </a:ext>
                    </a:extLst>
                  </p:cNvPr>
                  <p:cNvSpPr txBox="1"/>
                  <p:nvPr/>
                </p:nvSpPr>
                <p:spPr>
                  <a:xfrm>
                    <a:off x="8343822" y="3797381"/>
                    <a:ext cx="190870" cy="3279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oMath>
                      </m:oMathPara>
                    </a14:m>
                    <a:endParaRPr lang="en-GB" b="1" i="1" dirty="0"/>
                  </a:p>
                </p:txBody>
              </p:sp>
            </mc:Choice>
            <mc:Fallback xmlns="">
              <p:sp>
                <p:nvSpPr>
                  <p:cNvPr id="248" name="CasellaDiTesto 247">
                    <a:extLst>
                      <a:ext uri="{FF2B5EF4-FFF2-40B4-BE49-F238E27FC236}">
                        <a16:creationId xmlns:a16="http://schemas.microsoft.com/office/drawing/2014/main" id="{1B9457D0-5DF1-41AF-AE3D-E9273C2BF7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43822" y="3797381"/>
                    <a:ext cx="190870" cy="327945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4167" r="-108333" b="-4736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9" name="Connettore diritto 248">
                <a:extLst>
                  <a:ext uri="{FF2B5EF4-FFF2-40B4-BE49-F238E27FC236}">
                    <a16:creationId xmlns:a16="http://schemas.microsoft.com/office/drawing/2014/main" id="{900EFCFD-8193-4483-B19F-C9CAE6743E36}"/>
                  </a:ext>
                </a:extLst>
              </p:cNvPr>
              <p:cNvCxnSpPr>
                <a:cxnSpLocks/>
                <a:stCxn id="243" idx="1"/>
              </p:cNvCxnSpPr>
              <p:nvPr/>
            </p:nvCxnSpPr>
            <p:spPr>
              <a:xfrm flipH="1">
                <a:off x="6704132" y="1509970"/>
                <a:ext cx="1521739" cy="3923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0" name="Connettore diritto 249">
                <a:extLst>
                  <a:ext uri="{FF2B5EF4-FFF2-40B4-BE49-F238E27FC236}">
                    <a16:creationId xmlns:a16="http://schemas.microsoft.com/office/drawing/2014/main" id="{62A39B0C-6D22-49E4-9CD7-91CF204B3527}"/>
                  </a:ext>
                </a:extLst>
              </p:cNvPr>
              <p:cNvCxnSpPr>
                <a:cxnSpLocks/>
                <a:stCxn id="245" idx="1"/>
              </p:cNvCxnSpPr>
              <p:nvPr/>
            </p:nvCxnSpPr>
            <p:spPr>
              <a:xfrm flipH="1" flipV="1">
                <a:off x="6710138" y="1531138"/>
                <a:ext cx="1515733" cy="1203919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1" name="Connettore diritto 250">
                <a:extLst>
                  <a:ext uri="{FF2B5EF4-FFF2-40B4-BE49-F238E27FC236}">
                    <a16:creationId xmlns:a16="http://schemas.microsoft.com/office/drawing/2014/main" id="{95FF3FE9-D297-4F63-A8F5-C1A67D946D5B}"/>
                  </a:ext>
                </a:extLst>
              </p:cNvPr>
              <p:cNvCxnSpPr>
                <a:cxnSpLocks/>
                <a:stCxn id="247" idx="1"/>
              </p:cNvCxnSpPr>
              <p:nvPr/>
            </p:nvCxnSpPr>
            <p:spPr>
              <a:xfrm flipH="1" flipV="1">
                <a:off x="6704132" y="1513892"/>
                <a:ext cx="1544257" cy="2447461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2" name="Connettore diritto 251">
                <a:extLst>
                  <a:ext uri="{FF2B5EF4-FFF2-40B4-BE49-F238E27FC236}">
                    <a16:creationId xmlns:a16="http://schemas.microsoft.com/office/drawing/2014/main" id="{84F8AD74-5E05-44F8-A91B-5B7555FCC21A}"/>
                  </a:ext>
                </a:extLst>
              </p:cNvPr>
              <p:cNvCxnSpPr>
                <a:cxnSpLocks/>
                <a:stCxn id="243" idx="1"/>
              </p:cNvCxnSpPr>
              <p:nvPr/>
            </p:nvCxnSpPr>
            <p:spPr>
              <a:xfrm flipH="1">
                <a:off x="6704132" y="1509970"/>
                <a:ext cx="1521739" cy="1227599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3" name="Connettore diritto 252">
                <a:extLst>
                  <a:ext uri="{FF2B5EF4-FFF2-40B4-BE49-F238E27FC236}">
                    <a16:creationId xmlns:a16="http://schemas.microsoft.com/office/drawing/2014/main" id="{2C7EBA44-1869-4C3E-8EDA-EB9492E985AB}"/>
                  </a:ext>
                </a:extLst>
              </p:cNvPr>
              <p:cNvCxnSpPr>
                <a:cxnSpLocks/>
                <a:stCxn id="245" idx="1"/>
              </p:cNvCxnSpPr>
              <p:nvPr/>
            </p:nvCxnSpPr>
            <p:spPr>
              <a:xfrm flipH="1">
                <a:off x="6704132" y="2735057"/>
                <a:ext cx="1521739" cy="2511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4" name="Connettore diritto 253">
                <a:extLst>
                  <a:ext uri="{FF2B5EF4-FFF2-40B4-BE49-F238E27FC236}">
                    <a16:creationId xmlns:a16="http://schemas.microsoft.com/office/drawing/2014/main" id="{4E7DBDF3-899A-4A30-9913-4C68C4FEB302}"/>
                  </a:ext>
                </a:extLst>
              </p:cNvPr>
              <p:cNvCxnSpPr>
                <a:cxnSpLocks/>
                <a:stCxn id="247" idx="1"/>
              </p:cNvCxnSpPr>
              <p:nvPr/>
            </p:nvCxnSpPr>
            <p:spPr>
              <a:xfrm flipH="1" flipV="1">
                <a:off x="6704132" y="2737568"/>
                <a:ext cx="1544257" cy="1223786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5" name="Connettore diritto 254">
                <a:extLst>
                  <a:ext uri="{FF2B5EF4-FFF2-40B4-BE49-F238E27FC236}">
                    <a16:creationId xmlns:a16="http://schemas.microsoft.com/office/drawing/2014/main" id="{3DCEAFFD-DA13-4043-AEF4-7742E0832577}"/>
                  </a:ext>
                </a:extLst>
              </p:cNvPr>
              <p:cNvCxnSpPr>
                <a:cxnSpLocks/>
                <a:stCxn id="247" idx="1"/>
              </p:cNvCxnSpPr>
              <p:nvPr/>
            </p:nvCxnSpPr>
            <p:spPr>
              <a:xfrm flipH="1" flipV="1">
                <a:off x="6741421" y="3961241"/>
                <a:ext cx="1506968" cy="113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6" name="Connettore diritto 255">
                <a:extLst>
                  <a:ext uri="{FF2B5EF4-FFF2-40B4-BE49-F238E27FC236}">
                    <a16:creationId xmlns:a16="http://schemas.microsoft.com/office/drawing/2014/main" id="{BEFD1CCB-E2D1-4FCB-96DD-2558FF1D822E}"/>
                  </a:ext>
                </a:extLst>
              </p:cNvPr>
              <p:cNvCxnSpPr>
                <a:cxnSpLocks/>
                <a:stCxn id="245" idx="1"/>
              </p:cNvCxnSpPr>
              <p:nvPr/>
            </p:nvCxnSpPr>
            <p:spPr>
              <a:xfrm flipH="1">
                <a:off x="6741421" y="2735057"/>
                <a:ext cx="1484450" cy="122618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7" name="Connettore diritto 256">
                <a:extLst>
                  <a:ext uri="{FF2B5EF4-FFF2-40B4-BE49-F238E27FC236}">
                    <a16:creationId xmlns:a16="http://schemas.microsoft.com/office/drawing/2014/main" id="{DF3BC2F7-8467-4E5C-846D-825F9B2C8370}"/>
                  </a:ext>
                </a:extLst>
              </p:cNvPr>
              <p:cNvCxnSpPr>
                <a:cxnSpLocks/>
                <a:stCxn id="243" idx="1"/>
              </p:cNvCxnSpPr>
              <p:nvPr/>
            </p:nvCxnSpPr>
            <p:spPr>
              <a:xfrm flipH="1">
                <a:off x="6741421" y="1509970"/>
                <a:ext cx="1484450" cy="2451272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8" name="Gruppo 257">
            <a:extLst>
              <a:ext uri="{FF2B5EF4-FFF2-40B4-BE49-F238E27FC236}">
                <a16:creationId xmlns:a16="http://schemas.microsoft.com/office/drawing/2014/main" id="{EC9CB810-C887-4BA7-9442-EB5DCA533F00}"/>
              </a:ext>
            </a:extLst>
          </p:cNvPr>
          <p:cNvGrpSpPr/>
          <p:nvPr/>
        </p:nvGrpSpPr>
        <p:grpSpPr>
          <a:xfrm>
            <a:off x="8859071" y="1123001"/>
            <a:ext cx="1934386" cy="3428463"/>
            <a:chOff x="1804664" y="1112145"/>
            <a:chExt cx="2630353" cy="3428463"/>
          </a:xfrm>
        </p:grpSpPr>
        <p:sp>
          <p:nvSpPr>
            <p:cNvPr id="259" name="Doppia parentesi quadra 258">
              <a:extLst>
                <a:ext uri="{FF2B5EF4-FFF2-40B4-BE49-F238E27FC236}">
                  <a16:creationId xmlns:a16="http://schemas.microsoft.com/office/drawing/2014/main" id="{6612C964-1C54-49D3-8A32-BAACACADBDD9}"/>
                </a:ext>
              </a:extLst>
            </p:cNvPr>
            <p:cNvSpPr/>
            <p:nvPr/>
          </p:nvSpPr>
          <p:spPr>
            <a:xfrm rot="5400000">
              <a:off x="1587278" y="1692869"/>
              <a:ext cx="3065125" cy="2630353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0" name="CasellaDiTesto 259">
              <a:extLst>
                <a:ext uri="{FF2B5EF4-FFF2-40B4-BE49-F238E27FC236}">
                  <a16:creationId xmlns:a16="http://schemas.microsoft.com/office/drawing/2014/main" id="{7D768EF9-03B0-4939-BD60-94A140D2EBFF}"/>
                </a:ext>
              </a:extLst>
            </p:cNvPr>
            <p:cNvSpPr txBox="1"/>
            <p:nvPr/>
          </p:nvSpPr>
          <p:spPr>
            <a:xfrm>
              <a:off x="1984056" y="1112145"/>
              <a:ext cx="2221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Third Layer</a:t>
              </a:r>
              <a:endParaRPr lang="en-GB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CasellaDiTesto 260">
                <a:extLst>
                  <a:ext uri="{FF2B5EF4-FFF2-40B4-BE49-F238E27FC236}">
                    <a16:creationId xmlns:a16="http://schemas.microsoft.com/office/drawing/2014/main" id="{57C0C7D3-50B7-401A-B23A-1966E6BF0369}"/>
                  </a:ext>
                </a:extLst>
              </p:cNvPr>
              <p:cNvSpPr txBox="1"/>
              <p:nvPr/>
            </p:nvSpPr>
            <p:spPr>
              <a:xfrm>
                <a:off x="8132579" y="1627400"/>
                <a:ext cx="283373" cy="427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61" name="CasellaDiTesto 260">
                <a:extLst>
                  <a:ext uri="{FF2B5EF4-FFF2-40B4-BE49-F238E27FC236}">
                    <a16:creationId xmlns:a16="http://schemas.microsoft.com/office/drawing/2014/main" id="{57C0C7D3-50B7-401A-B23A-1966E6BF0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579" y="1627400"/>
                <a:ext cx="283373" cy="427296"/>
              </a:xfrm>
              <a:prstGeom prst="rect">
                <a:avLst/>
              </a:prstGeom>
              <a:blipFill>
                <a:blip r:embed="rId47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CasellaDiTesto 261">
                <a:extLst>
                  <a:ext uri="{FF2B5EF4-FFF2-40B4-BE49-F238E27FC236}">
                    <a16:creationId xmlns:a16="http://schemas.microsoft.com/office/drawing/2014/main" id="{E8C66102-2D33-4AA0-AE2F-E08D37C49247}"/>
                  </a:ext>
                </a:extLst>
              </p:cNvPr>
              <p:cNvSpPr txBox="1"/>
              <p:nvPr/>
            </p:nvSpPr>
            <p:spPr>
              <a:xfrm>
                <a:off x="9219913" y="3155567"/>
                <a:ext cx="218824" cy="388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62" name="CasellaDiTesto 261">
                <a:extLst>
                  <a:ext uri="{FF2B5EF4-FFF2-40B4-BE49-F238E27FC236}">
                    <a16:creationId xmlns:a16="http://schemas.microsoft.com/office/drawing/2014/main" id="{E8C66102-2D33-4AA0-AE2F-E08D37C49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913" y="3155567"/>
                <a:ext cx="218824" cy="388504"/>
              </a:xfrm>
              <a:prstGeom prst="rect">
                <a:avLst/>
              </a:prstGeom>
              <a:blipFill>
                <a:blip r:embed="rId48"/>
                <a:stretch>
                  <a:fillRect r="-80556" b="-15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CasellaDiTesto 262">
                <a:extLst>
                  <a:ext uri="{FF2B5EF4-FFF2-40B4-BE49-F238E27FC236}">
                    <a16:creationId xmlns:a16="http://schemas.microsoft.com/office/drawing/2014/main" id="{1DEA0CB4-0787-499C-8571-F4D753848FE5}"/>
                  </a:ext>
                </a:extLst>
              </p:cNvPr>
              <p:cNvSpPr txBox="1"/>
              <p:nvPr/>
            </p:nvSpPr>
            <p:spPr>
              <a:xfrm>
                <a:off x="10052064" y="2716837"/>
                <a:ext cx="14739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𝜱</m:t>
                          </m:r>
                        </m:e>
                        <m:sup>
                          <m:r>
                            <a:rPr lang="it-IT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GB" b="1" i="1" dirty="0"/>
              </a:p>
            </p:txBody>
          </p:sp>
        </mc:Choice>
        <mc:Fallback xmlns="">
          <p:sp>
            <p:nvSpPr>
              <p:cNvPr id="263" name="CasellaDiTesto 262">
                <a:extLst>
                  <a:ext uri="{FF2B5EF4-FFF2-40B4-BE49-F238E27FC236}">
                    <a16:creationId xmlns:a16="http://schemas.microsoft.com/office/drawing/2014/main" id="{1DEA0CB4-0787-499C-8571-F4D753848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2064" y="2716837"/>
                <a:ext cx="147392" cy="375552"/>
              </a:xfrm>
              <a:prstGeom prst="rect">
                <a:avLst/>
              </a:prstGeom>
              <a:blipFill>
                <a:blip r:embed="rId49"/>
                <a:stretch>
                  <a:fillRect l="-4167" r="-19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CasellaDiTesto 263">
                <a:extLst>
                  <a:ext uri="{FF2B5EF4-FFF2-40B4-BE49-F238E27FC236}">
                    <a16:creationId xmlns:a16="http://schemas.microsoft.com/office/drawing/2014/main" id="{7EBDA224-1572-491F-8AE8-2507B4761A03}"/>
                  </a:ext>
                </a:extLst>
              </p:cNvPr>
              <p:cNvSpPr txBox="1"/>
              <p:nvPr/>
            </p:nvSpPr>
            <p:spPr>
              <a:xfrm>
                <a:off x="10068808" y="3588927"/>
                <a:ext cx="14739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𝜱</m:t>
                          </m:r>
                        </m:e>
                        <m:sup>
                          <m:r>
                            <a:rPr lang="it-IT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GB" b="1" i="1" dirty="0"/>
              </a:p>
            </p:txBody>
          </p:sp>
        </mc:Choice>
        <mc:Fallback xmlns="">
          <p:sp>
            <p:nvSpPr>
              <p:cNvPr id="264" name="CasellaDiTesto 263">
                <a:extLst>
                  <a:ext uri="{FF2B5EF4-FFF2-40B4-BE49-F238E27FC236}">
                    <a16:creationId xmlns:a16="http://schemas.microsoft.com/office/drawing/2014/main" id="{7EBDA224-1572-491F-8AE8-2507B4761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808" y="3588927"/>
                <a:ext cx="147392" cy="375552"/>
              </a:xfrm>
              <a:prstGeom prst="rect">
                <a:avLst/>
              </a:prstGeom>
              <a:blipFill>
                <a:blip r:embed="rId50"/>
                <a:stretch>
                  <a:fillRect l="-8333" r="-19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CasellaDiTesto 264">
                <a:extLst>
                  <a:ext uri="{FF2B5EF4-FFF2-40B4-BE49-F238E27FC236}">
                    <a16:creationId xmlns:a16="http://schemas.microsoft.com/office/drawing/2014/main" id="{0705B5FB-67F5-4FC4-98B3-C39DEBE9B66C}"/>
                  </a:ext>
                </a:extLst>
              </p:cNvPr>
              <p:cNvSpPr txBox="1"/>
              <p:nvPr/>
            </p:nvSpPr>
            <p:spPr>
              <a:xfrm>
                <a:off x="9249499" y="4004293"/>
                <a:ext cx="218824" cy="44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sSup>
                            <m:s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sub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65" name="CasellaDiTesto 264">
                <a:extLst>
                  <a:ext uri="{FF2B5EF4-FFF2-40B4-BE49-F238E27FC236}">
                    <a16:creationId xmlns:a16="http://schemas.microsoft.com/office/drawing/2014/main" id="{0705B5FB-67F5-4FC4-98B3-C39DEBE9B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499" y="4004293"/>
                <a:ext cx="218824" cy="444096"/>
              </a:xfrm>
              <a:prstGeom prst="rect">
                <a:avLst/>
              </a:prstGeom>
              <a:blipFill>
                <a:blip r:embed="rId51"/>
                <a:stretch>
                  <a:fillRect r="-1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CasellaDiTesto 265">
                <a:extLst>
                  <a:ext uri="{FF2B5EF4-FFF2-40B4-BE49-F238E27FC236}">
                    <a16:creationId xmlns:a16="http://schemas.microsoft.com/office/drawing/2014/main" id="{24C27EA8-518A-4024-84FA-4BDC8B4F2C3F}"/>
                  </a:ext>
                </a:extLst>
              </p:cNvPr>
              <p:cNvSpPr txBox="1"/>
              <p:nvPr/>
            </p:nvSpPr>
            <p:spPr>
              <a:xfrm>
                <a:off x="8138465" y="3776703"/>
                <a:ext cx="283373" cy="465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sSup>
                            <m:sSupPr>
                              <m:ctrlPr>
                                <a:rPr lang="it-IT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dirty="0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it-IT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dirty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it-IT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b>
                        <m:sup>
                          <m:r>
                            <a:rPr lang="it-IT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66" name="CasellaDiTesto 265">
                <a:extLst>
                  <a:ext uri="{FF2B5EF4-FFF2-40B4-BE49-F238E27FC236}">
                    <a16:creationId xmlns:a16="http://schemas.microsoft.com/office/drawing/2014/main" id="{24C27EA8-518A-4024-84FA-4BDC8B4F2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465" y="3776703"/>
                <a:ext cx="283373" cy="465448"/>
              </a:xfrm>
              <a:prstGeom prst="rect">
                <a:avLst/>
              </a:prstGeom>
              <a:blipFill>
                <a:blip r:embed="rId52"/>
                <a:stretch>
                  <a:fillRect r="-1531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CasellaDiTesto 266">
                <a:extLst>
                  <a:ext uri="{FF2B5EF4-FFF2-40B4-BE49-F238E27FC236}">
                    <a16:creationId xmlns:a16="http://schemas.microsoft.com/office/drawing/2014/main" id="{C676D12F-0570-4EC4-A786-C8D296718C5B}"/>
                  </a:ext>
                </a:extLst>
              </p:cNvPr>
              <p:cNvSpPr txBox="1"/>
              <p:nvPr/>
            </p:nvSpPr>
            <p:spPr>
              <a:xfrm>
                <a:off x="9535988" y="2534165"/>
                <a:ext cx="218824" cy="388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67" name="CasellaDiTesto 266">
                <a:extLst>
                  <a:ext uri="{FF2B5EF4-FFF2-40B4-BE49-F238E27FC236}">
                    <a16:creationId xmlns:a16="http://schemas.microsoft.com/office/drawing/2014/main" id="{C676D12F-0570-4EC4-A786-C8D296718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988" y="2534165"/>
                <a:ext cx="218824" cy="388504"/>
              </a:xfrm>
              <a:prstGeom prst="rect">
                <a:avLst/>
              </a:prstGeom>
              <a:blipFill>
                <a:blip r:embed="rId53"/>
                <a:stretch>
                  <a:fillRect r="-86111" b="-15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CasellaDiTesto 267">
                <a:extLst>
                  <a:ext uri="{FF2B5EF4-FFF2-40B4-BE49-F238E27FC236}">
                    <a16:creationId xmlns:a16="http://schemas.microsoft.com/office/drawing/2014/main" id="{A36F0615-F21E-40D1-B56F-D17077C257AA}"/>
                  </a:ext>
                </a:extLst>
              </p:cNvPr>
              <p:cNvSpPr txBox="1"/>
              <p:nvPr/>
            </p:nvSpPr>
            <p:spPr>
              <a:xfrm>
                <a:off x="10973604" y="2687891"/>
                <a:ext cx="268987" cy="388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68" name="CasellaDiTesto 267">
                <a:extLst>
                  <a:ext uri="{FF2B5EF4-FFF2-40B4-BE49-F238E27FC236}">
                    <a16:creationId xmlns:a16="http://schemas.microsoft.com/office/drawing/2014/main" id="{A36F0615-F21E-40D1-B56F-D17077C25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3604" y="2687891"/>
                <a:ext cx="268987" cy="388504"/>
              </a:xfrm>
              <a:prstGeom prst="rect">
                <a:avLst/>
              </a:prstGeom>
              <a:blipFill>
                <a:blip r:embed="rId54"/>
                <a:stretch>
                  <a:fillRect r="-47727" b="-46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CasellaDiTesto 268">
                <a:extLst>
                  <a:ext uri="{FF2B5EF4-FFF2-40B4-BE49-F238E27FC236}">
                    <a16:creationId xmlns:a16="http://schemas.microsoft.com/office/drawing/2014/main" id="{D1755941-BA27-43B5-B65B-985A7F049D5E}"/>
                  </a:ext>
                </a:extLst>
              </p:cNvPr>
              <p:cNvSpPr txBox="1"/>
              <p:nvPr/>
            </p:nvSpPr>
            <p:spPr>
              <a:xfrm>
                <a:off x="10982098" y="3526723"/>
                <a:ext cx="277373" cy="431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sSup>
                            <m:s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b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69" name="CasellaDiTesto 268">
                <a:extLst>
                  <a:ext uri="{FF2B5EF4-FFF2-40B4-BE49-F238E27FC236}">
                    <a16:creationId xmlns:a16="http://schemas.microsoft.com/office/drawing/2014/main" id="{D1755941-BA27-43B5-B65B-985A7F049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2098" y="3526723"/>
                <a:ext cx="277373" cy="431144"/>
              </a:xfrm>
              <a:prstGeom prst="rect">
                <a:avLst/>
              </a:prstGeom>
              <a:blipFill>
                <a:blip r:embed="rId55"/>
                <a:stretch>
                  <a:fillRect r="-68889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CasellaDiTesto 269">
                <a:extLst>
                  <a:ext uri="{FF2B5EF4-FFF2-40B4-BE49-F238E27FC236}">
                    <a16:creationId xmlns:a16="http://schemas.microsoft.com/office/drawing/2014/main" id="{41231D6E-4AD9-465F-BC56-29BD2B59F627}"/>
                  </a:ext>
                </a:extLst>
              </p:cNvPr>
              <p:cNvSpPr txBox="1"/>
              <p:nvPr/>
            </p:nvSpPr>
            <p:spPr>
              <a:xfrm>
                <a:off x="9521610" y="3345849"/>
                <a:ext cx="218824" cy="447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sub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70" name="CasellaDiTesto 269">
                <a:extLst>
                  <a:ext uri="{FF2B5EF4-FFF2-40B4-BE49-F238E27FC236}">
                    <a16:creationId xmlns:a16="http://schemas.microsoft.com/office/drawing/2014/main" id="{41231D6E-4AD9-465F-BC56-29BD2B59F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610" y="3345849"/>
                <a:ext cx="218824" cy="447238"/>
              </a:xfrm>
              <a:prstGeom prst="rect">
                <a:avLst/>
              </a:prstGeom>
              <a:blipFill>
                <a:blip r:embed="rId56"/>
                <a:stretch>
                  <a:fillRect r="-113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CCC66838-45FD-4D71-97DE-DEBB52BEA5BD}"/>
                  </a:ext>
                </a:extLst>
              </p:cNvPr>
              <p:cNvSpPr txBox="1"/>
              <p:nvPr/>
            </p:nvSpPr>
            <p:spPr>
              <a:xfrm>
                <a:off x="1691444" y="4632666"/>
                <a:ext cx="2162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𝜱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CCC66838-45FD-4D71-97DE-DEBB52BEA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444" y="4632666"/>
                <a:ext cx="2162772" cy="276999"/>
              </a:xfrm>
              <a:prstGeom prst="rect">
                <a:avLst/>
              </a:prstGeom>
              <a:blipFill>
                <a:blip r:embed="rId57"/>
                <a:stretch>
                  <a:fillRect l="-2254" t="-4444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CasellaDiTesto 270">
                <a:extLst>
                  <a:ext uri="{FF2B5EF4-FFF2-40B4-BE49-F238E27FC236}">
                    <a16:creationId xmlns:a16="http://schemas.microsoft.com/office/drawing/2014/main" id="{F9474745-B9E2-488A-9994-62469DCFA4EB}"/>
                  </a:ext>
                </a:extLst>
              </p:cNvPr>
              <p:cNvSpPr txBox="1"/>
              <p:nvPr/>
            </p:nvSpPr>
            <p:spPr>
              <a:xfrm>
                <a:off x="5214183" y="4632380"/>
                <a:ext cx="21868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𝜱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1" name="CasellaDiTesto 270">
                <a:extLst>
                  <a:ext uri="{FF2B5EF4-FFF2-40B4-BE49-F238E27FC236}">
                    <a16:creationId xmlns:a16="http://schemas.microsoft.com/office/drawing/2014/main" id="{F9474745-B9E2-488A-9994-62469DCFA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83" y="4632380"/>
                <a:ext cx="2186881" cy="276999"/>
              </a:xfrm>
              <a:prstGeom prst="rect">
                <a:avLst/>
              </a:prstGeom>
              <a:blipFill>
                <a:blip r:embed="rId58"/>
                <a:stretch>
                  <a:fillRect l="-2228" t="-4444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CasellaDiTesto 271">
                <a:extLst>
                  <a:ext uri="{FF2B5EF4-FFF2-40B4-BE49-F238E27FC236}">
                    <a16:creationId xmlns:a16="http://schemas.microsoft.com/office/drawing/2014/main" id="{85915968-7D2C-4148-8EF6-A8BBCF3C5308}"/>
                  </a:ext>
                </a:extLst>
              </p:cNvPr>
              <p:cNvSpPr txBox="1"/>
              <p:nvPr/>
            </p:nvSpPr>
            <p:spPr>
              <a:xfrm>
                <a:off x="8793906" y="4632379"/>
                <a:ext cx="21918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𝜱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2" name="CasellaDiTesto 271">
                <a:extLst>
                  <a:ext uri="{FF2B5EF4-FFF2-40B4-BE49-F238E27FC236}">
                    <a16:creationId xmlns:a16="http://schemas.microsoft.com/office/drawing/2014/main" id="{85915968-7D2C-4148-8EF6-A8BBCF3C5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906" y="4632379"/>
                <a:ext cx="2191818" cy="276999"/>
              </a:xfrm>
              <a:prstGeom prst="rect">
                <a:avLst/>
              </a:prstGeom>
              <a:blipFill>
                <a:blip r:embed="rId59"/>
                <a:stretch>
                  <a:fillRect l="-2228" t="-4444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E1292CB8-F74E-4D09-AB42-63A8BEAAD4BE}"/>
                  </a:ext>
                </a:extLst>
              </p:cNvPr>
              <p:cNvSpPr txBox="1"/>
              <p:nvPr/>
            </p:nvSpPr>
            <p:spPr>
              <a:xfrm>
                <a:off x="3882439" y="5897204"/>
                <a:ext cx="4850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𝜱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𝜱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𝜱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E1292CB8-F74E-4D09-AB42-63A8BEAAD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439" y="5897204"/>
                <a:ext cx="4850367" cy="276999"/>
              </a:xfrm>
              <a:prstGeom prst="rect">
                <a:avLst/>
              </a:prstGeom>
              <a:blipFill>
                <a:blip r:embed="rId60"/>
                <a:stretch>
                  <a:fillRect l="-879" t="-4348" b="-239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70C43E80-B273-487F-BB66-993DAA1222B2}"/>
              </a:ext>
            </a:extLst>
          </p:cNvPr>
          <p:cNvCxnSpPr>
            <a:cxnSpLocks/>
            <a:stCxn id="189" idx="2"/>
            <a:endCxn id="186" idx="0"/>
          </p:cNvCxnSpPr>
          <p:nvPr/>
        </p:nvCxnSpPr>
        <p:spPr>
          <a:xfrm>
            <a:off x="6569600" y="4905788"/>
            <a:ext cx="44796" cy="872289"/>
          </a:xfrm>
          <a:prstGeom prst="straightConnector1">
            <a:avLst/>
          </a:prstGeom>
          <a:ln>
            <a:solidFill>
              <a:srgbClr val="A01E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ttore 2 274">
            <a:extLst>
              <a:ext uri="{FF2B5EF4-FFF2-40B4-BE49-F238E27FC236}">
                <a16:creationId xmlns:a16="http://schemas.microsoft.com/office/drawing/2014/main" id="{DCB69C0C-77C3-4A6C-9A8A-2B48D13923B1}"/>
              </a:ext>
            </a:extLst>
          </p:cNvPr>
          <p:cNvCxnSpPr>
            <a:cxnSpLocks/>
            <a:stCxn id="194" idx="2"/>
            <a:endCxn id="193" idx="3"/>
          </p:cNvCxnSpPr>
          <p:nvPr/>
        </p:nvCxnSpPr>
        <p:spPr>
          <a:xfrm flipH="1">
            <a:off x="8637705" y="4905318"/>
            <a:ext cx="1565725" cy="1105923"/>
          </a:xfrm>
          <a:prstGeom prst="straightConnector1">
            <a:avLst/>
          </a:prstGeom>
          <a:ln>
            <a:solidFill>
              <a:srgbClr val="A01E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CasellaDiTesto 180">
            <a:extLst>
              <a:ext uri="{FF2B5EF4-FFF2-40B4-BE49-F238E27FC236}">
                <a16:creationId xmlns:a16="http://schemas.microsoft.com/office/drawing/2014/main" id="{A400BEDF-3EFC-4FAA-82EA-A7A8B5ADF0A7}"/>
              </a:ext>
            </a:extLst>
          </p:cNvPr>
          <p:cNvSpPr txBox="1"/>
          <p:nvPr/>
        </p:nvSpPr>
        <p:spPr>
          <a:xfrm>
            <a:off x="460375" y="751459"/>
            <a:ext cx="1127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latin typeface="Segoe UI" panose="020B0502040204020203" pitchFamily="34" charset="0"/>
                <a:cs typeface="Segoe UI" panose="020B0502040204020203" pitchFamily="34" charset="0"/>
              </a:rPr>
              <a:t>Multilayering</a:t>
            </a:r>
            <a:r>
              <a:rPr lang="en-GB" dirty="0"/>
              <a:t>: the output of a layer are exploited as inputs for the subsequent layer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D4E80BE-AF2F-4BD7-B578-517C7AA49F75}"/>
              </a:ext>
            </a:extLst>
          </p:cNvPr>
          <p:cNvSpPr/>
          <p:nvPr/>
        </p:nvSpPr>
        <p:spPr>
          <a:xfrm>
            <a:off x="2236532" y="4613083"/>
            <a:ext cx="1662926" cy="292235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3" name="Rettangolo 182">
            <a:extLst>
              <a:ext uri="{FF2B5EF4-FFF2-40B4-BE49-F238E27FC236}">
                <a16:creationId xmlns:a16="http://schemas.microsoft.com/office/drawing/2014/main" id="{16B6693F-AEAE-4FF2-8D01-9844A263BAF8}"/>
              </a:ext>
            </a:extLst>
          </p:cNvPr>
          <p:cNvSpPr/>
          <p:nvPr/>
        </p:nvSpPr>
        <p:spPr>
          <a:xfrm>
            <a:off x="5914033" y="5854278"/>
            <a:ext cx="1503198" cy="313929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6" name="Rettangolo 185">
            <a:extLst>
              <a:ext uri="{FF2B5EF4-FFF2-40B4-BE49-F238E27FC236}">
                <a16:creationId xmlns:a16="http://schemas.microsoft.com/office/drawing/2014/main" id="{B2B385A8-DD32-4FC0-B169-12D353750015}"/>
              </a:ext>
            </a:extLst>
          </p:cNvPr>
          <p:cNvSpPr/>
          <p:nvPr/>
        </p:nvSpPr>
        <p:spPr>
          <a:xfrm>
            <a:off x="5201941" y="5778077"/>
            <a:ext cx="2824910" cy="466329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09C2B92C-77F8-4376-827C-871EB87E5138}"/>
              </a:ext>
            </a:extLst>
          </p:cNvPr>
          <p:cNvSpPr/>
          <p:nvPr/>
        </p:nvSpPr>
        <p:spPr>
          <a:xfrm>
            <a:off x="5738137" y="4613553"/>
            <a:ext cx="1662926" cy="292235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3" name="Rettangolo 192">
            <a:extLst>
              <a:ext uri="{FF2B5EF4-FFF2-40B4-BE49-F238E27FC236}">
                <a16:creationId xmlns:a16="http://schemas.microsoft.com/office/drawing/2014/main" id="{B87F7041-38D7-48DF-B4CB-B26F985F9267}"/>
              </a:ext>
            </a:extLst>
          </p:cNvPr>
          <p:cNvSpPr/>
          <p:nvPr/>
        </p:nvSpPr>
        <p:spPr>
          <a:xfrm>
            <a:off x="4443694" y="5680337"/>
            <a:ext cx="4194011" cy="661807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4" name="Rettangolo 193">
            <a:extLst>
              <a:ext uri="{FF2B5EF4-FFF2-40B4-BE49-F238E27FC236}">
                <a16:creationId xmlns:a16="http://schemas.microsoft.com/office/drawing/2014/main" id="{398DA6A8-582E-4480-B3C1-FAA61EA6D291}"/>
              </a:ext>
            </a:extLst>
          </p:cNvPr>
          <p:cNvSpPr/>
          <p:nvPr/>
        </p:nvSpPr>
        <p:spPr>
          <a:xfrm>
            <a:off x="9371967" y="4613083"/>
            <a:ext cx="1662926" cy="292235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11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" grpId="0" animBg="1"/>
      <p:bldP spid="183" grpId="0" animBg="1"/>
      <p:bldP spid="186" grpId="0" animBg="1"/>
      <p:bldP spid="189" grpId="0" animBg="1"/>
      <p:bldP spid="193" grpId="0" animBg="1"/>
      <p:bldP spid="19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7EBB07-B872-4BDE-B0F3-A929B87A1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400" i="1" dirty="0"/>
              <a:t>Activation</a:t>
            </a:r>
            <a:r>
              <a:rPr lang="it-IT" sz="2400" i="1" dirty="0"/>
              <a:t> </a:t>
            </a:r>
            <a:r>
              <a:rPr lang="en-GB" sz="2400" i="1" dirty="0"/>
              <a:t>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5CBB010-56D7-4CDD-BE4C-DAC56B1A5844}"/>
                  </a:ext>
                </a:extLst>
              </p:cNvPr>
              <p:cNvSpPr txBox="1"/>
              <p:nvPr/>
            </p:nvSpPr>
            <p:spPr>
              <a:xfrm>
                <a:off x="444500" y="815768"/>
                <a:ext cx="7962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activation function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𝜱</m:t>
                    </m:r>
                  </m:oMath>
                </a14:m>
                <a:r>
                  <a:rPr lang="en-GB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is the source of </a:t>
                </a:r>
                <a:r>
                  <a:rPr lang="en-GB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non-linearity </a:t>
                </a: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of neural networks</a:t>
                </a:r>
                <a:endParaRPr lang="en-GB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5CBB010-56D7-4CDD-BE4C-DAC56B1A5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00" y="815768"/>
                <a:ext cx="7962202" cy="369332"/>
              </a:xfrm>
              <a:prstGeom prst="rect">
                <a:avLst/>
              </a:prstGeom>
              <a:blipFill>
                <a:blip r:embed="rId3"/>
                <a:stretch>
                  <a:fillRect l="-689" t="-8333" b="-2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po 8">
            <a:extLst>
              <a:ext uri="{FF2B5EF4-FFF2-40B4-BE49-F238E27FC236}">
                <a16:creationId xmlns:a16="http://schemas.microsoft.com/office/drawing/2014/main" id="{B6C789E0-686C-4673-8178-DBDEBE7DF730}"/>
              </a:ext>
            </a:extLst>
          </p:cNvPr>
          <p:cNvGrpSpPr/>
          <p:nvPr/>
        </p:nvGrpSpPr>
        <p:grpSpPr>
          <a:xfrm>
            <a:off x="3423298" y="2215457"/>
            <a:ext cx="8029575" cy="3971925"/>
            <a:chOff x="2081212" y="1443037"/>
            <a:chExt cx="8029575" cy="3971925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0F2235C4-FD3E-43C4-AF52-8A6C74C24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1212" y="1443037"/>
              <a:ext cx="8029575" cy="3971925"/>
            </a:xfrm>
            <a:prstGeom prst="rect">
              <a:avLst/>
            </a:prstGeom>
          </p:spPr>
        </p:pic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32C240C1-C979-4202-BD71-3E5662770A34}"/>
                </a:ext>
              </a:extLst>
            </p:cNvPr>
            <p:cNvSpPr txBox="1"/>
            <p:nvPr/>
          </p:nvSpPr>
          <p:spPr>
            <a:xfrm>
              <a:off x="5024673" y="2933323"/>
              <a:ext cx="100493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Segoe UI" panose="020B0502040204020203" pitchFamily="34" charset="0"/>
                  <a:cs typeface="Segoe UI" panose="020B0502040204020203" pitchFamily="34" charset="0"/>
                </a:rPr>
                <a:t>linear</a:t>
              </a:r>
            </a:p>
          </p:txBody>
        </p:sp>
        <p:sp>
          <p:nvSpPr>
            <p:cNvPr id="186" name="CasellaDiTesto 185">
              <a:extLst>
                <a:ext uri="{FF2B5EF4-FFF2-40B4-BE49-F238E27FC236}">
                  <a16:creationId xmlns:a16="http://schemas.microsoft.com/office/drawing/2014/main" id="{266B4D77-3188-4EE9-8A7B-F2BC0DDE121E}"/>
                </a:ext>
              </a:extLst>
            </p:cNvPr>
            <p:cNvSpPr txBox="1"/>
            <p:nvPr/>
          </p:nvSpPr>
          <p:spPr>
            <a:xfrm>
              <a:off x="4882835" y="4469775"/>
              <a:ext cx="1288609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Segoe UI" panose="020B0502040204020203" pitchFamily="34" charset="0"/>
                  <a:cs typeface="Segoe UI" panose="020B0502040204020203" pitchFamily="34" charset="0"/>
                </a:rPr>
                <a:t>Hyperbolic tangent</a:t>
              </a:r>
            </a:p>
          </p:txBody>
        </p:sp>
        <p:sp>
          <p:nvSpPr>
            <p:cNvPr id="189" name="CasellaDiTesto 188">
              <a:extLst>
                <a:ext uri="{FF2B5EF4-FFF2-40B4-BE49-F238E27FC236}">
                  <a16:creationId xmlns:a16="http://schemas.microsoft.com/office/drawing/2014/main" id="{1C6CFC7F-99B1-4CE7-981F-99F82DFE7338}"/>
                </a:ext>
              </a:extLst>
            </p:cNvPr>
            <p:cNvSpPr txBox="1"/>
            <p:nvPr/>
          </p:nvSpPr>
          <p:spPr>
            <a:xfrm>
              <a:off x="8855796" y="2933323"/>
              <a:ext cx="100493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Segoe UI" panose="020B0502040204020203" pitchFamily="34" charset="0"/>
                  <a:cs typeface="Segoe UI" panose="020B0502040204020203" pitchFamily="34" charset="0"/>
                </a:rPr>
                <a:t>sigmoid</a:t>
              </a:r>
            </a:p>
          </p:txBody>
        </p:sp>
        <p:sp>
          <p:nvSpPr>
            <p:cNvPr id="193" name="CasellaDiTesto 192">
              <a:extLst>
                <a:ext uri="{FF2B5EF4-FFF2-40B4-BE49-F238E27FC236}">
                  <a16:creationId xmlns:a16="http://schemas.microsoft.com/office/drawing/2014/main" id="{260B2C03-A7F7-4E8A-8BCF-BFDF1FC623C2}"/>
                </a:ext>
              </a:extLst>
            </p:cNvPr>
            <p:cNvSpPr txBox="1"/>
            <p:nvPr/>
          </p:nvSpPr>
          <p:spPr>
            <a:xfrm>
              <a:off x="8646939" y="4744137"/>
              <a:ext cx="128860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Segoe UI" panose="020B0502040204020203" pitchFamily="34" charset="0"/>
                  <a:cs typeface="Segoe UI" panose="020B0502040204020203" pitchFamily="34" charset="0"/>
                </a:rPr>
                <a:t>Heaviside</a:t>
              </a:r>
            </a:p>
          </p:txBody>
        </p:sp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31AD9DA-C4EE-49C6-BD19-6FE9EB1692E0}"/>
              </a:ext>
            </a:extLst>
          </p:cNvPr>
          <p:cNvSpPr txBox="1"/>
          <p:nvPr/>
        </p:nvSpPr>
        <p:spPr>
          <a:xfrm>
            <a:off x="3371334" y="2188586"/>
            <a:ext cx="4255306" cy="20128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94" name="CasellaDiTesto 193">
            <a:extLst>
              <a:ext uri="{FF2B5EF4-FFF2-40B4-BE49-F238E27FC236}">
                <a16:creationId xmlns:a16="http://schemas.microsoft.com/office/drawing/2014/main" id="{64FC87EE-F791-4BFE-8767-00419401469D}"/>
              </a:ext>
            </a:extLst>
          </p:cNvPr>
          <p:cNvSpPr txBox="1"/>
          <p:nvPr/>
        </p:nvSpPr>
        <p:spPr>
          <a:xfrm>
            <a:off x="7658830" y="4169987"/>
            <a:ext cx="4141856" cy="21444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95" name="CasellaDiTesto 194">
            <a:extLst>
              <a:ext uri="{FF2B5EF4-FFF2-40B4-BE49-F238E27FC236}">
                <a16:creationId xmlns:a16="http://schemas.microsoft.com/office/drawing/2014/main" id="{2960291B-DFD2-4B9B-9FAB-9255298C8C1A}"/>
              </a:ext>
            </a:extLst>
          </p:cNvPr>
          <p:cNvSpPr txBox="1"/>
          <p:nvPr/>
        </p:nvSpPr>
        <p:spPr>
          <a:xfrm>
            <a:off x="7658830" y="2025571"/>
            <a:ext cx="4141856" cy="21444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96" name="CasellaDiTesto 195">
            <a:extLst>
              <a:ext uri="{FF2B5EF4-FFF2-40B4-BE49-F238E27FC236}">
                <a16:creationId xmlns:a16="http://schemas.microsoft.com/office/drawing/2014/main" id="{D07792D8-81B3-4242-9AAE-99B0F374E2EB}"/>
              </a:ext>
            </a:extLst>
          </p:cNvPr>
          <p:cNvSpPr txBox="1"/>
          <p:nvPr/>
        </p:nvSpPr>
        <p:spPr>
          <a:xfrm>
            <a:off x="3137051" y="4169987"/>
            <a:ext cx="4457398" cy="21444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0" name="Immagine 39">
            <a:extLst>
              <a:ext uri="{FF2B5EF4-FFF2-40B4-BE49-F238E27FC236}">
                <a16:creationId xmlns:a16="http://schemas.microsoft.com/office/drawing/2014/main" id="{D987AB71-D7AC-4DE6-93E4-A8BBD6FC43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8" y="1182802"/>
            <a:ext cx="4330053" cy="1399689"/>
          </a:xfrm>
          <a:prstGeom prst="rect">
            <a:avLst/>
          </a:prstGeom>
        </p:spPr>
      </p:pic>
      <p:sp>
        <p:nvSpPr>
          <p:cNvPr id="41" name="Ovale 40">
            <a:extLst>
              <a:ext uri="{FF2B5EF4-FFF2-40B4-BE49-F238E27FC236}">
                <a16:creationId xmlns:a16="http://schemas.microsoft.com/office/drawing/2014/main" id="{1B0DF492-D2CD-43F9-A667-C496C9CB50C0}"/>
              </a:ext>
            </a:extLst>
          </p:cNvPr>
          <p:cNvSpPr/>
          <p:nvPr/>
        </p:nvSpPr>
        <p:spPr>
          <a:xfrm>
            <a:off x="2546647" y="1660104"/>
            <a:ext cx="376015" cy="574664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43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4" grpId="0" animBg="1"/>
      <p:bldP spid="195" grpId="0" animBg="1"/>
      <p:bldP spid="196" grpId="0" animBg="1"/>
    </p:bldLst>
  </p:timing>
</p:sld>
</file>

<file path=ppt/theme/theme1.xml><?xml version="1.0" encoding="utf-8"?>
<a:theme xmlns:a="http://schemas.openxmlformats.org/drawingml/2006/main" name="Sapienz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4290</TotalTime>
  <Words>821</Words>
  <Application>Microsoft Office PowerPoint</Application>
  <PresentationFormat>Widescreen</PresentationFormat>
  <Paragraphs>266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Segoe UI</vt:lpstr>
      <vt:lpstr>Times New Roman</vt:lpstr>
      <vt:lpstr>Sapienza</vt:lpstr>
      <vt:lpstr>Presentazione standard di PowerPoint</vt:lpstr>
      <vt:lpstr>Outline</vt:lpstr>
      <vt:lpstr>What is a neural network?</vt:lpstr>
      <vt:lpstr> Neural Network Architectures</vt:lpstr>
      <vt:lpstr>Neural Network Basic Architecture </vt:lpstr>
      <vt:lpstr>Neural Network basic elements </vt:lpstr>
      <vt:lpstr>Multi-input neural networks</vt:lpstr>
      <vt:lpstr>Multi-layer neural networks</vt:lpstr>
      <vt:lpstr>Activation Functions</vt:lpstr>
      <vt:lpstr>How can I evaluate the accuracy of the model?</vt:lpstr>
      <vt:lpstr>How can I find the best set of weights and biases?</vt:lpstr>
      <vt:lpstr>Optimization: Back-propagation</vt:lpstr>
      <vt:lpstr>Basics elements of Neural networks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Lorenzo Tieghi</dc:creator>
  <cp:lastModifiedBy>francesco aldo tucci</cp:lastModifiedBy>
  <cp:revision>372</cp:revision>
  <dcterms:created xsi:type="dcterms:W3CDTF">2021-04-23T07:43:42Z</dcterms:created>
  <dcterms:modified xsi:type="dcterms:W3CDTF">2021-06-11T08:34:52Z</dcterms:modified>
</cp:coreProperties>
</file>