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28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D4D60-5999-4069-96D5-3BEBBD0C4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2268C-B3D6-45BE-B3C8-16842A788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2EE56-DCA8-47F6-9D80-433C037B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9C23D-7B2E-45B6-814F-2846BD76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53FCA-9A37-4FF9-BEBA-15C7CDDF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0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557C6-B179-49F8-A563-66CA162C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8CE123-85D5-4933-A1D0-3DC09B11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A15A6-77DC-4AF8-9773-6428FA67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F24E7-BBCE-4637-9D9B-ADCBC14D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C2247-C848-4BEC-A244-D4E0130F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05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375CA6-443B-4E41-AA23-2632E9F5E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1E7794-CC30-4818-AE4E-DDF7D73D4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153CE-4B5F-49BC-BAED-B336F131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9CDEDB-A66B-4E19-B5C3-CDAB81AC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6DB7E-DD47-4662-B6CB-4F742A8B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3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9241C-E865-4DBB-9753-3004521A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795C6-19C8-4400-AADD-FC25BAD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2C24A-8582-4290-9B2F-E739B06C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39F8F-54FF-4E83-BE8F-15193930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AFBB2-77DC-4613-BBAA-42CD7A42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0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2591D-E01F-4342-BB61-2F7EFBAE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7DBAF7-FD50-4369-B1EA-679F75BD8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480D8-E18A-4243-ACA9-3874E406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1CBA6-3808-4296-ADAC-48C40998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7AA82-5A79-4F31-AD34-AA14285A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54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ADB40-8FA5-4E58-B3F0-423E8FA9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B17D1-D97D-4569-A364-0087BC46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F22DCB-17D5-4B27-8589-C23A25D6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8E65B5-3F6A-4D8B-8EE3-A97D6C09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C25B6E-0379-4749-8611-BE9D0179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BEE1CA-876C-41CA-AEDF-673DB751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84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F4585-BFC7-4264-AE15-9CC67D0D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03E2E1-B61D-48B6-86B2-9EC0B844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31EBDB-EDA9-4AAA-8B61-9C090922D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273E6D-C1BE-477A-BCB6-7070A32FE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A0028D-3EBB-4D79-B626-BE0B91776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218406-B477-4ED8-AF20-766551D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BDC5E4-BF38-4253-A1BC-8DBFE152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AAAC16-C78B-4883-8457-03BAA604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0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EC4CE-E626-4CBA-BC07-635804C5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081DC2-593F-4300-92C5-677CB241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EB3AE5-DC98-4261-A6B1-1741F7BC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DC961-EDBA-47C0-AE7E-7D13936A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9AA6BC-00CE-455B-85E8-4440EF13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E00012-BC3C-47FD-8051-97EDD6FC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8CDF7-F689-4D2A-91F5-DD3858EC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6EA12-E9F0-440F-9CC4-EB6CEC6D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F3B62-7F75-431C-B9E9-A9BBA95EC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539609-7605-414A-9842-25C447887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AC63E6-50F2-4B4D-88CA-AECA10FE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873B3-DE39-4B95-BDAA-E525ED4A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4C8607-D4EE-4C54-AF91-51CF9011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7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6704F-9079-49F4-BFF9-C6F2C164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0E1F67-8FEB-4013-B617-C902CE0DF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B3394-21DE-42CC-BFEE-E24EF467C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4B92-7605-487C-80B5-C7AB2C5F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239D07-686F-4E9B-A9C3-CB1E48B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36DDC7-51EE-4CE2-B015-A84C7BE5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1F0E04-6729-43FF-99AF-C719C3D5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AD8F0F-E641-4B2D-89BC-BC234AE41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603F4-EC9C-4279-B372-5CAF393EE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291F-3D16-4F09-8EAF-4D6741F6ECBF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49DF2D-78EE-4C5B-B6B7-67608D34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FE402-C01B-42A7-A2EC-BA58B1E8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8F66-4949-4016-BBEF-9DF80E6E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6E5C2-536C-4265-BCC3-9E773394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4CEB4F-0554-4F56-966C-532EB0F89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02491C4-48C9-4D34-A967-3649D9DD3247}"/>
              </a:ext>
            </a:extLst>
          </p:cNvPr>
          <p:cNvGrpSpPr/>
          <p:nvPr/>
        </p:nvGrpSpPr>
        <p:grpSpPr>
          <a:xfrm>
            <a:off x="-8905602" y="-5048249"/>
            <a:ext cx="11686902" cy="5048250"/>
            <a:chOff x="-8905602" y="-5048249"/>
            <a:chExt cx="11686902" cy="50482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ACF725-17B1-4F84-9304-817E9045061F}"/>
                </a:ext>
              </a:extLst>
            </p:cNvPr>
            <p:cNvSpPr/>
            <p:nvPr/>
          </p:nvSpPr>
          <p:spPr>
            <a:xfrm>
              <a:off x="-8905602" y="-5048249"/>
              <a:ext cx="11686902" cy="5048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1B005AD-C378-4CB9-B9EC-9218B06A5D74}"/>
                </a:ext>
              </a:extLst>
            </p:cNvPr>
            <p:cNvGrpSpPr/>
            <p:nvPr/>
          </p:nvGrpSpPr>
          <p:grpSpPr>
            <a:xfrm>
              <a:off x="-8905602" y="-4674761"/>
              <a:ext cx="11686902" cy="4674760"/>
              <a:chOff x="461555" y="1060876"/>
              <a:chExt cx="11686902" cy="4674760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ECA7B534-3D13-4B3D-82B6-CBB909863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305006" y="1060876"/>
                <a:ext cx="5843451" cy="4674760"/>
              </a:xfrm>
              <a:prstGeom prst="rect">
                <a:avLst/>
              </a:prstGeom>
            </p:spPr>
          </p:pic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C1D996A7-0C6F-4196-84B9-5D5EBEC05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555" y="1060876"/>
                <a:ext cx="5843451" cy="4674760"/>
              </a:xfrm>
              <a:prstGeom prst="rect">
                <a:avLst/>
              </a:prstGeom>
            </p:spPr>
          </p:pic>
        </p:grp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1C151E2-699D-4821-8AA9-F8B7A911E71B}"/>
                </a:ext>
              </a:extLst>
            </p:cNvPr>
            <p:cNvSpPr txBox="1"/>
            <p:nvPr/>
          </p:nvSpPr>
          <p:spPr>
            <a:xfrm>
              <a:off x="-8724900" y="-5048249"/>
              <a:ext cx="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ABB4943-8C02-4F80-B195-92DF5FC713A7}"/>
                </a:ext>
              </a:extLst>
            </p:cNvPr>
            <p:cNvSpPr txBox="1"/>
            <p:nvPr/>
          </p:nvSpPr>
          <p:spPr>
            <a:xfrm>
              <a:off x="-2881449" y="-5048249"/>
              <a:ext cx="64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7756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Lola Gilbert</dc:creator>
  <cp:lastModifiedBy>Lola Gilbert</cp:lastModifiedBy>
  <cp:revision>3</cp:revision>
  <dcterms:created xsi:type="dcterms:W3CDTF">2022-10-20T12:10:40Z</dcterms:created>
  <dcterms:modified xsi:type="dcterms:W3CDTF">2022-10-20T12:28:18Z</dcterms:modified>
</cp:coreProperties>
</file>