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80" d="100"/>
          <a:sy n="80" d="100"/>
        </p:scale>
        <p:origin x="5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E-R 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E-R 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027F3C-9C3E-464A-968F-0216CAD0D6E5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7BA14E-94C9-45C0-8B19-9E8975D92C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D9BC45-2482-48B1-86E5-832C11382C56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3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9116" y="2183713"/>
            <a:ext cx="10287444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3089" y="4777379"/>
            <a:ext cx="8915399" cy="1126283"/>
          </a:xfrm>
        </p:spPr>
        <p:txBody>
          <a:bodyPr rtlCol="0" anchor="ctr"/>
          <a:lstStyle/>
          <a:p>
            <a:pPr algn="ctr" rtl="0"/>
            <a:r>
              <a:rPr lang="es-ES" dirty="0"/>
              <a:t>Lola Ardura, Alejandra García, Inés Martín y Ainhoa Rey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94807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FDEA00-10ED-437C-9AF9-3FDDEF41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5" y="0"/>
            <a:ext cx="9973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77167"/>
              </p:ext>
            </p:extLst>
          </p:nvPr>
        </p:nvGraphicFramePr>
        <p:xfrm>
          <a:off x="1199454" y="517214"/>
          <a:ext cx="9865098" cy="619044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184066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279882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23773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159</Words>
  <Application>Microsoft Office PowerPoint</Application>
  <PresentationFormat>Panorámica</PresentationFormat>
  <Paragraphs>195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Century Gothic</vt:lpstr>
      <vt:lpstr>Wingdings 3</vt:lpstr>
      <vt:lpstr>Espiral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2018-02-15T16:53:07Z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