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7" r:id="rId7"/>
    <p:sldId id="266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DD1A3-29A3-47C0-A38C-AF50219AF20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CB8CC2F-A798-4599-AFB9-D417CC781927}">
      <dgm:prSet phldrT="[Texto]"/>
      <dgm:spPr/>
      <dgm:t>
        <a:bodyPr/>
        <a:lstStyle/>
        <a:p>
          <a:r>
            <a:rPr lang="es-ES" dirty="0"/>
            <a:t>E-R DIAGRAM</a:t>
          </a:r>
        </a:p>
      </dgm:t>
    </dgm:pt>
    <dgm:pt modelId="{1FF063B9-FBD9-4972-99E3-9187D9DBCE8F}" type="parTrans" cxnId="{0CF4447F-0873-4BCF-AE17-53B18937A7EC}">
      <dgm:prSet/>
      <dgm:spPr/>
      <dgm:t>
        <a:bodyPr/>
        <a:lstStyle/>
        <a:p>
          <a:endParaRPr lang="es-ES"/>
        </a:p>
      </dgm:t>
    </dgm:pt>
    <dgm:pt modelId="{7DD0F1BA-C648-49C0-AC7F-0C5D236E0AB5}" type="sibTrans" cxnId="{0CF4447F-0873-4BCF-AE17-53B18937A7EC}">
      <dgm:prSet/>
      <dgm:spPr/>
      <dgm:t>
        <a:bodyPr/>
        <a:lstStyle/>
        <a:p>
          <a:endParaRPr lang="es-ES"/>
        </a:p>
      </dgm:t>
    </dgm:pt>
    <dgm:pt modelId="{7E51B28D-FE41-418E-8F69-2EAA91AE7748}">
      <dgm:prSet phldrT="[Texto]"/>
      <dgm:spPr/>
      <dgm:t>
        <a:bodyPr/>
        <a:lstStyle/>
        <a:p>
          <a:r>
            <a:rPr lang="es-ES" dirty="0"/>
            <a:t>TABLES</a:t>
          </a:r>
        </a:p>
      </dgm:t>
    </dgm:pt>
    <dgm:pt modelId="{EAEBA1EB-FF9B-4921-863C-5466FAF4C71A}" type="parTrans" cxnId="{03BF6C53-A61B-4E58-9C5A-9CD990564FCC}">
      <dgm:prSet/>
      <dgm:spPr/>
      <dgm:t>
        <a:bodyPr/>
        <a:lstStyle/>
        <a:p>
          <a:endParaRPr lang="es-ES"/>
        </a:p>
      </dgm:t>
    </dgm:pt>
    <dgm:pt modelId="{F6A77AAF-CE09-47EC-8BE3-0138E71DA4E6}" type="sibTrans" cxnId="{03BF6C53-A61B-4E58-9C5A-9CD990564FCC}">
      <dgm:prSet/>
      <dgm:spPr/>
      <dgm:t>
        <a:bodyPr/>
        <a:lstStyle/>
        <a:p>
          <a:endParaRPr lang="es-ES"/>
        </a:p>
      </dgm:t>
    </dgm:pt>
    <dgm:pt modelId="{29092654-EECE-40C6-9BFE-8240BA907E43}">
      <dgm:prSet phldrT="[Texto]"/>
      <dgm:spPr/>
      <dgm:t>
        <a:bodyPr/>
        <a:lstStyle/>
        <a:p>
          <a:r>
            <a:rPr lang="es-ES" dirty="0"/>
            <a:t>USER INTERFACE</a:t>
          </a:r>
        </a:p>
      </dgm:t>
    </dgm:pt>
    <dgm:pt modelId="{511F874E-3F7E-4D79-9B9E-7C47E30C4BBE}" type="parTrans" cxnId="{AAF2C22F-94B0-4EB6-8FFA-130A0799FB49}">
      <dgm:prSet/>
      <dgm:spPr/>
      <dgm:t>
        <a:bodyPr/>
        <a:lstStyle/>
        <a:p>
          <a:endParaRPr lang="es-ES"/>
        </a:p>
      </dgm:t>
    </dgm:pt>
    <dgm:pt modelId="{098CA749-D23F-453E-84EE-B84BAE200AAA}" type="sibTrans" cxnId="{AAF2C22F-94B0-4EB6-8FFA-130A0799FB49}">
      <dgm:prSet/>
      <dgm:spPr/>
      <dgm:t>
        <a:bodyPr/>
        <a:lstStyle/>
        <a:p>
          <a:endParaRPr lang="es-ES"/>
        </a:p>
      </dgm:t>
    </dgm:pt>
    <dgm:pt modelId="{5F287242-EEE0-42BF-A132-749A1935F8A4}" type="pres">
      <dgm:prSet presAssocID="{6B0DD1A3-29A3-47C0-A38C-AF50219AF207}" presName="linear" presStyleCnt="0">
        <dgm:presLayoutVars>
          <dgm:dir/>
          <dgm:animLvl val="lvl"/>
          <dgm:resizeHandles val="exact"/>
        </dgm:presLayoutVars>
      </dgm:prSet>
      <dgm:spPr/>
    </dgm:pt>
    <dgm:pt modelId="{28C595A4-0593-4807-9990-E9C3541CD586}" type="pres">
      <dgm:prSet presAssocID="{1CB8CC2F-A798-4599-AFB9-D417CC781927}" presName="parentLin" presStyleCnt="0"/>
      <dgm:spPr/>
    </dgm:pt>
    <dgm:pt modelId="{06CECD23-1E72-4F8F-9441-33425F7C17EC}" type="pres">
      <dgm:prSet presAssocID="{1CB8CC2F-A798-4599-AFB9-D417CC781927}" presName="parentLeftMargin" presStyleLbl="node1" presStyleIdx="0" presStyleCnt="3"/>
      <dgm:spPr/>
    </dgm:pt>
    <dgm:pt modelId="{4C6087F6-E575-43AD-A114-5241F862079F}" type="pres">
      <dgm:prSet presAssocID="{1CB8CC2F-A798-4599-AFB9-D417CC7819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C4FC00-80CB-4D6F-9D77-FCC4FCB24D5E}" type="pres">
      <dgm:prSet presAssocID="{1CB8CC2F-A798-4599-AFB9-D417CC781927}" presName="negativeSpace" presStyleCnt="0"/>
      <dgm:spPr/>
    </dgm:pt>
    <dgm:pt modelId="{9FAB8CB4-E2D6-4705-8403-BE287AEF1314}" type="pres">
      <dgm:prSet presAssocID="{1CB8CC2F-A798-4599-AFB9-D417CC781927}" presName="childText" presStyleLbl="conFgAcc1" presStyleIdx="0" presStyleCnt="3" custLinFactNeighborX="459" custLinFactNeighborY="-13450">
        <dgm:presLayoutVars>
          <dgm:bulletEnabled val="1"/>
        </dgm:presLayoutVars>
      </dgm:prSet>
      <dgm:spPr/>
    </dgm:pt>
    <dgm:pt modelId="{3E1E0B5E-9A76-41D7-9B2F-B6F53A1BBAEA}" type="pres">
      <dgm:prSet presAssocID="{7DD0F1BA-C648-49C0-AC7F-0C5D236E0AB5}" presName="spaceBetweenRectangles" presStyleCnt="0"/>
      <dgm:spPr/>
    </dgm:pt>
    <dgm:pt modelId="{CF8FD72E-F448-4DFC-8E07-9CAAA14BFCB3}" type="pres">
      <dgm:prSet presAssocID="{7E51B28D-FE41-418E-8F69-2EAA91AE7748}" presName="parentLin" presStyleCnt="0"/>
      <dgm:spPr/>
    </dgm:pt>
    <dgm:pt modelId="{DAE84B8E-81B7-4E86-A193-9B488E8F91C8}" type="pres">
      <dgm:prSet presAssocID="{7E51B28D-FE41-418E-8F69-2EAA91AE7748}" presName="parentLeftMargin" presStyleLbl="node1" presStyleIdx="0" presStyleCnt="3"/>
      <dgm:spPr/>
    </dgm:pt>
    <dgm:pt modelId="{867AE020-5B5E-4FC3-BAA9-A555B7CB6D08}" type="pres">
      <dgm:prSet presAssocID="{7E51B28D-FE41-418E-8F69-2EAA91AE77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FD249F2-37E1-4F67-A640-E6936932DC1F}" type="pres">
      <dgm:prSet presAssocID="{7E51B28D-FE41-418E-8F69-2EAA91AE7748}" presName="negativeSpace" presStyleCnt="0"/>
      <dgm:spPr/>
    </dgm:pt>
    <dgm:pt modelId="{B2C7A0EA-2C29-4881-9E9A-964EFB0C0F9C}" type="pres">
      <dgm:prSet presAssocID="{7E51B28D-FE41-418E-8F69-2EAA91AE7748}" presName="childText" presStyleLbl="conFgAcc1" presStyleIdx="1" presStyleCnt="3">
        <dgm:presLayoutVars>
          <dgm:bulletEnabled val="1"/>
        </dgm:presLayoutVars>
      </dgm:prSet>
      <dgm:spPr/>
    </dgm:pt>
    <dgm:pt modelId="{E3F6433E-00F8-464A-8F63-48C9F0F1DF38}" type="pres">
      <dgm:prSet presAssocID="{F6A77AAF-CE09-47EC-8BE3-0138E71DA4E6}" presName="spaceBetweenRectangles" presStyleCnt="0"/>
      <dgm:spPr/>
    </dgm:pt>
    <dgm:pt modelId="{36538AC8-3316-4107-BD5F-4671A3CF2486}" type="pres">
      <dgm:prSet presAssocID="{29092654-EECE-40C6-9BFE-8240BA907E43}" presName="parentLin" presStyleCnt="0"/>
      <dgm:spPr/>
    </dgm:pt>
    <dgm:pt modelId="{4C355530-A55C-4673-87D7-B904AA43205B}" type="pres">
      <dgm:prSet presAssocID="{29092654-EECE-40C6-9BFE-8240BA907E43}" presName="parentLeftMargin" presStyleLbl="node1" presStyleIdx="1" presStyleCnt="3"/>
      <dgm:spPr/>
    </dgm:pt>
    <dgm:pt modelId="{B21F017D-1237-4EB0-B13E-E9F0BF1F925D}" type="pres">
      <dgm:prSet presAssocID="{29092654-EECE-40C6-9BFE-8240BA907E4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EF21F7-453E-42F7-B748-82F4545CE763}" type="pres">
      <dgm:prSet presAssocID="{29092654-EECE-40C6-9BFE-8240BA907E43}" presName="negativeSpace" presStyleCnt="0"/>
      <dgm:spPr/>
    </dgm:pt>
    <dgm:pt modelId="{7861FDF3-7F65-4838-8D65-5F7A643A776A}" type="pres">
      <dgm:prSet presAssocID="{29092654-EECE-40C6-9BFE-8240BA907E4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17AFF24-A408-4EC5-9E19-2FE46385A5C1}" type="presOf" srcId="{6B0DD1A3-29A3-47C0-A38C-AF50219AF207}" destId="{5F287242-EEE0-42BF-A132-749A1935F8A4}" srcOrd="0" destOrd="0" presId="urn:microsoft.com/office/officeart/2005/8/layout/list1"/>
    <dgm:cxn modelId="{AAF2C22F-94B0-4EB6-8FFA-130A0799FB49}" srcId="{6B0DD1A3-29A3-47C0-A38C-AF50219AF207}" destId="{29092654-EECE-40C6-9BFE-8240BA907E43}" srcOrd="2" destOrd="0" parTransId="{511F874E-3F7E-4D79-9B9E-7C47E30C4BBE}" sibTransId="{098CA749-D23F-453E-84EE-B84BAE200AAA}"/>
    <dgm:cxn modelId="{BECFA332-0114-4AEF-AF41-B9E22467ABD2}" type="presOf" srcId="{29092654-EECE-40C6-9BFE-8240BA907E43}" destId="{4C355530-A55C-4673-87D7-B904AA43205B}" srcOrd="0" destOrd="0" presId="urn:microsoft.com/office/officeart/2005/8/layout/list1"/>
    <dgm:cxn modelId="{8D121046-E842-4771-AEBF-DC20CFA97636}" type="presOf" srcId="{7E51B28D-FE41-418E-8F69-2EAA91AE7748}" destId="{DAE84B8E-81B7-4E86-A193-9B488E8F91C8}" srcOrd="0" destOrd="0" presId="urn:microsoft.com/office/officeart/2005/8/layout/list1"/>
    <dgm:cxn modelId="{03BF6C53-A61B-4E58-9C5A-9CD990564FCC}" srcId="{6B0DD1A3-29A3-47C0-A38C-AF50219AF207}" destId="{7E51B28D-FE41-418E-8F69-2EAA91AE7748}" srcOrd="1" destOrd="0" parTransId="{EAEBA1EB-FF9B-4921-863C-5466FAF4C71A}" sibTransId="{F6A77AAF-CE09-47EC-8BE3-0138E71DA4E6}"/>
    <dgm:cxn modelId="{0CF4447F-0873-4BCF-AE17-53B18937A7EC}" srcId="{6B0DD1A3-29A3-47C0-A38C-AF50219AF207}" destId="{1CB8CC2F-A798-4599-AFB9-D417CC781927}" srcOrd="0" destOrd="0" parTransId="{1FF063B9-FBD9-4972-99E3-9187D9DBCE8F}" sibTransId="{7DD0F1BA-C648-49C0-AC7F-0C5D236E0AB5}"/>
    <dgm:cxn modelId="{FAA3E688-09BC-4D40-9BE3-3B1A7E6618B4}" type="presOf" srcId="{7E51B28D-FE41-418E-8F69-2EAA91AE7748}" destId="{867AE020-5B5E-4FC3-BAA9-A555B7CB6D08}" srcOrd="1" destOrd="0" presId="urn:microsoft.com/office/officeart/2005/8/layout/list1"/>
    <dgm:cxn modelId="{3F9CEBD8-3A3B-478C-96D1-E89E31597CFC}" type="presOf" srcId="{1CB8CC2F-A798-4599-AFB9-D417CC781927}" destId="{4C6087F6-E575-43AD-A114-5241F862079F}" srcOrd="1" destOrd="0" presId="urn:microsoft.com/office/officeart/2005/8/layout/list1"/>
    <dgm:cxn modelId="{91E526DB-1CEF-4D03-B01A-17F109D9AF83}" type="presOf" srcId="{1CB8CC2F-A798-4599-AFB9-D417CC781927}" destId="{06CECD23-1E72-4F8F-9441-33425F7C17EC}" srcOrd="0" destOrd="0" presId="urn:microsoft.com/office/officeart/2005/8/layout/list1"/>
    <dgm:cxn modelId="{6606EAED-7627-4E80-B945-FB907D8EA045}" type="presOf" srcId="{29092654-EECE-40C6-9BFE-8240BA907E43}" destId="{B21F017D-1237-4EB0-B13E-E9F0BF1F925D}" srcOrd="1" destOrd="0" presId="urn:microsoft.com/office/officeart/2005/8/layout/list1"/>
    <dgm:cxn modelId="{8780E499-2542-45F8-A734-ADCB9E8422ED}" type="presParOf" srcId="{5F287242-EEE0-42BF-A132-749A1935F8A4}" destId="{28C595A4-0593-4807-9990-E9C3541CD586}" srcOrd="0" destOrd="0" presId="urn:microsoft.com/office/officeart/2005/8/layout/list1"/>
    <dgm:cxn modelId="{8E6D5031-F95E-41F1-BF45-CED301D3FB5A}" type="presParOf" srcId="{28C595A4-0593-4807-9990-E9C3541CD586}" destId="{06CECD23-1E72-4F8F-9441-33425F7C17EC}" srcOrd="0" destOrd="0" presId="urn:microsoft.com/office/officeart/2005/8/layout/list1"/>
    <dgm:cxn modelId="{9B35E0ED-4344-4171-A9CC-9EBB0CEB1F72}" type="presParOf" srcId="{28C595A4-0593-4807-9990-E9C3541CD586}" destId="{4C6087F6-E575-43AD-A114-5241F862079F}" srcOrd="1" destOrd="0" presId="urn:microsoft.com/office/officeart/2005/8/layout/list1"/>
    <dgm:cxn modelId="{C11C35CF-CFEF-4C6E-9E1E-53E8A00F97F3}" type="presParOf" srcId="{5F287242-EEE0-42BF-A132-749A1935F8A4}" destId="{06C4FC00-80CB-4D6F-9D77-FCC4FCB24D5E}" srcOrd="1" destOrd="0" presId="urn:microsoft.com/office/officeart/2005/8/layout/list1"/>
    <dgm:cxn modelId="{C3E8BCFE-7AE3-499C-AFFC-417A631E8D31}" type="presParOf" srcId="{5F287242-EEE0-42BF-A132-749A1935F8A4}" destId="{9FAB8CB4-E2D6-4705-8403-BE287AEF1314}" srcOrd="2" destOrd="0" presId="urn:microsoft.com/office/officeart/2005/8/layout/list1"/>
    <dgm:cxn modelId="{6F825300-09C1-4759-9F0A-696FBD004DF7}" type="presParOf" srcId="{5F287242-EEE0-42BF-A132-749A1935F8A4}" destId="{3E1E0B5E-9A76-41D7-9B2F-B6F53A1BBAEA}" srcOrd="3" destOrd="0" presId="urn:microsoft.com/office/officeart/2005/8/layout/list1"/>
    <dgm:cxn modelId="{7724E64A-B077-4463-8C45-2DD585A8CA5E}" type="presParOf" srcId="{5F287242-EEE0-42BF-A132-749A1935F8A4}" destId="{CF8FD72E-F448-4DFC-8E07-9CAAA14BFCB3}" srcOrd="4" destOrd="0" presId="urn:microsoft.com/office/officeart/2005/8/layout/list1"/>
    <dgm:cxn modelId="{0BC3D561-C57C-42E9-9888-7CB5120F953A}" type="presParOf" srcId="{CF8FD72E-F448-4DFC-8E07-9CAAA14BFCB3}" destId="{DAE84B8E-81B7-4E86-A193-9B488E8F91C8}" srcOrd="0" destOrd="0" presId="urn:microsoft.com/office/officeart/2005/8/layout/list1"/>
    <dgm:cxn modelId="{3A82CE2E-9F53-4655-AB94-61638FF91EFC}" type="presParOf" srcId="{CF8FD72E-F448-4DFC-8E07-9CAAA14BFCB3}" destId="{867AE020-5B5E-4FC3-BAA9-A555B7CB6D08}" srcOrd="1" destOrd="0" presId="urn:microsoft.com/office/officeart/2005/8/layout/list1"/>
    <dgm:cxn modelId="{27B7DA23-DBDB-4493-A3BC-AF715D5D1C84}" type="presParOf" srcId="{5F287242-EEE0-42BF-A132-749A1935F8A4}" destId="{4FD249F2-37E1-4F67-A640-E6936932DC1F}" srcOrd="5" destOrd="0" presId="urn:microsoft.com/office/officeart/2005/8/layout/list1"/>
    <dgm:cxn modelId="{EDC7C12F-2265-4931-B428-8596CF202605}" type="presParOf" srcId="{5F287242-EEE0-42BF-A132-749A1935F8A4}" destId="{B2C7A0EA-2C29-4881-9E9A-964EFB0C0F9C}" srcOrd="6" destOrd="0" presId="urn:microsoft.com/office/officeart/2005/8/layout/list1"/>
    <dgm:cxn modelId="{C6611073-F40E-4AE1-B513-D1844E77B5E9}" type="presParOf" srcId="{5F287242-EEE0-42BF-A132-749A1935F8A4}" destId="{E3F6433E-00F8-464A-8F63-48C9F0F1DF38}" srcOrd="7" destOrd="0" presId="urn:microsoft.com/office/officeart/2005/8/layout/list1"/>
    <dgm:cxn modelId="{5328C821-3872-4E8C-8B3C-FABAF34CFD3F}" type="presParOf" srcId="{5F287242-EEE0-42BF-A132-749A1935F8A4}" destId="{36538AC8-3316-4107-BD5F-4671A3CF2486}" srcOrd="8" destOrd="0" presId="urn:microsoft.com/office/officeart/2005/8/layout/list1"/>
    <dgm:cxn modelId="{8550754F-8896-40DD-B29B-35F74B63290C}" type="presParOf" srcId="{36538AC8-3316-4107-BD5F-4671A3CF2486}" destId="{4C355530-A55C-4673-87D7-B904AA43205B}" srcOrd="0" destOrd="0" presId="urn:microsoft.com/office/officeart/2005/8/layout/list1"/>
    <dgm:cxn modelId="{BF0DAE0C-BF4F-4F78-9929-026781D7EC25}" type="presParOf" srcId="{36538AC8-3316-4107-BD5F-4671A3CF2486}" destId="{B21F017D-1237-4EB0-B13E-E9F0BF1F925D}" srcOrd="1" destOrd="0" presId="urn:microsoft.com/office/officeart/2005/8/layout/list1"/>
    <dgm:cxn modelId="{D6581F8C-7171-413F-AF8D-DA6681AA78D7}" type="presParOf" srcId="{5F287242-EEE0-42BF-A132-749A1935F8A4}" destId="{C7EF21F7-453E-42F7-B748-82F4545CE763}" srcOrd="9" destOrd="0" presId="urn:microsoft.com/office/officeart/2005/8/layout/list1"/>
    <dgm:cxn modelId="{4EFB6E08-EB08-4DFB-B767-29D6B3540CD7}" type="presParOf" srcId="{5F287242-EEE0-42BF-A132-749A1935F8A4}" destId="{7861FDF3-7F65-4838-8D65-5F7A643A776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B8CB4-E2D6-4705-8403-BE287AEF1314}">
      <dsp:nvSpPr>
        <dsp:cNvPr id="0" name=""/>
        <dsp:cNvSpPr/>
      </dsp:nvSpPr>
      <dsp:spPr>
        <a:xfrm>
          <a:off x="0" y="360041"/>
          <a:ext cx="68723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087F6-E575-43AD-A114-5241F862079F}">
      <dsp:nvSpPr>
        <dsp:cNvPr id="0" name=""/>
        <dsp:cNvSpPr/>
      </dsp:nvSpPr>
      <dsp:spPr>
        <a:xfrm>
          <a:off x="343615" y="9198"/>
          <a:ext cx="48106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30" tIns="0" rIns="18183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E-R DIAGRAM</a:t>
          </a:r>
        </a:p>
      </dsp:txBody>
      <dsp:txXfrm>
        <a:off x="379641" y="45224"/>
        <a:ext cx="4738566" cy="665948"/>
      </dsp:txXfrm>
    </dsp:sp>
    <dsp:sp modelId="{B2C7A0EA-2C29-4881-9E9A-964EFB0C0F9C}">
      <dsp:nvSpPr>
        <dsp:cNvPr id="0" name=""/>
        <dsp:cNvSpPr/>
      </dsp:nvSpPr>
      <dsp:spPr>
        <a:xfrm>
          <a:off x="0" y="1512198"/>
          <a:ext cx="68723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AE020-5B5E-4FC3-BAA9-A555B7CB6D08}">
      <dsp:nvSpPr>
        <dsp:cNvPr id="0" name=""/>
        <dsp:cNvSpPr/>
      </dsp:nvSpPr>
      <dsp:spPr>
        <a:xfrm>
          <a:off x="343615" y="1143198"/>
          <a:ext cx="48106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30" tIns="0" rIns="18183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TABLES</a:t>
          </a:r>
        </a:p>
      </dsp:txBody>
      <dsp:txXfrm>
        <a:off x="379641" y="1179224"/>
        <a:ext cx="4738566" cy="665948"/>
      </dsp:txXfrm>
    </dsp:sp>
    <dsp:sp modelId="{7861FDF3-7F65-4838-8D65-5F7A643A776A}">
      <dsp:nvSpPr>
        <dsp:cNvPr id="0" name=""/>
        <dsp:cNvSpPr/>
      </dsp:nvSpPr>
      <dsp:spPr>
        <a:xfrm>
          <a:off x="0" y="2646198"/>
          <a:ext cx="68723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F017D-1237-4EB0-B13E-E9F0BF1F925D}">
      <dsp:nvSpPr>
        <dsp:cNvPr id="0" name=""/>
        <dsp:cNvSpPr/>
      </dsp:nvSpPr>
      <dsp:spPr>
        <a:xfrm>
          <a:off x="343615" y="2277198"/>
          <a:ext cx="48106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30" tIns="0" rIns="18183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USER INTERFACE</a:t>
          </a:r>
        </a:p>
      </dsp:txBody>
      <dsp:txXfrm>
        <a:off x="379641" y="2313224"/>
        <a:ext cx="4738566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15/02/2018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027F3C-9C3E-464A-968F-0216CAD0D6E5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7BA14E-94C9-45C0-8B19-9E8975D92C14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432D-78E7-40AE-81C6-52773394A046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62C603-371F-4D8B-AFB8-8337237C6271}" type="datetime1">
              <a:rPr lang="es-ES" smtClean="0"/>
              <a:pPr algn="r"/>
              <a:t>15/02/2018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15/02/2018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1BE7-5365-4137-AE14-A7C362FC891C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3AA6-4601-4BF7-BD54-99DD2B193FD1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BE58-23DC-4EE9-8158-B69AC44D4A43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BBF-D49B-4842-B69E-CE552000DC09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F364E66-D00E-49A9-9E62-AB0485562249}" type="datetime1">
              <a:rPr lang="es-ES" smtClean="0"/>
              <a:pPr algn="r"/>
              <a:t>15/02/2018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E29-7FB2-4284-9496-FE061DBF8A30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AD9BC45-2482-48B1-86E5-832C11382C56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734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6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9116" y="2183713"/>
            <a:ext cx="10287444" cy="2541431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/>
              <a:t>HOSPITAL MANAGEMENT SYSTEM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3089" y="4777379"/>
            <a:ext cx="8915399" cy="1126283"/>
          </a:xfrm>
        </p:spPr>
        <p:txBody>
          <a:bodyPr rtlCol="0" anchor="ctr"/>
          <a:lstStyle/>
          <a:p>
            <a:pPr algn="ctr" rtl="0"/>
            <a:r>
              <a:rPr lang="es-ES" dirty="0"/>
              <a:t>Lola Ardura, Alejandra García, Inés Martín y Ainhoa Rey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67EFD162-FD22-44AC-A4A0-28BAFFDDF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494807"/>
              </p:ext>
            </p:extLst>
          </p:nvPr>
        </p:nvGraphicFramePr>
        <p:xfrm>
          <a:off x="2783632" y="1786301"/>
          <a:ext cx="6872312" cy="3285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1FDEA00-10ED-437C-9AF9-3FDDEF417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55" y="0"/>
            <a:ext cx="9973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7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7D407D79-43CF-4306-BAA1-280B0A0E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177167"/>
              </p:ext>
            </p:extLst>
          </p:nvPr>
        </p:nvGraphicFramePr>
        <p:xfrm>
          <a:off x="1199454" y="517214"/>
          <a:ext cx="9865098" cy="6190444"/>
        </p:xfrm>
        <a:graphic>
          <a:graphicData uri="http://schemas.openxmlformats.org/drawingml/2006/table">
            <a:tbl>
              <a:tblPr/>
              <a:tblGrid>
                <a:gridCol w="832158">
                  <a:extLst>
                    <a:ext uri="{9D8B030D-6E8A-4147-A177-3AD203B41FA5}">
                      <a16:colId xmlns:a16="http://schemas.microsoft.com/office/drawing/2014/main" val="1410358863"/>
                    </a:ext>
                  </a:extLst>
                </a:gridCol>
                <a:gridCol w="1184066">
                  <a:extLst>
                    <a:ext uri="{9D8B030D-6E8A-4147-A177-3AD203B41FA5}">
                      <a16:colId xmlns:a16="http://schemas.microsoft.com/office/drawing/2014/main" val="135304955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193916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7733768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780413944"/>
                    </a:ext>
                  </a:extLst>
                </a:gridCol>
                <a:gridCol w="1279882">
                  <a:extLst>
                    <a:ext uri="{9D8B030D-6E8A-4147-A177-3AD203B41FA5}">
                      <a16:colId xmlns:a16="http://schemas.microsoft.com/office/drawing/2014/main" val="2658467812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4120286947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1190010631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1411584263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1991711303"/>
                    </a:ext>
                  </a:extLst>
                </a:gridCol>
              </a:tblGrid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593554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SPECIALTY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75239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Oncology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Morning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595391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4794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DOB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ADMISSION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05123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Lola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7/1/1999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/2/2018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Cancer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962570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688642"/>
                  </a:ext>
                </a:extLst>
              </a:tr>
              <a:tr h="23773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TREATMENT TYPE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WAY OF ADMINISTRATION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78436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Chemotherapy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Intravenous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13/2/2018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18/2/2018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50772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97809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FLOOR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PER DAY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93723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Suite </a:t>
                      </a:r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27978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3780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BILLS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19719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72242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65894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72991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65894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885721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36302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652864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Alejandra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Bring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lunch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Morning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154672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02394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93154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248894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1310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092387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078058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395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79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69FAE97-99E3-41C2-BA7E-8521EA7CD0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30" y="1264625"/>
            <a:ext cx="4961792" cy="3237569"/>
          </a:xfrm>
          <a:prstGeom prst="rect">
            <a:avLst/>
          </a:prstGeom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E249E51-DDB5-4B07-BE88-839E054CF90D}"/>
              </a:ext>
            </a:extLst>
          </p:cNvPr>
          <p:cNvCxnSpPr>
            <a:cxnSpLocks/>
          </p:cNvCxnSpPr>
          <p:nvPr/>
        </p:nvCxnSpPr>
        <p:spPr>
          <a:xfrm flipV="1">
            <a:off x="6136471" y="1565252"/>
            <a:ext cx="1440160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E52B724-3628-4CDA-B82C-B8704DF0A567}"/>
              </a:ext>
            </a:extLst>
          </p:cNvPr>
          <p:cNvCxnSpPr>
            <a:cxnSpLocks/>
          </p:cNvCxnSpPr>
          <p:nvPr/>
        </p:nvCxnSpPr>
        <p:spPr>
          <a:xfrm flipV="1">
            <a:off x="6166722" y="2419936"/>
            <a:ext cx="1584176" cy="21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2A8E225-5094-485B-9CA7-FDCCE8FE9339}"/>
              </a:ext>
            </a:extLst>
          </p:cNvPr>
          <p:cNvCxnSpPr>
            <a:cxnSpLocks/>
          </p:cNvCxnSpPr>
          <p:nvPr/>
        </p:nvCxnSpPr>
        <p:spPr>
          <a:xfrm>
            <a:off x="6136471" y="2663504"/>
            <a:ext cx="1584176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0C9B59A-9BA4-4074-A035-5AE5F4ED8122}"/>
              </a:ext>
            </a:extLst>
          </p:cNvPr>
          <p:cNvCxnSpPr/>
          <p:nvPr/>
        </p:nvCxnSpPr>
        <p:spPr>
          <a:xfrm>
            <a:off x="6136471" y="2672916"/>
            <a:ext cx="1440160" cy="1435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ED1D0AE-4F50-43A4-A3B2-FF1BAE9DCAB5}"/>
              </a:ext>
            </a:extLst>
          </p:cNvPr>
          <p:cNvSpPr txBox="1"/>
          <p:nvPr/>
        </p:nvSpPr>
        <p:spPr>
          <a:xfrm>
            <a:off x="8051573" y="1264625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Admin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0B9967F-48D7-4C9A-ADCC-B50399198BB3}"/>
              </a:ext>
            </a:extLst>
          </p:cNvPr>
          <p:cNvSpPr txBox="1"/>
          <p:nvPr/>
        </p:nvSpPr>
        <p:spPr>
          <a:xfrm>
            <a:off x="8040214" y="2158616"/>
            <a:ext cx="1739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Receptionist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E307B8-DE95-4B28-B273-F8B13EE477DB}"/>
              </a:ext>
            </a:extLst>
          </p:cNvPr>
          <p:cNvSpPr txBox="1"/>
          <p:nvPr/>
        </p:nvSpPr>
        <p:spPr>
          <a:xfrm>
            <a:off x="8051573" y="3160943"/>
            <a:ext cx="17395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Doctor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0E625B5-9EC9-4186-BFDC-4C82C21AEF16}"/>
              </a:ext>
            </a:extLst>
          </p:cNvPr>
          <p:cNvSpPr txBox="1"/>
          <p:nvPr/>
        </p:nvSpPr>
        <p:spPr>
          <a:xfrm>
            <a:off x="8036834" y="4241407"/>
            <a:ext cx="1739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Nurse</a:t>
            </a:r>
          </a:p>
        </p:txBody>
      </p:sp>
    </p:spTree>
    <p:extLst>
      <p:ext uri="{BB962C8B-B14F-4D97-AF65-F5344CB8AC3E}">
        <p14:creationId xmlns:p14="http://schemas.microsoft.com/office/powerpoint/2010/main" val="276899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884BDFE-DE4B-499D-9F47-5372DAA4A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38" y="156425"/>
            <a:ext cx="4515990" cy="295232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F128163-F386-4A0D-8A8A-523BEF0051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2" y="3176972"/>
            <a:ext cx="5431461" cy="35643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7113E2E-1595-4437-97A9-F9B065D316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163" y="3136886"/>
            <a:ext cx="5287445" cy="35690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9D1E760-A057-47CB-B3BF-0CD5838AFD7C}"/>
              </a:ext>
            </a:extLst>
          </p:cNvPr>
          <p:cNvSpPr/>
          <p:nvPr/>
        </p:nvSpPr>
        <p:spPr>
          <a:xfrm>
            <a:off x="479376" y="3861048"/>
            <a:ext cx="1584176" cy="36004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2D8D724-8AB4-4696-AAAC-C1AA081542D6}"/>
              </a:ext>
            </a:extLst>
          </p:cNvPr>
          <p:cNvSpPr/>
          <p:nvPr/>
        </p:nvSpPr>
        <p:spPr>
          <a:xfrm>
            <a:off x="6393146" y="4135343"/>
            <a:ext cx="1584176" cy="30176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3434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6905714-E169-4F87-90BC-A11692F58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412776"/>
            <a:ext cx="10560496" cy="451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, pizarra&#10;&#10;Descripción generada con confianza muy alta">
            <a:extLst>
              <a:ext uri="{FF2B5EF4-FFF2-40B4-BE49-F238E27FC236}">
                <a16:creationId xmlns:a16="http://schemas.microsoft.com/office/drawing/2014/main" id="{C8D2EF7F-EE7D-4490-B666-54882EAFFF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7" y="3178394"/>
            <a:ext cx="4752528" cy="3487167"/>
          </a:xfrm>
          <a:prstGeom prst="rect">
            <a:avLst/>
          </a:prstGeom>
        </p:spPr>
      </p:pic>
      <p:pic>
        <p:nvPicPr>
          <p:cNvPr id="8" name="Imagen 7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7545EE87-41A4-405B-A27A-766156CA5D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355" y="3116703"/>
            <a:ext cx="6005069" cy="3610548"/>
          </a:xfrm>
          <a:prstGeom prst="rect">
            <a:avLst/>
          </a:prstGeom>
        </p:spPr>
      </p:pic>
      <p:pic>
        <p:nvPicPr>
          <p:cNvPr id="2" name="Imagen 1" descr="Imagen que contiene texto, pizarra&#10;&#10;Descripción generada con confianza muy alta">
            <a:extLst>
              <a:ext uri="{FF2B5EF4-FFF2-40B4-BE49-F238E27FC236}">
                <a16:creationId xmlns:a16="http://schemas.microsoft.com/office/drawing/2014/main" id="{48FC8F44-D31B-418D-B7E1-0F9D095975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35" y="154769"/>
            <a:ext cx="4869360" cy="289726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2B06431-173D-4738-A330-FF22296EDD40}"/>
              </a:ext>
            </a:extLst>
          </p:cNvPr>
          <p:cNvSpPr/>
          <p:nvPr/>
        </p:nvSpPr>
        <p:spPr>
          <a:xfrm>
            <a:off x="6076256" y="2348880"/>
            <a:ext cx="936104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8DC7222-27AC-475C-AB63-2A78424A6BD0}"/>
              </a:ext>
            </a:extLst>
          </p:cNvPr>
          <p:cNvCxnSpPr/>
          <p:nvPr/>
        </p:nvCxnSpPr>
        <p:spPr>
          <a:xfrm flipH="1">
            <a:off x="5519936" y="2636912"/>
            <a:ext cx="864096" cy="648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58EF7717-210F-4C9F-A6BA-5E1C77E166CA}"/>
              </a:ext>
            </a:extLst>
          </p:cNvPr>
          <p:cNvSpPr/>
          <p:nvPr/>
        </p:nvSpPr>
        <p:spPr>
          <a:xfrm>
            <a:off x="3503712" y="4741956"/>
            <a:ext cx="1944216" cy="48724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ADDBB25-0AA9-4245-8B72-4679EAD019D4}"/>
              </a:ext>
            </a:extLst>
          </p:cNvPr>
          <p:cNvCxnSpPr/>
          <p:nvPr/>
        </p:nvCxnSpPr>
        <p:spPr>
          <a:xfrm flipV="1">
            <a:off x="5447928" y="4941168"/>
            <a:ext cx="536427" cy="44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39164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163</Words>
  <Application>Microsoft Office PowerPoint</Application>
  <PresentationFormat>Panorámica</PresentationFormat>
  <Paragraphs>199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Candara</vt:lpstr>
      <vt:lpstr>Century Gothic</vt:lpstr>
      <vt:lpstr>Wingdings 3</vt:lpstr>
      <vt:lpstr>Espiral</vt:lpstr>
      <vt:lpstr>HOSPITAL MANAGEMENT SYSTEM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2018-02-13T17:09:54Z</dcterms:created>
  <dcterms:modified xsi:type="dcterms:W3CDTF">2018-02-15T22:48:33Z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