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4119" r:id="rId4"/>
  </p:sldMasterIdLst>
  <p:notesMasterIdLst>
    <p:notesMasterId r:id="rId13"/>
  </p:notesMasterIdLst>
  <p:handoutMasterIdLst>
    <p:handoutMasterId r:id="rId14"/>
  </p:handoutMasterIdLst>
  <p:sldIdLst>
    <p:sldId id="256" r:id="rId5"/>
    <p:sldId id="265" r:id="rId6"/>
    <p:sldId id="267" r:id="rId7"/>
    <p:sldId id="266" r:id="rId8"/>
    <p:sldId id="268" r:id="rId9"/>
    <p:sldId id="269" r:id="rId10"/>
    <p:sldId id="270" r:id="rId11"/>
    <p:sldId id="27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Estilo temático 2 - Énfasis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Estilo medio 4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Estilo medio 4 - Énfasis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Estilo medio 4 - Énfasis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C4B1156A-380E-4F78-BDF5-A606A8083BF9}" styleName="Estilo medio 4 - Énfasis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Estilo medio 4 - Énfasis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0E3FDE45-AF77-4B5C-9715-49D594BDF05E}" styleName="Estilo claro 1 - Acento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D27102A9-8310-4765-A935-A1911B00CA55}" styleName="Estilo claro 1 - Acento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3" autoAdjust="0"/>
    <p:restoredTop sz="94660"/>
  </p:normalViewPr>
  <p:slideViewPr>
    <p:cSldViewPr>
      <p:cViewPr varScale="1">
        <p:scale>
          <a:sx n="86" d="100"/>
          <a:sy n="86" d="100"/>
        </p:scale>
        <p:origin x="562" y="6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0" d="100"/>
          <a:sy n="90" d="100"/>
        </p:scale>
        <p:origin x="377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B0DD1A3-29A3-47C0-A38C-AF50219AF207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1CB8CC2F-A798-4599-AFB9-D417CC781927}">
      <dgm:prSet phldrT="[Texto]"/>
      <dgm:spPr/>
      <dgm:t>
        <a:bodyPr/>
        <a:lstStyle/>
        <a:p>
          <a:r>
            <a:rPr lang="es-ES" dirty="0"/>
            <a:t>E-R DIAGRAM</a:t>
          </a:r>
        </a:p>
      </dgm:t>
    </dgm:pt>
    <dgm:pt modelId="{1FF063B9-FBD9-4972-99E3-9187D9DBCE8F}" type="parTrans" cxnId="{0CF4447F-0873-4BCF-AE17-53B18937A7EC}">
      <dgm:prSet/>
      <dgm:spPr/>
      <dgm:t>
        <a:bodyPr/>
        <a:lstStyle/>
        <a:p>
          <a:endParaRPr lang="es-ES"/>
        </a:p>
      </dgm:t>
    </dgm:pt>
    <dgm:pt modelId="{7DD0F1BA-C648-49C0-AC7F-0C5D236E0AB5}" type="sibTrans" cxnId="{0CF4447F-0873-4BCF-AE17-53B18937A7EC}">
      <dgm:prSet/>
      <dgm:spPr/>
      <dgm:t>
        <a:bodyPr/>
        <a:lstStyle/>
        <a:p>
          <a:endParaRPr lang="es-ES"/>
        </a:p>
      </dgm:t>
    </dgm:pt>
    <dgm:pt modelId="{7E51B28D-FE41-418E-8F69-2EAA91AE7748}">
      <dgm:prSet phldrT="[Texto]"/>
      <dgm:spPr/>
      <dgm:t>
        <a:bodyPr/>
        <a:lstStyle/>
        <a:p>
          <a:r>
            <a:rPr lang="es-ES" dirty="0"/>
            <a:t>TABLES</a:t>
          </a:r>
        </a:p>
      </dgm:t>
    </dgm:pt>
    <dgm:pt modelId="{EAEBA1EB-FF9B-4921-863C-5466FAF4C71A}" type="parTrans" cxnId="{03BF6C53-A61B-4E58-9C5A-9CD990564FCC}">
      <dgm:prSet/>
      <dgm:spPr/>
      <dgm:t>
        <a:bodyPr/>
        <a:lstStyle/>
        <a:p>
          <a:endParaRPr lang="es-ES"/>
        </a:p>
      </dgm:t>
    </dgm:pt>
    <dgm:pt modelId="{F6A77AAF-CE09-47EC-8BE3-0138E71DA4E6}" type="sibTrans" cxnId="{03BF6C53-A61B-4E58-9C5A-9CD990564FCC}">
      <dgm:prSet/>
      <dgm:spPr/>
      <dgm:t>
        <a:bodyPr/>
        <a:lstStyle/>
        <a:p>
          <a:endParaRPr lang="es-ES"/>
        </a:p>
      </dgm:t>
    </dgm:pt>
    <dgm:pt modelId="{29092654-EECE-40C6-9BFE-8240BA907E43}">
      <dgm:prSet phldrT="[Texto]"/>
      <dgm:spPr/>
      <dgm:t>
        <a:bodyPr/>
        <a:lstStyle/>
        <a:p>
          <a:r>
            <a:rPr lang="es-ES" dirty="0"/>
            <a:t>USER INTERFACE</a:t>
          </a:r>
        </a:p>
      </dgm:t>
    </dgm:pt>
    <dgm:pt modelId="{511F874E-3F7E-4D79-9B9E-7C47E30C4BBE}" type="parTrans" cxnId="{AAF2C22F-94B0-4EB6-8FFA-130A0799FB49}">
      <dgm:prSet/>
      <dgm:spPr/>
      <dgm:t>
        <a:bodyPr/>
        <a:lstStyle/>
        <a:p>
          <a:endParaRPr lang="es-ES"/>
        </a:p>
      </dgm:t>
    </dgm:pt>
    <dgm:pt modelId="{098CA749-D23F-453E-84EE-B84BAE200AAA}" type="sibTrans" cxnId="{AAF2C22F-94B0-4EB6-8FFA-130A0799FB49}">
      <dgm:prSet/>
      <dgm:spPr/>
      <dgm:t>
        <a:bodyPr/>
        <a:lstStyle/>
        <a:p>
          <a:endParaRPr lang="es-ES"/>
        </a:p>
      </dgm:t>
    </dgm:pt>
    <dgm:pt modelId="{5F287242-EEE0-42BF-A132-749A1935F8A4}" type="pres">
      <dgm:prSet presAssocID="{6B0DD1A3-29A3-47C0-A38C-AF50219AF207}" presName="linear" presStyleCnt="0">
        <dgm:presLayoutVars>
          <dgm:dir/>
          <dgm:animLvl val="lvl"/>
          <dgm:resizeHandles val="exact"/>
        </dgm:presLayoutVars>
      </dgm:prSet>
      <dgm:spPr/>
    </dgm:pt>
    <dgm:pt modelId="{28C595A4-0593-4807-9990-E9C3541CD586}" type="pres">
      <dgm:prSet presAssocID="{1CB8CC2F-A798-4599-AFB9-D417CC781927}" presName="parentLin" presStyleCnt="0"/>
      <dgm:spPr/>
    </dgm:pt>
    <dgm:pt modelId="{06CECD23-1E72-4F8F-9441-33425F7C17EC}" type="pres">
      <dgm:prSet presAssocID="{1CB8CC2F-A798-4599-AFB9-D417CC781927}" presName="parentLeftMargin" presStyleLbl="node1" presStyleIdx="0" presStyleCnt="3"/>
      <dgm:spPr/>
    </dgm:pt>
    <dgm:pt modelId="{4C6087F6-E575-43AD-A114-5241F862079F}" type="pres">
      <dgm:prSet presAssocID="{1CB8CC2F-A798-4599-AFB9-D417CC781927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6C4FC00-80CB-4D6F-9D77-FCC4FCB24D5E}" type="pres">
      <dgm:prSet presAssocID="{1CB8CC2F-A798-4599-AFB9-D417CC781927}" presName="negativeSpace" presStyleCnt="0"/>
      <dgm:spPr/>
    </dgm:pt>
    <dgm:pt modelId="{9FAB8CB4-E2D6-4705-8403-BE287AEF1314}" type="pres">
      <dgm:prSet presAssocID="{1CB8CC2F-A798-4599-AFB9-D417CC781927}" presName="childText" presStyleLbl="conFgAcc1" presStyleIdx="0" presStyleCnt="3" custLinFactNeighborX="459" custLinFactNeighborY="-13450">
        <dgm:presLayoutVars>
          <dgm:bulletEnabled val="1"/>
        </dgm:presLayoutVars>
      </dgm:prSet>
      <dgm:spPr/>
    </dgm:pt>
    <dgm:pt modelId="{3E1E0B5E-9A76-41D7-9B2F-B6F53A1BBAEA}" type="pres">
      <dgm:prSet presAssocID="{7DD0F1BA-C648-49C0-AC7F-0C5D236E0AB5}" presName="spaceBetweenRectangles" presStyleCnt="0"/>
      <dgm:spPr/>
    </dgm:pt>
    <dgm:pt modelId="{CF8FD72E-F448-4DFC-8E07-9CAAA14BFCB3}" type="pres">
      <dgm:prSet presAssocID="{7E51B28D-FE41-418E-8F69-2EAA91AE7748}" presName="parentLin" presStyleCnt="0"/>
      <dgm:spPr/>
    </dgm:pt>
    <dgm:pt modelId="{DAE84B8E-81B7-4E86-A193-9B488E8F91C8}" type="pres">
      <dgm:prSet presAssocID="{7E51B28D-FE41-418E-8F69-2EAA91AE7748}" presName="parentLeftMargin" presStyleLbl="node1" presStyleIdx="0" presStyleCnt="3"/>
      <dgm:spPr/>
    </dgm:pt>
    <dgm:pt modelId="{867AE020-5B5E-4FC3-BAA9-A555B7CB6D08}" type="pres">
      <dgm:prSet presAssocID="{7E51B28D-FE41-418E-8F69-2EAA91AE7748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4FD249F2-37E1-4F67-A640-E6936932DC1F}" type="pres">
      <dgm:prSet presAssocID="{7E51B28D-FE41-418E-8F69-2EAA91AE7748}" presName="negativeSpace" presStyleCnt="0"/>
      <dgm:spPr/>
    </dgm:pt>
    <dgm:pt modelId="{B2C7A0EA-2C29-4881-9E9A-964EFB0C0F9C}" type="pres">
      <dgm:prSet presAssocID="{7E51B28D-FE41-418E-8F69-2EAA91AE7748}" presName="childText" presStyleLbl="conFgAcc1" presStyleIdx="1" presStyleCnt="3">
        <dgm:presLayoutVars>
          <dgm:bulletEnabled val="1"/>
        </dgm:presLayoutVars>
      </dgm:prSet>
      <dgm:spPr/>
    </dgm:pt>
    <dgm:pt modelId="{E3F6433E-00F8-464A-8F63-48C9F0F1DF38}" type="pres">
      <dgm:prSet presAssocID="{F6A77AAF-CE09-47EC-8BE3-0138E71DA4E6}" presName="spaceBetweenRectangles" presStyleCnt="0"/>
      <dgm:spPr/>
    </dgm:pt>
    <dgm:pt modelId="{36538AC8-3316-4107-BD5F-4671A3CF2486}" type="pres">
      <dgm:prSet presAssocID="{29092654-EECE-40C6-9BFE-8240BA907E43}" presName="parentLin" presStyleCnt="0"/>
      <dgm:spPr/>
    </dgm:pt>
    <dgm:pt modelId="{4C355530-A55C-4673-87D7-B904AA43205B}" type="pres">
      <dgm:prSet presAssocID="{29092654-EECE-40C6-9BFE-8240BA907E43}" presName="parentLeftMargin" presStyleLbl="node1" presStyleIdx="1" presStyleCnt="3"/>
      <dgm:spPr/>
    </dgm:pt>
    <dgm:pt modelId="{B21F017D-1237-4EB0-B13E-E9F0BF1F925D}" type="pres">
      <dgm:prSet presAssocID="{29092654-EECE-40C6-9BFE-8240BA907E43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C7EF21F7-453E-42F7-B748-82F4545CE763}" type="pres">
      <dgm:prSet presAssocID="{29092654-EECE-40C6-9BFE-8240BA907E43}" presName="negativeSpace" presStyleCnt="0"/>
      <dgm:spPr/>
    </dgm:pt>
    <dgm:pt modelId="{7861FDF3-7F65-4838-8D65-5F7A643A776A}" type="pres">
      <dgm:prSet presAssocID="{29092654-EECE-40C6-9BFE-8240BA907E43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B17AFF24-A408-4EC5-9E19-2FE46385A5C1}" type="presOf" srcId="{6B0DD1A3-29A3-47C0-A38C-AF50219AF207}" destId="{5F287242-EEE0-42BF-A132-749A1935F8A4}" srcOrd="0" destOrd="0" presId="urn:microsoft.com/office/officeart/2005/8/layout/list1"/>
    <dgm:cxn modelId="{AAF2C22F-94B0-4EB6-8FFA-130A0799FB49}" srcId="{6B0DD1A3-29A3-47C0-A38C-AF50219AF207}" destId="{29092654-EECE-40C6-9BFE-8240BA907E43}" srcOrd="2" destOrd="0" parTransId="{511F874E-3F7E-4D79-9B9E-7C47E30C4BBE}" sibTransId="{098CA749-D23F-453E-84EE-B84BAE200AAA}"/>
    <dgm:cxn modelId="{BECFA332-0114-4AEF-AF41-B9E22467ABD2}" type="presOf" srcId="{29092654-EECE-40C6-9BFE-8240BA907E43}" destId="{4C355530-A55C-4673-87D7-B904AA43205B}" srcOrd="0" destOrd="0" presId="urn:microsoft.com/office/officeart/2005/8/layout/list1"/>
    <dgm:cxn modelId="{8D121046-E842-4771-AEBF-DC20CFA97636}" type="presOf" srcId="{7E51B28D-FE41-418E-8F69-2EAA91AE7748}" destId="{DAE84B8E-81B7-4E86-A193-9B488E8F91C8}" srcOrd="0" destOrd="0" presId="urn:microsoft.com/office/officeart/2005/8/layout/list1"/>
    <dgm:cxn modelId="{03BF6C53-A61B-4E58-9C5A-9CD990564FCC}" srcId="{6B0DD1A3-29A3-47C0-A38C-AF50219AF207}" destId="{7E51B28D-FE41-418E-8F69-2EAA91AE7748}" srcOrd="1" destOrd="0" parTransId="{EAEBA1EB-FF9B-4921-863C-5466FAF4C71A}" sibTransId="{F6A77AAF-CE09-47EC-8BE3-0138E71DA4E6}"/>
    <dgm:cxn modelId="{0CF4447F-0873-4BCF-AE17-53B18937A7EC}" srcId="{6B0DD1A3-29A3-47C0-A38C-AF50219AF207}" destId="{1CB8CC2F-A798-4599-AFB9-D417CC781927}" srcOrd="0" destOrd="0" parTransId="{1FF063B9-FBD9-4972-99E3-9187D9DBCE8F}" sibTransId="{7DD0F1BA-C648-49C0-AC7F-0C5D236E0AB5}"/>
    <dgm:cxn modelId="{FAA3E688-09BC-4D40-9BE3-3B1A7E6618B4}" type="presOf" srcId="{7E51B28D-FE41-418E-8F69-2EAA91AE7748}" destId="{867AE020-5B5E-4FC3-BAA9-A555B7CB6D08}" srcOrd="1" destOrd="0" presId="urn:microsoft.com/office/officeart/2005/8/layout/list1"/>
    <dgm:cxn modelId="{3F9CEBD8-3A3B-478C-96D1-E89E31597CFC}" type="presOf" srcId="{1CB8CC2F-A798-4599-AFB9-D417CC781927}" destId="{4C6087F6-E575-43AD-A114-5241F862079F}" srcOrd="1" destOrd="0" presId="urn:microsoft.com/office/officeart/2005/8/layout/list1"/>
    <dgm:cxn modelId="{91E526DB-1CEF-4D03-B01A-17F109D9AF83}" type="presOf" srcId="{1CB8CC2F-A798-4599-AFB9-D417CC781927}" destId="{06CECD23-1E72-4F8F-9441-33425F7C17EC}" srcOrd="0" destOrd="0" presId="urn:microsoft.com/office/officeart/2005/8/layout/list1"/>
    <dgm:cxn modelId="{6606EAED-7627-4E80-B945-FB907D8EA045}" type="presOf" srcId="{29092654-EECE-40C6-9BFE-8240BA907E43}" destId="{B21F017D-1237-4EB0-B13E-E9F0BF1F925D}" srcOrd="1" destOrd="0" presId="urn:microsoft.com/office/officeart/2005/8/layout/list1"/>
    <dgm:cxn modelId="{8780E499-2542-45F8-A734-ADCB9E8422ED}" type="presParOf" srcId="{5F287242-EEE0-42BF-A132-749A1935F8A4}" destId="{28C595A4-0593-4807-9990-E9C3541CD586}" srcOrd="0" destOrd="0" presId="urn:microsoft.com/office/officeart/2005/8/layout/list1"/>
    <dgm:cxn modelId="{8E6D5031-F95E-41F1-BF45-CED301D3FB5A}" type="presParOf" srcId="{28C595A4-0593-4807-9990-E9C3541CD586}" destId="{06CECD23-1E72-4F8F-9441-33425F7C17EC}" srcOrd="0" destOrd="0" presId="urn:microsoft.com/office/officeart/2005/8/layout/list1"/>
    <dgm:cxn modelId="{9B35E0ED-4344-4171-A9CC-9EBB0CEB1F72}" type="presParOf" srcId="{28C595A4-0593-4807-9990-E9C3541CD586}" destId="{4C6087F6-E575-43AD-A114-5241F862079F}" srcOrd="1" destOrd="0" presId="urn:microsoft.com/office/officeart/2005/8/layout/list1"/>
    <dgm:cxn modelId="{C11C35CF-CFEF-4C6E-9E1E-53E8A00F97F3}" type="presParOf" srcId="{5F287242-EEE0-42BF-A132-749A1935F8A4}" destId="{06C4FC00-80CB-4D6F-9D77-FCC4FCB24D5E}" srcOrd="1" destOrd="0" presId="urn:microsoft.com/office/officeart/2005/8/layout/list1"/>
    <dgm:cxn modelId="{C3E8BCFE-7AE3-499C-AFFC-417A631E8D31}" type="presParOf" srcId="{5F287242-EEE0-42BF-A132-749A1935F8A4}" destId="{9FAB8CB4-E2D6-4705-8403-BE287AEF1314}" srcOrd="2" destOrd="0" presId="urn:microsoft.com/office/officeart/2005/8/layout/list1"/>
    <dgm:cxn modelId="{6F825300-09C1-4759-9F0A-696FBD004DF7}" type="presParOf" srcId="{5F287242-EEE0-42BF-A132-749A1935F8A4}" destId="{3E1E0B5E-9A76-41D7-9B2F-B6F53A1BBAEA}" srcOrd="3" destOrd="0" presId="urn:microsoft.com/office/officeart/2005/8/layout/list1"/>
    <dgm:cxn modelId="{7724E64A-B077-4463-8C45-2DD585A8CA5E}" type="presParOf" srcId="{5F287242-EEE0-42BF-A132-749A1935F8A4}" destId="{CF8FD72E-F448-4DFC-8E07-9CAAA14BFCB3}" srcOrd="4" destOrd="0" presId="urn:microsoft.com/office/officeart/2005/8/layout/list1"/>
    <dgm:cxn modelId="{0BC3D561-C57C-42E9-9888-7CB5120F953A}" type="presParOf" srcId="{CF8FD72E-F448-4DFC-8E07-9CAAA14BFCB3}" destId="{DAE84B8E-81B7-4E86-A193-9B488E8F91C8}" srcOrd="0" destOrd="0" presId="urn:microsoft.com/office/officeart/2005/8/layout/list1"/>
    <dgm:cxn modelId="{3A82CE2E-9F53-4655-AB94-61638FF91EFC}" type="presParOf" srcId="{CF8FD72E-F448-4DFC-8E07-9CAAA14BFCB3}" destId="{867AE020-5B5E-4FC3-BAA9-A555B7CB6D08}" srcOrd="1" destOrd="0" presId="urn:microsoft.com/office/officeart/2005/8/layout/list1"/>
    <dgm:cxn modelId="{27B7DA23-DBDB-4493-A3BC-AF715D5D1C84}" type="presParOf" srcId="{5F287242-EEE0-42BF-A132-749A1935F8A4}" destId="{4FD249F2-37E1-4F67-A640-E6936932DC1F}" srcOrd="5" destOrd="0" presId="urn:microsoft.com/office/officeart/2005/8/layout/list1"/>
    <dgm:cxn modelId="{EDC7C12F-2265-4931-B428-8596CF202605}" type="presParOf" srcId="{5F287242-EEE0-42BF-A132-749A1935F8A4}" destId="{B2C7A0EA-2C29-4881-9E9A-964EFB0C0F9C}" srcOrd="6" destOrd="0" presId="urn:microsoft.com/office/officeart/2005/8/layout/list1"/>
    <dgm:cxn modelId="{C6611073-F40E-4AE1-B513-D1844E77B5E9}" type="presParOf" srcId="{5F287242-EEE0-42BF-A132-749A1935F8A4}" destId="{E3F6433E-00F8-464A-8F63-48C9F0F1DF38}" srcOrd="7" destOrd="0" presId="urn:microsoft.com/office/officeart/2005/8/layout/list1"/>
    <dgm:cxn modelId="{5328C821-3872-4E8C-8B3C-FABAF34CFD3F}" type="presParOf" srcId="{5F287242-EEE0-42BF-A132-749A1935F8A4}" destId="{36538AC8-3316-4107-BD5F-4671A3CF2486}" srcOrd="8" destOrd="0" presId="urn:microsoft.com/office/officeart/2005/8/layout/list1"/>
    <dgm:cxn modelId="{8550754F-8896-40DD-B29B-35F74B63290C}" type="presParOf" srcId="{36538AC8-3316-4107-BD5F-4671A3CF2486}" destId="{4C355530-A55C-4673-87D7-B904AA43205B}" srcOrd="0" destOrd="0" presId="urn:microsoft.com/office/officeart/2005/8/layout/list1"/>
    <dgm:cxn modelId="{BF0DAE0C-BF4F-4F78-9929-026781D7EC25}" type="presParOf" srcId="{36538AC8-3316-4107-BD5F-4671A3CF2486}" destId="{B21F017D-1237-4EB0-B13E-E9F0BF1F925D}" srcOrd="1" destOrd="0" presId="urn:microsoft.com/office/officeart/2005/8/layout/list1"/>
    <dgm:cxn modelId="{D6581F8C-7171-413F-AF8D-DA6681AA78D7}" type="presParOf" srcId="{5F287242-EEE0-42BF-A132-749A1935F8A4}" destId="{C7EF21F7-453E-42F7-B748-82F4545CE763}" srcOrd="9" destOrd="0" presId="urn:microsoft.com/office/officeart/2005/8/layout/list1"/>
    <dgm:cxn modelId="{4EFB6E08-EB08-4DFB-B767-29D6B3540CD7}" type="presParOf" srcId="{5F287242-EEE0-42BF-A132-749A1935F8A4}" destId="{7861FDF3-7F65-4838-8D65-5F7A643A776A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AB8CB4-E2D6-4705-8403-BE287AEF1314}">
      <dsp:nvSpPr>
        <dsp:cNvPr id="0" name=""/>
        <dsp:cNvSpPr/>
      </dsp:nvSpPr>
      <dsp:spPr>
        <a:xfrm>
          <a:off x="0" y="360041"/>
          <a:ext cx="6872312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6087F6-E575-43AD-A114-5241F862079F}">
      <dsp:nvSpPr>
        <dsp:cNvPr id="0" name=""/>
        <dsp:cNvSpPr/>
      </dsp:nvSpPr>
      <dsp:spPr>
        <a:xfrm>
          <a:off x="343615" y="9198"/>
          <a:ext cx="4810618" cy="738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1830" tIns="0" rIns="181830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 dirty="0"/>
            <a:t>E-R DIAGRAM</a:t>
          </a:r>
        </a:p>
      </dsp:txBody>
      <dsp:txXfrm>
        <a:off x="379641" y="45224"/>
        <a:ext cx="4738566" cy="665948"/>
      </dsp:txXfrm>
    </dsp:sp>
    <dsp:sp modelId="{B2C7A0EA-2C29-4881-9E9A-964EFB0C0F9C}">
      <dsp:nvSpPr>
        <dsp:cNvPr id="0" name=""/>
        <dsp:cNvSpPr/>
      </dsp:nvSpPr>
      <dsp:spPr>
        <a:xfrm>
          <a:off x="0" y="1512198"/>
          <a:ext cx="6872312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7AE020-5B5E-4FC3-BAA9-A555B7CB6D08}">
      <dsp:nvSpPr>
        <dsp:cNvPr id="0" name=""/>
        <dsp:cNvSpPr/>
      </dsp:nvSpPr>
      <dsp:spPr>
        <a:xfrm>
          <a:off x="343615" y="1143198"/>
          <a:ext cx="4810618" cy="738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1830" tIns="0" rIns="181830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 dirty="0"/>
            <a:t>TABLES</a:t>
          </a:r>
        </a:p>
      </dsp:txBody>
      <dsp:txXfrm>
        <a:off x="379641" y="1179224"/>
        <a:ext cx="4738566" cy="665948"/>
      </dsp:txXfrm>
    </dsp:sp>
    <dsp:sp modelId="{7861FDF3-7F65-4838-8D65-5F7A643A776A}">
      <dsp:nvSpPr>
        <dsp:cNvPr id="0" name=""/>
        <dsp:cNvSpPr/>
      </dsp:nvSpPr>
      <dsp:spPr>
        <a:xfrm>
          <a:off x="0" y="2646198"/>
          <a:ext cx="6872312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1F017D-1237-4EB0-B13E-E9F0BF1F925D}">
      <dsp:nvSpPr>
        <dsp:cNvPr id="0" name=""/>
        <dsp:cNvSpPr/>
      </dsp:nvSpPr>
      <dsp:spPr>
        <a:xfrm>
          <a:off x="343615" y="2277198"/>
          <a:ext cx="4810618" cy="738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1830" tIns="0" rIns="181830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 dirty="0"/>
            <a:t>USER INTERFACE</a:t>
          </a:r>
        </a:p>
      </dsp:txBody>
      <dsp:txXfrm>
        <a:off x="379641" y="2313224"/>
        <a:ext cx="4738566" cy="6659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C57DE37D-B738-4817-B751-0C1B86D8B665}" type="datetime1">
              <a:rPr lang="es-ES" smtClean="0"/>
              <a:t>16/02/2018</a:t>
            </a:fld>
            <a:endParaRPr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45ACAF8E-318A-4EFE-8633-D9E72ABCE0ED}" type="slidenum">
              <a:rPr lang="es-ES"/>
              <a:pPr algn="r"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17BB30D9-D505-4352-B274-A1AB529BC646}" type="datetime1">
              <a:rPr lang="es-ES" smtClean="0"/>
              <a:pPr/>
              <a:t>16/02/2018</a:t>
            </a:fld>
            <a:endParaRPr lang="es-ES" dirty="0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Haga clic para modificar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5EE2CF44-2B13-41B4-A334-1CDF534EEBBF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s-ES" smtClean="0"/>
              <a:pPr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393919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ángulo 9">
            <a:extLst>
              <a:ext uri="{FF2B5EF4-FFF2-40B4-BE49-F238E27FC236}">
                <a16:creationId xmlns:a16="http://schemas.microsoft.com/office/drawing/2014/main" id="{E2975ABA-9180-434B-B152-0C0C866F5B6D}"/>
              </a:ext>
            </a:extLst>
          </p:cNvPr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C4FF2603-0FC3-49D1-9E26-79007198E044}"/>
              </a:ext>
            </a:extLst>
          </p:cNvPr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725148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B432D-78E7-40AE-81C6-52773394A046}" type="datetime1">
              <a:rPr lang="es-ES" smtClean="0"/>
              <a:pPr/>
              <a:t>16/02/2018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31375A4-56A4-47D6-9801-1991572033F7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47914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E062C603-371F-4D8B-AFB8-8337237C6271}" type="datetime1">
              <a:rPr lang="es-ES" smtClean="0"/>
              <a:pPr algn="r"/>
              <a:t>16/02/2018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31375A4-56A4-47D6-9801-1991572033F7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393297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rtlCol="0" anchor="b">
            <a:normAutofit/>
          </a:bodyPr>
          <a:lstStyle>
            <a:lvl1pPr algn="l" rtl="0">
              <a:defRPr sz="34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fld id="{AF364E66-D00E-49A9-9E62-AB0485562249}" type="datetime1">
              <a:rPr lang="es-ES" smtClean="0"/>
              <a:pPr algn="r"/>
              <a:t>16/02/2018</a:t>
            </a:fld>
            <a:endParaRPr lang="es-E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E31375A4-56A4-47D6-9801-1991572033F7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15E0-E6C7-48CB-A009-DF16BCB95302}" type="datetime1">
              <a:rPr lang="es-ES" smtClean="0"/>
              <a:pPr/>
              <a:t>16/02/2018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31375A4-56A4-47D6-9801-1991572033F7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47113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4364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F1BE7-5365-4137-AE14-A7C362FC891C}" type="datetime1">
              <a:rPr lang="es-ES" smtClean="0"/>
              <a:pPr/>
              <a:t>16/02/2018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31375A4-56A4-47D6-9801-1991572033F7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8272205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83AA6-4601-4BF7-BD54-99DD2B193FD1}" type="datetime1">
              <a:rPr lang="es-ES" smtClean="0"/>
              <a:pPr/>
              <a:t>16/02/2018</a:t>
            </a:fld>
            <a:endParaRPr lang="es-E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31375A4-56A4-47D6-9801-1991572033F7}" type="slidenum">
              <a:rPr lang="es-ES" noProof="0" smtClean="0"/>
              <a:pPr algn="r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88425963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DBE58-23DC-4EE9-8158-B69AC44D4A43}" type="datetime1">
              <a:rPr lang="es-ES" smtClean="0"/>
              <a:pPr/>
              <a:t>16/02/2018</a:t>
            </a:fld>
            <a:endParaRPr lang="es-E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31375A4-56A4-47D6-9801-1991572033F7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26720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2EBBF-D49B-4842-B69E-CE552000DC09}" type="datetime1">
              <a:rPr lang="es-ES" smtClean="0"/>
              <a:pPr/>
              <a:t>16/02/2018</a:t>
            </a:fld>
            <a:endParaRPr lang="es-E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31375A4-56A4-47D6-9801-1991572033F7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41819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pPr algn="r"/>
            <a:fld id="{AF364E66-D00E-49A9-9E62-AB0485562249}" type="datetime1">
              <a:rPr lang="es-ES" smtClean="0"/>
              <a:pPr algn="r"/>
              <a:t>16/02/2018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31375A4-56A4-47D6-9801-1991572033F7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2616785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92E29-7FB2-4284-9496-FE061DBF8A30}" type="datetime1">
              <a:rPr lang="es-ES" smtClean="0"/>
              <a:pPr/>
              <a:t>16/02/2018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31375A4-56A4-47D6-9801-1991572033F7}" type="slidenum">
              <a:rPr lang="es-ES" smtClean="0"/>
              <a:pPr algn="r"/>
              <a:t>‹Nº›</a:t>
            </a:fld>
            <a:endParaRPr lang="es-ES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6169CE73-73AC-4F0D-BA41-2C4E3152BCF4}"/>
              </a:ext>
            </a:extLst>
          </p:cNvPr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600" noProof="0" dirty="0"/>
          </a:p>
        </p:txBody>
      </p:sp>
    </p:spTree>
    <p:extLst>
      <p:ext uri="{BB962C8B-B14F-4D97-AF65-F5344CB8AC3E}">
        <p14:creationId xmlns:p14="http://schemas.microsoft.com/office/powerpoint/2010/main" val="3809375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03D15E0-E6C7-48CB-A009-DF16BCB95302}" type="datetime1">
              <a:rPr lang="es-ES" smtClean="0"/>
              <a:pPr/>
              <a:t>16/02/2018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 algn="r"/>
            <a:fld id="{E31375A4-56A4-47D6-9801-1991572033F7}" type="slidenum">
              <a:rPr lang="es-ES" smtClean="0"/>
              <a:pPr algn="r"/>
              <a:t>‹Nº›</a:t>
            </a:fld>
            <a:endParaRPr lang="es-E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0845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20" r:id="rId1"/>
    <p:sldLayoutId id="2147484121" r:id="rId2"/>
    <p:sldLayoutId id="2147484122" r:id="rId3"/>
    <p:sldLayoutId id="2147484123" r:id="rId4"/>
    <p:sldLayoutId id="2147484124" r:id="rId5"/>
    <p:sldLayoutId id="2147484125" r:id="rId6"/>
    <p:sldLayoutId id="2147484126" r:id="rId7"/>
    <p:sldLayoutId id="2147484127" r:id="rId8"/>
    <p:sldLayoutId id="2147484128" r:id="rId9"/>
    <p:sldLayoutId id="2147484129" r:id="rId10"/>
    <p:sldLayoutId id="2147484130" r:id="rId11"/>
    <p:sldLayoutId id="2147483656" r:id="rId1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07368" y="2399737"/>
            <a:ext cx="11113590" cy="2541431"/>
          </a:xfrm>
        </p:spPr>
        <p:txBody>
          <a:bodyPr rtlCol="0">
            <a:normAutofit/>
          </a:bodyPr>
          <a:lstStyle/>
          <a:p>
            <a:pPr algn="ctr" rtl="0"/>
            <a:r>
              <a:rPr lang="es-ES" b="1" dirty="0"/>
              <a:t>HOSPITAL MANAGEMENT SYSTEM 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38300" y="4941168"/>
            <a:ext cx="8915399" cy="1126283"/>
          </a:xfrm>
        </p:spPr>
        <p:txBody>
          <a:bodyPr rtlCol="0" anchor="ctr">
            <a:normAutofit/>
          </a:bodyPr>
          <a:lstStyle/>
          <a:p>
            <a:pPr algn="ctr" rtl="0"/>
            <a:r>
              <a:rPr lang="es-ES" sz="2000" dirty="0"/>
              <a:t>Lola Ardura, Alejandra García, Inés Martín y Ainhoa Rey</a:t>
            </a:r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Diagrama 8">
            <a:extLst>
              <a:ext uri="{FF2B5EF4-FFF2-40B4-BE49-F238E27FC236}">
                <a16:creationId xmlns:a16="http://schemas.microsoft.com/office/drawing/2014/main" id="{67EFD162-FD22-44AC-A4A0-28BAFFDDFEF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52494807"/>
              </p:ext>
            </p:extLst>
          </p:nvPr>
        </p:nvGraphicFramePr>
        <p:xfrm>
          <a:off x="2783632" y="1786301"/>
          <a:ext cx="6872312" cy="32853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21FDEA00-10ED-437C-9AF9-3FDDEF417F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488" y="116632"/>
            <a:ext cx="9385181" cy="6453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7717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a 9">
            <a:extLst>
              <a:ext uri="{FF2B5EF4-FFF2-40B4-BE49-F238E27FC236}">
                <a16:creationId xmlns:a16="http://schemas.microsoft.com/office/drawing/2014/main" id="{7D407D79-43CF-4306-BAA1-280B0A0E20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1353782"/>
              </p:ext>
            </p:extLst>
          </p:nvPr>
        </p:nvGraphicFramePr>
        <p:xfrm>
          <a:off x="1199456" y="188640"/>
          <a:ext cx="9865098" cy="6190444"/>
        </p:xfrm>
        <a:graphic>
          <a:graphicData uri="http://schemas.openxmlformats.org/drawingml/2006/table">
            <a:tbl>
              <a:tblPr/>
              <a:tblGrid>
                <a:gridCol w="832158">
                  <a:extLst>
                    <a:ext uri="{9D8B030D-6E8A-4147-A177-3AD203B41FA5}">
                      <a16:colId xmlns:a16="http://schemas.microsoft.com/office/drawing/2014/main" val="1410358863"/>
                    </a:ext>
                  </a:extLst>
                </a:gridCol>
                <a:gridCol w="1184066">
                  <a:extLst>
                    <a:ext uri="{9D8B030D-6E8A-4147-A177-3AD203B41FA5}">
                      <a16:colId xmlns:a16="http://schemas.microsoft.com/office/drawing/2014/main" val="1353049555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341939169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3773376803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780413944"/>
                    </a:ext>
                  </a:extLst>
                </a:gridCol>
                <a:gridCol w="1279882">
                  <a:extLst>
                    <a:ext uri="{9D8B030D-6E8A-4147-A177-3AD203B41FA5}">
                      <a16:colId xmlns:a16="http://schemas.microsoft.com/office/drawing/2014/main" val="2658467812"/>
                    </a:ext>
                  </a:extLst>
                </a:gridCol>
                <a:gridCol w="832158">
                  <a:extLst>
                    <a:ext uri="{9D8B030D-6E8A-4147-A177-3AD203B41FA5}">
                      <a16:colId xmlns:a16="http://schemas.microsoft.com/office/drawing/2014/main" val="4120286947"/>
                    </a:ext>
                  </a:extLst>
                </a:gridCol>
                <a:gridCol w="832158">
                  <a:extLst>
                    <a:ext uri="{9D8B030D-6E8A-4147-A177-3AD203B41FA5}">
                      <a16:colId xmlns:a16="http://schemas.microsoft.com/office/drawing/2014/main" val="1190010631"/>
                    </a:ext>
                  </a:extLst>
                </a:gridCol>
                <a:gridCol w="832158">
                  <a:extLst>
                    <a:ext uri="{9D8B030D-6E8A-4147-A177-3AD203B41FA5}">
                      <a16:colId xmlns:a16="http://schemas.microsoft.com/office/drawing/2014/main" val="1411584263"/>
                    </a:ext>
                  </a:extLst>
                </a:gridCol>
                <a:gridCol w="832158">
                  <a:extLst>
                    <a:ext uri="{9D8B030D-6E8A-4147-A177-3AD203B41FA5}">
                      <a16:colId xmlns:a16="http://schemas.microsoft.com/office/drawing/2014/main" val="1991711303"/>
                    </a:ext>
                  </a:extLst>
                </a:gridCol>
              </a:tblGrid>
              <a:tr h="186878"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DOCTOR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7593554"/>
                  </a:ext>
                </a:extLst>
              </a:tr>
              <a:tr h="186878"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NAME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SPECIALTY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SCHEDULE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PHOTO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4752396"/>
                  </a:ext>
                </a:extLst>
              </a:tr>
              <a:tr h="186878"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Pepe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Oncology</a:t>
                      </a:r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Morning</a:t>
                      </a:r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b"/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6595391"/>
                  </a:ext>
                </a:extLst>
              </a:tr>
              <a:tr h="186878"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PATIENT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1947946"/>
                  </a:ext>
                </a:extLst>
              </a:tr>
              <a:tr h="186878"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NAME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GENDER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DOB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DATE OF ADMISSION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DIAGNOSE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ROOM ID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4051233"/>
                  </a:ext>
                </a:extLst>
              </a:tr>
              <a:tr h="186878"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Lola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Female</a:t>
                      </a:r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7/1/1999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 /2/2018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Liver</a:t>
                      </a:r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s-E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Cancer</a:t>
                      </a:r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b"/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7962570"/>
                  </a:ext>
                </a:extLst>
              </a:tr>
              <a:tr h="186878"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TREATMENT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1688642"/>
                  </a:ext>
                </a:extLst>
              </a:tr>
              <a:tr h="237732"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TREATMENT TYPE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COST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DOSE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WAY OF ADMINISTRATION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START DATE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END DATE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PATIENT ID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DOCTOR ID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BILL ID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6784369"/>
                  </a:ext>
                </a:extLst>
              </a:tr>
              <a:tr h="186878"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Chemotherapy</a:t>
                      </a:r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30$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Intravenous</a:t>
                      </a:r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13/2/2018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18/2/2018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  <a:p>
                      <a:pPr algn="ctr" fontAlgn="b"/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6507726"/>
                  </a:ext>
                </a:extLst>
              </a:tr>
              <a:tr h="186878"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ROOM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7978096"/>
                  </a:ext>
                </a:extLst>
              </a:tr>
              <a:tr h="186878"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FLOOR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TYPE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CAPACITY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COST PER DAY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BILL ID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1937235"/>
                  </a:ext>
                </a:extLst>
              </a:tr>
              <a:tr h="186878"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Suite </a:t>
                      </a:r>
                      <a:r>
                        <a:rPr lang="es-E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room</a:t>
                      </a:r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15$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7127978"/>
                  </a:ext>
                </a:extLst>
              </a:tr>
              <a:tr h="186878"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0837803"/>
                  </a:ext>
                </a:extLst>
              </a:tr>
              <a:tr h="186878"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BILLS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3197199"/>
                  </a:ext>
                </a:extLst>
              </a:tr>
              <a:tr h="186878"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COST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BANK ID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PAID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PATIENT ID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5722429"/>
                  </a:ext>
                </a:extLst>
              </a:tr>
              <a:tr h="186878"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30$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65894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8729915"/>
                  </a:ext>
                </a:extLst>
              </a:tr>
              <a:tr h="186878"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75$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65894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  <a:p>
                      <a:pPr algn="ctr" fontAlgn="b"/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1885721"/>
                  </a:ext>
                </a:extLst>
              </a:tr>
              <a:tr h="186878"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NURSE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66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66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66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66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66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66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66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66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66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6363026"/>
                  </a:ext>
                </a:extLst>
              </a:tr>
              <a:tr h="186878"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NAME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ROLE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SCHEDULE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PHOTO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9652864"/>
                  </a:ext>
                </a:extLst>
              </a:tr>
              <a:tr h="186878"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Alejandra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Bring</a:t>
                      </a:r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lunch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Morning</a:t>
                      </a:r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9154672"/>
                  </a:ext>
                </a:extLst>
              </a:tr>
              <a:tr h="186878"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4023945"/>
                  </a:ext>
                </a:extLst>
              </a:tr>
              <a:tr h="186878"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NURSE ID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PATIENT ID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5931543"/>
                  </a:ext>
                </a:extLst>
              </a:tr>
              <a:tr h="186878"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-----------------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-------------------------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-----------------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---------------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-------------------------------------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---------------------------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-----------------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-----------------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-----------------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-----------------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2248894"/>
                  </a:ext>
                </a:extLst>
              </a:tr>
              <a:tr h="186878"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USER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713103"/>
                  </a:ext>
                </a:extLst>
              </a:tr>
              <a:tr h="186878"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PASSWORD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TYPE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1092387"/>
                  </a:ext>
                </a:extLst>
              </a:tr>
              <a:tr h="186878"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ap2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Doctor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1078058"/>
                  </a:ext>
                </a:extLst>
              </a:tr>
              <a:tr h="186878"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Nurse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b"/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73955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97995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969FAE97-99E3-41C2-BA7E-8521EA7CD00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072" y="1404759"/>
            <a:ext cx="4961792" cy="3237569"/>
          </a:xfrm>
          <a:prstGeom prst="rect">
            <a:avLst/>
          </a:prstGeom>
        </p:spPr>
      </p:pic>
      <p:cxnSp>
        <p:nvCxnSpPr>
          <p:cNvPr id="3" name="Conector recto de flecha 2">
            <a:extLst>
              <a:ext uri="{FF2B5EF4-FFF2-40B4-BE49-F238E27FC236}">
                <a16:creationId xmlns:a16="http://schemas.microsoft.com/office/drawing/2014/main" id="{BE249E51-DDB5-4B07-BE88-839E054CF90D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6136471" y="1243718"/>
            <a:ext cx="1599009" cy="14016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BE52B724-3628-4CDA-B82C-B8704DF0A567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6184864" y="2478838"/>
            <a:ext cx="1584175" cy="1665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A2A8E225-5094-485B-9CA7-FDCCE8FE9339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6136471" y="2657941"/>
            <a:ext cx="1599010" cy="9529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80C9B59A-9BA4-4074-A035-5AE5F4ED8122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6136471" y="2664490"/>
            <a:ext cx="1606953" cy="18475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CED1D0AE-4F50-43A4-A3B2-FF1BAE9DCAB5}"/>
              </a:ext>
            </a:extLst>
          </p:cNvPr>
          <p:cNvSpPr txBox="1"/>
          <p:nvPr/>
        </p:nvSpPr>
        <p:spPr>
          <a:xfrm>
            <a:off x="7735480" y="1059052"/>
            <a:ext cx="17281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Admin</a:t>
            </a:r>
            <a:endParaRPr lang="es-ES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80B9967F-48D7-4C9A-ADCC-B50399198BB3}"/>
              </a:ext>
            </a:extLst>
          </p:cNvPr>
          <p:cNvSpPr txBox="1"/>
          <p:nvPr/>
        </p:nvSpPr>
        <p:spPr>
          <a:xfrm>
            <a:off x="7769039" y="2294172"/>
            <a:ext cx="17395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   </a:t>
            </a:r>
            <a:r>
              <a:rPr lang="es-ES" dirty="0" err="1"/>
              <a:t>Receptionist</a:t>
            </a:r>
            <a:endParaRPr lang="es-ES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72E307B8-DE95-4B28-B273-F8B13EE477DB}"/>
              </a:ext>
            </a:extLst>
          </p:cNvPr>
          <p:cNvSpPr txBox="1"/>
          <p:nvPr/>
        </p:nvSpPr>
        <p:spPr>
          <a:xfrm>
            <a:off x="7735481" y="3426267"/>
            <a:ext cx="177311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Doctor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B0E625B5-9EC9-4186-BFDC-4C82C21AEF16}"/>
              </a:ext>
            </a:extLst>
          </p:cNvPr>
          <p:cNvSpPr txBox="1"/>
          <p:nvPr/>
        </p:nvSpPr>
        <p:spPr>
          <a:xfrm>
            <a:off x="7743424" y="4327328"/>
            <a:ext cx="173954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Nurse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E42D9F14-90EC-45ED-8858-9A28E191F114}"/>
              </a:ext>
            </a:extLst>
          </p:cNvPr>
          <p:cNvSpPr/>
          <p:nvPr/>
        </p:nvSpPr>
        <p:spPr>
          <a:xfrm>
            <a:off x="9648225" y="3103319"/>
            <a:ext cx="2109421" cy="6908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View </a:t>
            </a:r>
            <a:r>
              <a:rPr lang="es-ES" dirty="0" err="1">
                <a:solidFill>
                  <a:schemeClr val="tx1"/>
                </a:solidFill>
              </a:rPr>
              <a:t>patient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details</a:t>
            </a:r>
            <a:r>
              <a:rPr lang="es-ES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EFD65088-21AC-44B9-ADEA-9AA4D5D7AC88}"/>
              </a:ext>
            </a:extLst>
          </p:cNvPr>
          <p:cNvSpPr/>
          <p:nvPr/>
        </p:nvSpPr>
        <p:spPr>
          <a:xfrm>
            <a:off x="9575356" y="3382247"/>
            <a:ext cx="1800200" cy="6908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Add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treatment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0976BF26-4EFA-421A-AFF0-B443BCEAEDAC}"/>
              </a:ext>
            </a:extLst>
          </p:cNvPr>
          <p:cNvSpPr/>
          <p:nvPr/>
        </p:nvSpPr>
        <p:spPr>
          <a:xfrm>
            <a:off x="9692444" y="4157636"/>
            <a:ext cx="2109422" cy="6908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View </a:t>
            </a:r>
            <a:r>
              <a:rPr lang="es-ES" dirty="0" err="1">
                <a:solidFill>
                  <a:schemeClr val="tx1"/>
                </a:solidFill>
              </a:rPr>
              <a:t>patient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details</a:t>
            </a:r>
            <a:r>
              <a:rPr lang="es-ES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58CC56D0-2AD9-499E-95BD-DF2479FBC8D4}"/>
              </a:ext>
            </a:extLst>
          </p:cNvPr>
          <p:cNvSpPr/>
          <p:nvPr/>
        </p:nvSpPr>
        <p:spPr>
          <a:xfrm>
            <a:off x="9508590" y="1786727"/>
            <a:ext cx="1800200" cy="6908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Add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patients</a:t>
            </a:r>
            <a:r>
              <a:rPr lang="es-ES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30840F19-9474-4975-BF01-88BB2DF80761}"/>
              </a:ext>
            </a:extLst>
          </p:cNvPr>
          <p:cNvSpPr/>
          <p:nvPr/>
        </p:nvSpPr>
        <p:spPr>
          <a:xfrm>
            <a:off x="9612225" y="2132156"/>
            <a:ext cx="2109422" cy="6908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Discharge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patients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047ED727-356A-485D-AAD6-B9C3441A6236}"/>
              </a:ext>
            </a:extLst>
          </p:cNvPr>
          <p:cNvSpPr/>
          <p:nvPr/>
        </p:nvSpPr>
        <p:spPr>
          <a:xfrm>
            <a:off x="9556982" y="2470408"/>
            <a:ext cx="1800200" cy="6908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Billing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reports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83CF1845-FDB7-4B40-9F93-BAAA181BA30A}"/>
              </a:ext>
            </a:extLst>
          </p:cNvPr>
          <p:cNvSpPr/>
          <p:nvPr/>
        </p:nvSpPr>
        <p:spPr>
          <a:xfrm>
            <a:off x="9463672" y="505217"/>
            <a:ext cx="1800200" cy="6908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View </a:t>
            </a:r>
            <a:r>
              <a:rPr lang="es-ES" dirty="0" err="1">
                <a:solidFill>
                  <a:schemeClr val="tx1"/>
                </a:solidFill>
              </a:rPr>
              <a:t>doctors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44C0EA71-00E2-4C96-8793-E6A3C8CDB2D2}"/>
              </a:ext>
            </a:extLst>
          </p:cNvPr>
          <p:cNvSpPr/>
          <p:nvPr/>
        </p:nvSpPr>
        <p:spPr>
          <a:xfrm>
            <a:off x="9449417" y="819479"/>
            <a:ext cx="1800200" cy="6908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View nurses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D514F51E-0FB4-4F0D-AD17-A89A4BCA2CC2}"/>
              </a:ext>
            </a:extLst>
          </p:cNvPr>
          <p:cNvSpPr/>
          <p:nvPr/>
        </p:nvSpPr>
        <p:spPr>
          <a:xfrm>
            <a:off x="9508590" y="1132740"/>
            <a:ext cx="2195385" cy="6908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User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magagement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1" name="Abrir llave 20">
            <a:extLst>
              <a:ext uri="{FF2B5EF4-FFF2-40B4-BE49-F238E27FC236}">
                <a16:creationId xmlns:a16="http://schemas.microsoft.com/office/drawing/2014/main" id="{657D6C2B-D3B3-4F7C-832C-B44A78549C0C}"/>
              </a:ext>
            </a:extLst>
          </p:cNvPr>
          <p:cNvSpPr/>
          <p:nvPr/>
        </p:nvSpPr>
        <p:spPr>
          <a:xfrm>
            <a:off x="9585761" y="692696"/>
            <a:ext cx="86272" cy="1008693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Abrir llave 21">
            <a:extLst>
              <a:ext uri="{FF2B5EF4-FFF2-40B4-BE49-F238E27FC236}">
                <a16:creationId xmlns:a16="http://schemas.microsoft.com/office/drawing/2014/main" id="{F96D8359-3F00-4E8E-80C2-351A1CD92539}"/>
              </a:ext>
            </a:extLst>
          </p:cNvPr>
          <p:cNvSpPr/>
          <p:nvPr/>
        </p:nvSpPr>
        <p:spPr>
          <a:xfrm>
            <a:off x="9605510" y="2026527"/>
            <a:ext cx="112242" cy="991454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Abrir llave 22">
            <a:extLst>
              <a:ext uri="{FF2B5EF4-FFF2-40B4-BE49-F238E27FC236}">
                <a16:creationId xmlns:a16="http://schemas.microsoft.com/office/drawing/2014/main" id="{18A265A4-9F3B-402D-8C16-EEC7F224E0E5}"/>
              </a:ext>
            </a:extLst>
          </p:cNvPr>
          <p:cNvSpPr/>
          <p:nvPr/>
        </p:nvSpPr>
        <p:spPr>
          <a:xfrm>
            <a:off x="9628897" y="3259717"/>
            <a:ext cx="72000" cy="690857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Abrir llave 23">
            <a:extLst>
              <a:ext uri="{FF2B5EF4-FFF2-40B4-BE49-F238E27FC236}">
                <a16:creationId xmlns:a16="http://schemas.microsoft.com/office/drawing/2014/main" id="{15BC8454-05BF-4618-83C3-61CFD46A79EA}"/>
              </a:ext>
            </a:extLst>
          </p:cNvPr>
          <p:cNvSpPr/>
          <p:nvPr/>
        </p:nvSpPr>
        <p:spPr>
          <a:xfrm>
            <a:off x="9672033" y="4300920"/>
            <a:ext cx="45719" cy="404291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689963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6884BDFE-DE4B-499D-9F47-5372DAA4AAC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9736" y="188640"/>
            <a:ext cx="4197038" cy="2743813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0F128163-F386-4A0D-8A8A-523BEF00513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935" y="3012849"/>
            <a:ext cx="4827965" cy="3168352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B7113E2E-1595-4437-97A9-F9B065D316C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097" y="3012849"/>
            <a:ext cx="4827964" cy="3258877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D9D1E760-A057-47CB-B3BF-0CD5838AFD7C}"/>
              </a:ext>
            </a:extLst>
          </p:cNvPr>
          <p:cNvSpPr/>
          <p:nvPr/>
        </p:nvSpPr>
        <p:spPr>
          <a:xfrm>
            <a:off x="623392" y="3637516"/>
            <a:ext cx="1521067" cy="288032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s-ES">
              <a:noFill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12D8D724-8AB4-4696-AAAC-C1AA081542D6}"/>
              </a:ext>
            </a:extLst>
          </p:cNvPr>
          <p:cNvSpPr/>
          <p:nvPr/>
        </p:nvSpPr>
        <p:spPr>
          <a:xfrm>
            <a:off x="7104111" y="3861048"/>
            <a:ext cx="1368153" cy="301769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s-E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5343440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C6905714-E169-4F87-90BC-A11692F58E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432" y="908720"/>
            <a:ext cx="10560496" cy="4514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5476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magen que contiene texto, pizarra&#10;&#10;Descripción generada con confianza muy alta">
            <a:extLst>
              <a:ext uri="{FF2B5EF4-FFF2-40B4-BE49-F238E27FC236}">
                <a16:creationId xmlns:a16="http://schemas.microsoft.com/office/drawing/2014/main" id="{C8D2EF7F-EE7D-4490-B666-54882EAFFF8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978" y="2815908"/>
            <a:ext cx="4711151" cy="3456807"/>
          </a:xfrm>
          <a:prstGeom prst="rect">
            <a:avLst/>
          </a:prstGeom>
        </p:spPr>
      </p:pic>
      <p:pic>
        <p:nvPicPr>
          <p:cNvPr id="8" name="Imagen 7" descr="Imagen que contiene texto&#10;&#10;Descripción generada con confianza muy alta">
            <a:extLst>
              <a:ext uri="{FF2B5EF4-FFF2-40B4-BE49-F238E27FC236}">
                <a16:creationId xmlns:a16="http://schemas.microsoft.com/office/drawing/2014/main" id="{7545EE87-41A4-405B-A27A-766156CA5DA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853" y="2815908"/>
            <a:ext cx="5781777" cy="3476294"/>
          </a:xfrm>
          <a:prstGeom prst="rect">
            <a:avLst/>
          </a:prstGeom>
        </p:spPr>
      </p:pic>
      <p:pic>
        <p:nvPicPr>
          <p:cNvPr id="2" name="Imagen 1" descr="Imagen que contiene texto, pizarra&#10;&#10;Descripción generada con confianza muy alta">
            <a:extLst>
              <a:ext uri="{FF2B5EF4-FFF2-40B4-BE49-F238E27FC236}">
                <a16:creationId xmlns:a16="http://schemas.microsoft.com/office/drawing/2014/main" id="{48FC8F44-D31B-418D-B7E1-0F9D0959757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3712" y="44632"/>
            <a:ext cx="4562549" cy="2714716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D2B06431-173D-4738-A330-FF22296EDD40}"/>
              </a:ext>
            </a:extLst>
          </p:cNvPr>
          <p:cNvSpPr/>
          <p:nvPr/>
        </p:nvSpPr>
        <p:spPr>
          <a:xfrm>
            <a:off x="6240016" y="2132856"/>
            <a:ext cx="792088" cy="216024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s-ES">
              <a:noFill/>
            </a:endParaRPr>
          </a:p>
        </p:txBody>
      </p:sp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78DC7222-27AC-475C-AB63-2A78424A6BD0}"/>
              </a:ext>
            </a:extLst>
          </p:cNvPr>
          <p:cNvCxnSpPr>
            <a:cxnSpLocks/>
          </p:cNvCxnSpPr>
          <p:nvPr/>
        </p:nvCxnSpPr>
        <p:spPr>
          <a:xfrm flipH="1">
            <a:off x="4770081" y="2348880"/>
            <a:ext cx="1325919" cy="8563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Rectángulo 5">
            <a:extLst>
              <a:ext uri="{FF2B5EF4-FFF2-40B4-BE49-F238E27FC236}">
                <a16:creationId xmlns:a16="http://schemas.microsoft.com/office/drawing/2014/main" id="{58EF7717-210F-4C9F-A6BA-5E1C77E166CA}"/>
              </a:ext>
            </a:extLst>
          </p:cNvPr>
          <p:cNvSpPr/>
          <p:nvPr/>
        </p:nvSpPr>
        <p:spPr>
          <a:xfrm>
            <a:off x="3215680" y="4365104"/>
            <a:ext cx="1728192" cy="432572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s-ES">
              <a:noFill/>
            </a:endParaRPr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0ADDBB25-0AA9-4245-8B72-4679EAD019D4}"/>
              </a:ext>
            </a:extLst>
          </p:cNvPr>
          <p:cNvCxnSpPr>
            <a:cxnSpLocks/>
          </p:cNvCxnSpPr>
          <p:nvPr/>
        </p:nvCxnSpPr>
        <p:spPr>
          <a:xfrm flipV="1">
            <a:off x="5046274" y="4581390"/>
            <a:ext cx="1409766" cy="73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73916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Retrospección">
  <a:themeElements>
    <a:clrScheme name="Verde azulado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Tema de Offic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1566889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2012-05-23T08:44:00+00:00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TP102901017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836753</LocLastLocAttemptVersionLookup>
    <IsSearchable xmlns="4873beb7-5857-4685-be1f-d57550cc96cc">true</IsSearchable>
    <TemplateTemplateType xmlns="4873beb7-5857-4685-be1f-d57550cc96cc">PowerPoint Design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REDMOND\v-anij</DisplayName>
        <AccountId>2469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B5C6E15-39DC-470B-9445-F754B94580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4098515-0C12-46CF-BC7C-69B4A13CD5FA}">
  <ds:schemaRefs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4873beb7-5857-4685-be1f-d57550cc96cc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184</Words>
  <Application>Microsoft Office PowerPoint</Application>
  <PresentationFormat>Panorámica</PresentationFormat>
  <Paragraphs>208</Paragraphs>
  <Slides>8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Calibri</vt:lpstr>
      <vt:lpstr>Calibri Light</vt:lpstr>
      <vt:lpstr>Candara</vt:lpstr>
      <vt:lpstr>Retrospección</vt:lpstr>
      <vt:lpstr>HOSPITAL MANAGEMENT SYSTEM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2018-02-13T17:09:54Z</dcterms:created>
  <dcterms:modified xsi:type="dcterms:W3CDTF">2018-02-16T09:30:28Z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