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2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DD1A3-29A3-47C0-A38C-AF50219AF20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CB8CC2F-A798-4599-AFB9-D417CC781927}">
      <dgm:prSet phldrT="[Texto]"/>
      <dgm:spPr/>
      <dgm:t>
        <a:bodyPr/>
        <a:lstStyle/>
        <a:p>
          <a:r>
            <a:rPr lang="es-ES" dirty="0"/>
            <a:t>DIAGRAM</a:t>
          </a:r>
        </a:p>
      </dgm:t>
    </dgm:pt>
    <dgm:pt modelId="{1FF063B9-FBD9-4972-99E3-9187D9DBCE8F}" type="parTrans" cxnId="{0CF4447F-0873-4BCF-AE17-53B18937A7EC}">
      <dgm:prSet/>
      <dgm:spPr/>
      <dgm:t>
        <a:bodyPr/>
        <a:lstStyle/>
        <a:p>
          <a:endParaRPr lang="es-ES"/>
        </a:p>
      </dgm:t>
    </dgm:pt>
    <dgm:pt modelId="{7DD0F1BA-C648-49C0-AC7F-0C5D236E0AB5}" type="sibTrans" cxnId="{0CF4447F-0873-4BCF-AE17-53B18937A7EC}">
      <dgm:prSet/>
      <dgm:spPr/>
      <dgm:t>
        <a:bodyPr/>
        <a:lstStyle/>
        <a:p>
          <a:endParaRPr lang="es-ES"/>
        </a:p>
      </dgm:t>
    </dgm:pt>
    <dgm:pt modelId="{7E51B28D-FE41-418E-8F69-2EAA91AE7748}">
      <dgm:prSet phldrT="[Texto]"/>
      <dgm:spPr/>
      <dgm:t>
        <a:bodyPr/>
        <a:lstStyle/>
        <a:p>
          <a:r>
            <a:rPr lang="es-ES" dirty="0"/>
            <a:t>TABLES</a:t>
          </a:r>
        </a:p>
      </dgm:t>
    </dgm:pt>
    <dgm:pt modelId="{EAEBA1EB-FF9B-4921-863C-5466FAF4C71A}" type="parTrans" cxnId="{03BF6C53-A61B-4E58-9C5A-9CD990564FCC}">
      <dgm:prSet/>
      <dgm:spPr/>
      <dgm:t>
        <a:bodyPr/>
        <a:lstStyle/>
        <a:p>
          <a:endParaRPr lang="es-ES"/>
        </a:p>
      </dgm:t>
    </dgm:pt>
    <dgm:pt modelId="{F6A77AAF-CE09-47EC-8BE3-0138E71DA4E6}" type="sibTrans" cxnId="{03BF6C53-A61B-4E58-9C5A-9CD990564FCC}">
      <dgm:prSet/>
      <dgm:spPr/>
      <dgm:t>
        <a:bodyPr/>
        <a:lstStyle/>
        <a:p>
          <a:endParaRPr lang="es-ES"/>
        </a:p>
      </dgm:t>
    </dgm:pt>
    <dgm:pt modelId="{29092654-EECE-40C6-9BFE-8240BA907E43}">
      <dgm:prSet phldrT="[Texto]"/>
      <dgm:spPr/>
      <dgm:t>
        <a:bodyPr/>
        <a:lstStyle/>
        <a:p>
          <a:r>
            <a:rPr lang="es-ES" dirty="0"/>
            <a:t>USER INTERFACE</a:t>
          </a:r>
        </a:p>
      </dgm:t>
    </dgm:pt>
    <dgm:pt modelId="{511F874E-3F7E-4D79-9B9E-7C47E30C4BBE}" type="parTrans" cxnId="{AAF2C22F-94B0-4EB6-8FFA-130A0799FB49}">
      <dgm:prSet/>
      <dgm:spPr/>
      <dgm:t>
        <a:bodyPr/>
        <a:lstStyle/>
        <a:p>
          <a:endParaRPr lang="es-ES"/>
        </a:p>
      </dgm:t>
    </dgm:pt>
    <dgm:pt modelId="{098CA749-D23F-453E-84EE-B84BAE200AAA}" type="sibTrans" cxnId="{AAF2C22F-94B0-4EB6-8FFA-130A0799FB49}">
      <dgm:prSet/>
      <dgm:spPr/>
      <dgm:t>
        <a:bodyPr/>
        <a:lstStyle/>
        <a:p>
          <a:endParaRPr lang="es-ES"/>
        </a:p>
      </dgm:t>
    </dgm:pt>
    <dgm:pt modelId="{5F287242-EEE0-42BF-A132-749A1935F8A4}" type="pres">
      <dgm:prSet presAssocID="{6B0DD1A3-29A3-47C0-A38C-AF50219AF207}" presName="linear" presStyleCnt="0">
        <dgm:presLayoutVars>
          <dgm:dir/>
          <dgm:animLvl val="lvl"/>
          <dgm:resizeHandles val="exact"/>
        </dgm:presLayoutVars>
      </dgm:prSet>
      <dgm:spPr/>
    </dgm:pt>
    <dgm:pt modelId="{28C595A4-0593-4807-9990-E9C3541CD586}" type="pres">
      <dgm:prSet presAssocID="{1CB8CC2F-A798-4599-AFB9-D417CC781927}" presName="parentLin" presStyleCnt="0"/>
      <dgm:spPr/>
    </dgm:pt>
    <dgm:pt modelId="{06CECD23-1E72-4F8F-9441-33425F7C17EC}" type="pres">
      <dgm:prSet presAssocID="{1CB8CC2F-A798-4599-AFB9-D417CC781927}" presName="parentLeftMargin" presStyleLbl="node1" presStyleIdx="0" presStyleCnt="3"/>
      <dgm:spPr/>
    </dgm:pt>
    <dgm:pt modelId="{4C6087F6-E575-43AD-A114-5241F862079F}" type="pres">
      <dgm:prSet presAssocID="{1CB8CC2F-A798-4599-AFB9-D417CC7819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C4FC00-80CB-4D6F-9D77-FCC4FCB24D5E}" type="pres">
      <dgm:prSet presAssocID="{1CB8CC2F-A798-4599-AFB9-D417CC781927}" presName="negativeSpace" presStyleCnt="0"/>
      <dgm:spPr/>
    </dgm:pt>
    <dgm:pt modelId="{9FAB8CB4-E2D6-4705-8403-BE287AEF1314}" type="pres">
      <dgm:prSet presAssocID="{1CB8CC2F-A798-4599-AFB9-D417CC781927}" presName="childText" presStyleLbl="conFgAcc1" presStyleIdx="0" presStyleCnt="3" custLinFactNeighborX="459" custLinFactNeighborY="-13450">
        <dgm:presLayoutVars>
          <dgm:bulletEnabled val="1"/>
        </dgm:presLayoutVars>
      </dgm:prSet>
      <dgm:spPr/>
    </dgm:pt>
    <dgm:pt modelId="{3E1E0B5E-9A76-41D7-9B2F-B6F53A1BBAEA}" type="pres">
      <dgm:prSet presAssocID="{7DD0F1BA-C648-49C0-AC7F-0C5D236E0AB5}" presName="spaceBetweenRectangles" presStyleCnt="0"/>
      <dgm:spPr/>
    </dgm:pt>
    <dgm:pt modelId="{CF8FD72E-F448-4DFC-8E07-9CAAA14BFCB3}" type="pres">
      <dgm:prSet presAssocID="{7E51B28D-FE41-418E-8F69-2EAA91AE7748}" presName="parentLin" presStyleCnt="0"/>
      <dgm:spPr/>
    </dgm:pt>
    <dgm:pt modelId="{DAE84B8E-81B7-4E86-A193-9B488E8F91C8}" type="pres">
      <dgm:prSet presAssocID="{7E51B28D-FE41-418E-8F69-2EAA91AE7748}" presName="parentLeftMargin" presStyleLbl="node1" presStyleIdx="0" presStyleCnt="3"/>
      <dgm:spPr/>
    </dgm:pt>
    <dgm:pt modelId="{867AE020-5B5E-4FC3-BAA9-A555B7CB6D08}" type="pres">
      <dgm:prSet presAssocID="{7E51B28D-FE41-418E-8F69-2EAA91AE77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249F2-37E1-4F67-A640-E6936932DC1F}" type="pres">
      <dgm:prSet presAssocID="{7E51B28D-FE41-418E-8F69-2EAA91AE7748}" presName="negativeSpace" presStyleCnt="0"/>
      <dgm:spPr/>
    </dgm:pt>
    <dgm:pt modelId="{B2C7A0EA-2C29-4881-9E9A-964EFB0C0F9C}" type="pres">
      <dgm:prSet presAssocID="{7E51B28D-FE41-418E-8F69-2EAA91AE7748}" presName="childText" presStyleLbl="conFgAcc1" presStyleIdx="1" presStyleCnt="3">
        <dgm:presLayoutVars>
          <dgm:bulletEnabled val="1"/>
        </dgm:presLayoutVars>
      </dgm:prSet>
      <dgm:spPr/>
    </dgm:pt>
    <dgm:pt modelId="{E3F6433E-00F8-464A-8F63-48C9F0F1DF38}" type="pres">
      <dgm:prSet presAssocID="{F6A77AAF-CE09-47EC-8BE3-0138E71DA4E6}" presName="spaceBetweenRectangles" presStyleCnt="0"/>
      <dgm:spPr/>
    </dgm:pt>
    <dgm:pt modelId="{36538AC8-3316-4107-BD5F-4671A3CF2486}" type="pres">
      <dgm:prSet presAssocID="{29092654-EECE-40C6-9BFE-8240BA907E43}" presName="parentLin" presStyleCnt="0"/>
      <dgm:spPr/>
    </dgm:pt>
    <dgm:pt modelId="{4C355530-A55C-4673-87D7-B904AA43205B}" type="pres">
      <dgm:prSet presAssocID="{29092654-EECE-40C6-9BFE-8240BA907E43}" presName="parentLeftMargin" presStyleLbl="node1" presStyleIdx="1" presStyleCnt="3"/>
      <dgm:spPr/>
    </dgm:pt>
    <dgm:pt modelId="{B21F017D-1237-4EB0-B13E-E9F0BF1F925D}" type="pres">
      <dgm:prSet presAssocID="{29092654-EECE-40C6-9BFE-8240BA907E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F21F7-453E-42F7-B748-82F4545CE763}" type="pres">
      <dgm:prSet presAssocID="{29092654-EECE-40C6-9BFE-8240BA907E43}" presName="negativeSpace" presStyleCnt="0"/>
      <dgm:spPr/>
    </dgm:pt>
    <dgm:pt modelId="{7861FDF3-7F65-4838-8D65-5F7A643A776A}" type="pres">
      <dgm:prSet presAssocID="{29092654-EECE-40C6-9BFE-8240BA907E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7AFF24-A408-4EC5-9E19-2FE46385A5C1}" type="presOf" srcId="{6B0DD1A3-29A3-47C0-A38C-AF50219AF207}" destId="{5F287242-EEE0-42BF-A132-749A1935F8A4}" srcOrd="0" destOrd="0" presId="urn:microsoft.com/office/officeart/2005/8/layout/list1"/>
    <dgm:cxn modelId="{AAF2C22F-94B0-4EB6-8FFA-130A0799FB49}" srcId="{6B0DD1A3-29A3-47C0-A38C-AF50219AF207}" destId="{29092654-EECE-40C6-9BFE-8240BA907E43}" srcOrd="2" destOrd="0" parTransId="{511F874E-3F7E-4D79-9B9E-7C47E30C4BBE}" sibTransId="{098CA749-D23F-453E-84EE-B84BAE200AAA}"/>
    <dgm:cxn modelId="{BECFA332-0114-4AEF-AF41-B9E22467ABD2}" type="presOf" srcId="{29092654-EECE-40C6-9BFE-8240BA907E43}" destId="{4C355530-A55C-4673-87D7-B904AA43205B}" srcOrd="0" destOrd="0" presId="urn:microsoft.com/office/officeart/2005/8/layout/list1"/>
    <dgm:cxn modelId="{8D121046-E842-4771-AEBF-DC20CFA97636}" type="presOf" srcId="{7E51B28D-FE41-418E-8F69-2EAA91AE7748}" destId="{DAE84B8E-81B7-4E86-A193-9B488E8F91C8}" srcOrd="0" destOrd="0" presId="urn:microsoft.com/office/officeart/2005/8/layout/list1"/>
    <dgm:cxn modelId="{03BF6C53-A61B-4E58-9C5A-9CD990564FCC}" srcId="{6B0DD1A3-29A3-47C0-A38C-AF50219AF207}" destId="{7E51B28D-FE41-418E-8F69-2EAA91AE7748}" srcOrd="1" destOrd="0" parTransId="{EAEBA1EB-FF9B-4921-863C-5466FAF4C71A}" sibTransId="{F6A77AAF-CE09-47EC-8BE3-0138E71DA4E6}"/>
    <dgm:cxn modelId="{0CF4447F-0873-4BCF-AE17-53B18937A7EC}" srcId="{6B0DD1A3-29A3-47C0-A38C-AF50219AF207}" destId="{1CB8CC2F-A798-4599-AFB9-D417CC781927}" srcOrd="0" destOrd="0" parTransId="{1FF063B9-FBD9-4972-99E3-9187D9DBCE8F}" sibTransId="{7DD0F1BA-C648-49C0-AC7F-0C5D236E0AB5}"/>
    <dgm:cxn modelId="{FAA3E688-09BC-4D40-9BE3-3B1A7E6618B4}" type="presOf" srcId="{7E51B28D-FE41-418E-8F69-2EAA91AE7748}" destId="{867AE020-5B5E-4FC3-BAA9-A555B7CB6D08}" srcOrd="1" destOrd="0" presId="urn:microsoft.com/office/officeart/2005/8/layout/list1"/>
    <dgm:cxn modelId="{3F9CEBD8-3A3B-478C-96D1-E89E31597CFC}" type="presOf" srcId="{1CB8CC2F-A798-4599-AFB9-D417CC781927}" destId="{4C6087F6-E575-43AD-A114-5241F862079F}" srcOrd="1" destOrd="0" presId="urn:microsoft.com/office/officeart/2005/8/layout/list1"/>
    <dgm:cxn modelId="{91E526DB-1CEF-4D03-B01A-17F109D9AF83}" type="presOf" srcId="{1CB8CC2F-A798-4599-AFB9-D417CC781927}" destId="{06CECD23-1E72-4F8F-9441-33425F7C17EC}" srcOrd="0" destOrd="0" presId="urn:microsoft.com/office/officeart/2005/8/layout/list1"/>
    <dgm:cxn modelId="{6606EAED-7627-4E80-B945-FB907D8EA045}" type="presOf" srcId="{29092654-EECE-40C6-9BFE-8240BA907E43}" destId="{B21F017D-1237-4EB0-B13E-E9F0BF1F925D}" srcOrd="1" destOrd="0" presId="urn:microsoft.com/office/officeart/2005/8/layout/list1"/>
    <dgm:cxn modelId="{8780E499-2542-45F8-A734-ADCB9E8422ED}" type="presParOf" srcId="{5F287242-EEE0-42BF-A132-749A1935F8A4}" destId="{28C595A4-0593-4807-9990-E9C3541CD586}" srcOrd="0" destOrd="0" presId="urn:microsoft.com/office/officeart/2005/8/layout/list1"/>
    <dgm:cxn modelId="{8E6D5031-F95E-41F1-BF45-CED301D3FB5A}" type="presParOf" srcId="{28C595A4-0593-4807-9990-E9C3541CD586}" destId="{06CECD23-1E72-4F8F-9441-33425F7C17EC}" srcOrd="0" destOrd="0" presId="urn:microsoft.com/office/officeart/2005/8/layout/list1"/>
    <dgm:cxn modelId="{9B35E0ED-4344-4171-A9CC-9EBB0CEB1F72}" type="presParOf" srcId="{28C595A4-0593-4807-9990-E9C3541CD586}" destId="{4C6087F6-E575-43AD-A114-5241F862079F}" srcOrd="1" destOrd="0" presId="urn:microsoft.com/office/officeart/2005/8/layout/list1"/>
    <dgm:cxn modelId="{C11C35CF-CFEF-4C6E-9E1E-53E8A00F97F3}" type="presParOf" srcId="{5F287242-EEE0-42BF-A132-749A1935F8A4}" destId="{06C4FC00-80CB-4D6F-9D77-FCC4FCB24D5E}" srcOrd="1" destOrd="0" presId="urn:microsoft.com/office/officeart/2005/8/layout/list1"/>
    <dgm:cxn modelId="{C3E8BCFE-7AE3-499C-AFFC-417A631E8D31}" type="presParOf" srcId="{5F287242-EEE0-42BF-A132-749A1935F8A4}" destId="{9FAB8CB4-E2D6-4705-8403-BE287AEF1314}" srcOrd="2" destOrd="0" presId="urn:microsoft.com/office/officeart/2005/8/layout/list1"/>
    <dgm:cxn modelId="{6F825300-09C1-4759-9F0A-696FBD004DF7}" type="presParOf" srcId="{5F287242-EEE0-42BF-A132-749A1935F8A4}" destId="{3E1E0B5E-9A76-41D7-9B2F-B6F53A1BBAEA}" srcOrd="3" destOrd="0" presId="urn:microsoft.com/office/officeart/2005/8/layout/list1"/>
    <dgm:cxn modelId="{7724E64A-B077-4463-8C45-2DD585A8CA5E}" type="presParOf" srcId="{5F287242-EEE0-42BF-A132-749A1935F8A4}" destId="{CF8FD72E-F448-4DFC-8E07-9CAAA14BFCB3}" srcOrd="4" destOrd="0" presId="urn:microsoft.com/office/officeart/2005/8/layout/list1"/>
    <dgm:cxn modelId="{0BC3D561-C57C-42E9-9888-7CB5120F953A}" type="presParOf" srcId="{CF8FD72E-F448-4DFC-8E07-9CAAA14BFCB3}" destId="{DAE84B8E-81B7-4E86-A193-9B488E8F91C8}" srcOrd="0" destOrd="0" presId="urn:microsoft.com/office/officeart/2005/8/layout/list1"/>
    <dgm:cxn modelId="{3A82CE2E-9F53-4655-AB94-61638FF91EFC}" type="presParOf" srcId="{CF8FD72E-F448-4DFC-8E07-9CAAA14BFCB3}" destId="{867AE020-5B5E-4FC3-BAA9-A555B7CB6D08}" srcOrd="1" destOrd="0" presId="urn:microsoft.com/office/officeart/2005/8/layout/list1"/>
    <dgm:cxn modelId="{27B7DA23-DBDB-4493-A3BC-AF715D5D1C84}" type="presParOf" srcId="{5F287242-EEE0-42BF-A132-749A1935F8A4}" destId="{4FD249F2-37E1-4F67-A640-E6936932DC1F}" srcOrd="5" destOrd="0" presId="urn:microsoft.com/office/officeart/2005/8/layout/list1"/>
    <dgm:cxn modelId="{EDC7C12F-2265-4931-B428-8596CF202605}" type="presParOf" srcId="{5F287242-EEE0-42BF-A132-749A1935F8A4}" destId="{B2C7A0EA-2C29-4881-9E9A-964EFB0C0F9C}" srcOrd="6" destOrd="0" presId="urn:microsoft.com/office/officeart/2005/8/layout/list1"/>
    <dgm:cxn modelId="{C6611073-F40E-4AE1-B513-D1844E77B5E9}" type="presParOf" srcId="{5F287242-EEE0-42BF-A132-749A1935F8A4}" destId="{E3F6433E-00F8-464A-8F63-48C9F0F1DF38}" srcOrd="7" destOrd="0" presId="urn:microsoft.com/office/officeart/2005/8/layout/list1"/>
    <dgm:cxn modelId="{5328C821-3872-4E8C-8B3C-FABAF34CFD3F}" type="presParOf" srcId="{5F287242-EEE0-42BF-A132-749A1935F8A4}" destId="{36538AC8-3316-4107-BD5F-4671A3CF2486}" srcOrd="8" destOrd="0" presId="urn:microsoft.com/office/officeart/2005/8/layout/list1"/>
    <dgm:cxn modelId="{8550754F-8896-40DD-B29B-35F74B63290C}" type="presParOf" srcId="{36538AC8-3316-4107-BD5F-4671A3CF2486}" destId="{4C355530-A55C-4673-87D7-B904AA43205B}" srcOrd="0" destOrd="0" presId="urn:microsoft.com/office/officeart/2005/8/layout/list1"/>
    <dgm:cxn modelId="{BF0DAE0C-BF4F-4F78-9929-026781D7EC25}" type="presParOf" srcId="{36538AC8-3316-4107-BD5F-4671A3CF2486}" destId="{B21F017D-1237-4EB0-B13E-E9F0BF1F925D}" srcOrd="1" destOrd="0" presId="urn:microsoft.com/office/officeart/2005/8/layout/list1"/>
    <dgm:cxn modelId="{D6581F8C-7171-413F-AF8D-DA6681AA78D7}" type="presParOf" srcId="{5F287242-EEE0-42BF-A132-749A1935F8A4}" destId="{C7EF21F7-453E-42F7-B748-82F4545CE763}" srcOrd="9" destOrd="0" presId="urn:microsoft.com/office/officeart/2005/8/layout/list1"/>
    <dgm:cxn modelId="{4EFB6E08-EB08-4DFB-B767-29D6B3540CD7}" type="presParOf" srcId="{5F287242-EEE0-42BF-A132-749A1935F8A4}" destId="{7861FDF3-7F65-4838-8D65-5F7A643A77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8CB4-E2D6-4705-8403-BE287AEF1314}">
      <dsp:nvSpPr>
        <dsp:cNvPr id="0" name=""/>
        <dsp:cNvSpPr/>
      </dsp:nvSpPr>
      <dsp:spPr>
        <a:xfrm>
          <a:off x="0" y="360041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87F6-E575-43AD-A114-5241F862079F}">
      <dsp:nvSpPr>
        <dsp:cNvPr id="0" name=""/>
        <dsp:cNvSpPr/>
      </dsp:nvSpPr>
      <dsp:spPr>
        <a:xfrm>
          <a:off x="343615" y="9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DIAGRAM</a:t>
          </a:r>
        </a:p>
      </dsp:txBody>
      <dsp:txXfrm>
        <a:off x="379641" y="45224"/>
        <a:ext cx="4738566" cy="665948"/>
      </dsp:txXfrm>
    </dsp:sp>
    <dsp:sp modelId="{B2C7A0EA-2C29-4881-9E9A-964EFB0C0F9C}">
      <dsp:nvSpPr>
        <dsp:cNvPr id="0" name=""/>
        <dsp:cNvSpPr/>
      </dsp:nvSpPr>
      <dsp:spPr>
        <a:xfrm>
          <a:off x="0" y="1512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E020-5B5E-4FC3-BAA9-A555B7CB6D08}">
      <dsp:nvSpPr>
        <dsp:cNvPr id="0" name=""/>
        <dsp:cNvSpPr/>
      </dsp:nvSpPr>
      <dsp:spPr>
        <a:xfrm>
          <a:off x="343615" y="1143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TABLES</a:t>
          </a:r>
        </a:p>
      </dsp:txBody>
      <dsp:txXfrm>
        <a:off x="379641" y="1179224"/>
        <a:ext cx="4738566" cy="665948"/>
      </dsp:txXfrm>
    </dsp:sp>
    <dsp:sp modelId="{7861FDF3-7F65-4838-8D65-5F7A643A776A}">
      <dsp:nvSpPr>
        <dsp:cNvPr id="0" name=""/>
        <dsp:cNvSpPr/>
      </dsp:nvSpPr>
      <dsp:spPr>
        <a:xfrm>
          <a:off x="0" y="2646198"/>
          <a:ext cx="687231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017D-1237-4EB0-B13E-E9F0BF1F925D}">
      <dsp:nvSpPr>
        <dsp:cNvPr id="0" name=""/>
        <dsp:cNvSpPr/>
      </dsp:nvSpPr>
      <dsp:spPr>
        <a:xfrm>
          <a:off x="343615" y="2277198"/>
          <a:ext cx="481061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30" tIns="0" rIns="18183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USER INTERFACE</a:t>
          </a:r>
        </a:p>
      </dsp:txBody>
      <dsp:txXfrm>
        <a:off x="379641" y="2313224"/>
        <a:ext cx="4738566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13/02/2018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90B450A8-F413-40F1-AA5F-A3CEEF40244E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999907-11E0-42E5-AA7B-2EE054AB5DA0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65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9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0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13/02/2018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3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8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13/02/2018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B92E29-7FB2-4284-9496-FE061DBF8A30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FC2BDB1-B625-409F-9107-C99E73385EE7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290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13/02/2018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2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7409" y="802298"/>
            <a:ext cx="10287444" cy="2541431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HOSPITAL MANAGEMENT SYSTEM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Ainhoa rey, lola ardura, Alejandra </a:t>
            </a:r>
            <a:r>
              <a:rPr lang="es-ES" dirty="0" err="1"/>
              <a:t>garcía</a:t>
            </a:r>
            <a:r>
              <a:rPr lang="es-ES" dirty="0"/>
              <a:t> e Inés </a:t>
            </a:r>
            <a:r>
              <a:rPr lang="es-ES" dirty="0" err="1"/>
              <a:t>martín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EFD162-FD22-44AC-A4A0-28BAFFDD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929326"/>
              </p:ext>
            </p:extLst>
          </p:nvPr>
        </p:nvGraphicFramePr>
        <p:xfrm>
          <a:off x="2783632" y="1786301"/>
          <a:ext cx="6872312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DBCD60-7FED-4A8A-ADE0-286A1FAD6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5678"/>
            <a:ext cx="9677271" cy="65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D407D79-43CF-4306-BAA1-280B0A0E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7976"/>
              </p:ext>
            </p:extLst>
          </p:nvPr>
        </p:nvGraphicFramePr>
        <p:xfrm>
          <a:off x="551384" y="116632"/>
          <a:ext cx="9865098" cy="5976654"/>
        </p:xfrm>
        <a:graphic>
          <a:graphicData uri="http://schemas.openxmlformats.org/drawingml/2006/table">
            <a:tbl>
              <a:tblPr/>
              <a:tblGrid>
                <a:gridCol w="832158">
                  <a:extLst>
                    <a:ext uri="{9D8B030D-6E8A-4147-A177-3AD203B41FA5}">
                      <a16:colId xmlns:a16="http://schemas.microsoft.com/office/drawing/2014/main" val="1410358863"/>
                    </a:ext>
                  </a:extLst>
                </a:gridCol>
                <a:gridCol w="1046909">
                  <a:extLst>
                    <a:ext uri="{9D8B030D-6E8A-4147-A177-3AD203B41FA5}">
                      <a16:colId xmlns:a16="http://schemas.microsoft.com/office/drawing/2014/main" val="1353049555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341939169"/>
                    </a:ext>
                  </a:extLst>
                </a:gridCol>
                <a:gridCol w="751626">
                  <a:extLst>
                    <a:ext uri="{9D8B030D-6E8A-4147-A177-3AD203B41FA5}">
                      <a16:colId xmlns:a16="http://schemas.microsoft.com/office/drawing/2014/main" val="3773376803"/>
                    </a:ext>
                  </a:extLst>
                </a:gridCol>
                <a:gridCol w="1516675">
                  <a:extLst>
                    <a:ext uri="{9D8B030D-6E8A-4147-A177-3AD203B41FA5}">
                      <a16:colId xmlns:a16="http://schemas.microsoft.com/office/drawing/2014/main" val="780413944"/>
                    </a:ext>
                  </a:extLst>
                </a:gridCol>
                <a:gridCol w="1556940">
                  <a:extLst>
                    <a:ext uri="{9D8B030D-6E8A-4147-A177-3AD203B41FA5}">
                      <a16:colId xmlns:a16="http://schemas.microsoft.com/office/drawing/2014/main" val="2658467812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4120286947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190010631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411584263"/>
                    </a:ext>
                  </a:extLst>
                </a:gridCol>
                <a:gridCol w="832158">
                  <a:extLst>
                    <a:ext uri="{9D8B030D-6E8A-4147-A177-3AD203B41FA5}">
                      <a16:colId xmlns:a16="http://schemas.microsoft.com/office/drawing/2014/main" val="1991711303"/>
                    </a:ext>
                  </a:extLst>
                </a:gridCol>
              </a:tblGrid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9355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523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Oncology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9539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4794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ADMISSION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5123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Lola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7/1/1999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6257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8864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449352"/>
                  </a:ext>
                </a:extLst>
              </a:tr>
              <a:tr h="37031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TREATMENT 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 OF ADMINISTRATION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8436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Chemotherapy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Intravenous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18/2/2018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77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7809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92637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DAY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93723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Suite 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797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378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9719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1441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72242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30$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2991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8572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3026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065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65286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Alejandra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lunch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4672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02394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3154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48894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13103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9238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78058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Nurse</a:t>
                      </a: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7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145</Words>
  <Application>Microsoft Office PowerPoint</Application>
  <PresentationFormat>Panorámica</PresentationFormat>
  <Paragraphs>174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Gill Sans MT</vt:lpstr>
      <vt:lpstr>Galería</vt:lpstr>
      <vt:lpstr>HOSPITAL MANAGEMENT SYSTEM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2018-02-13T17:09:54Z</dcterms:created>
  <dcterms:modified xsi:type="dcterms:W3CDTF">2018-02-13T22:31:45Z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