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E-R 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E-R 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13/02/2018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16027F3C-9C3E-464A-968F-0216CAD0D6E5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7BA14E-94C9-45C0-8B19-9E8975D92C1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00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4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2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13/02/2018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51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13/02/2018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B92E29-7FB2-4284-9496-FE061DBF8A30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D9BC45-2482-48B1-86E5-832C11382C56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02364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409" y="802298"/>
            <a:ext cx="10287444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Ainhoa rey, lola ardura, Alejandra </a:t>
            </a:r>
            <a:r>
              <a:rPr lang="es-ES" dirty="0" err="1"/>
              <a:t>garcía</a:t>
            </a:r>
            <a:r>
              <a:rPr lang="es-ES" dirty="0"/>
              <a:t> e Inés </a:t>
            </a:r>
            <a:r>
              <a:rPr lang="es-ES" dirty="0" err="1"/>
              <a:t>martín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94807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DBCD60-7FED-4A8A-ADE0-286A1FAD6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64" y="155678"/>
            <a:ext cx="9677271" cy="65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7976"/>
              </p:ext>
            </p:extLst>
          </p:nvPr>
        </p:nvGraphicFramePr>
        <p:xfrm>
          <a:off x="551384" y="116632"/>
          <a:ext cx="9865098" cy="5976654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val="1410358863"/>
                    </a:ext>
                  </a:extLst>
                </a:gridCol>
                <a:gridCol w="1046909">
                  <a:extLst>
                    <a:ext uri="{9D8B030D-6E8A-4147-A177-3AD203B41FA5}">
                      <a16:colId xmlns:a16="http://schemas.microsoft.com/office/drawing/2014/main" val="1353049555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341939169"/>
                    </a:ext>
                  </a:extLst>
                </a:gridCol>
                <a:gridCol w="751626">
                  <a:extLst>
                    <a:ext uri="{9D8B030D-6E8A-4147-A177-3AD203B41FA5}">
                      <a16:colId xmlns:a16="http://schemas.microsoft.com/office/drawing/2014/main" val="3773376803"/>
                    </a:ext>
                  </a:extLst>
                </a:gridCol>
                <a:gridCol w="1516675">
                  <a:extLst>
                    <a:ext uri="{9D8B030D-6E8A-4147-A177-3AD203B41FA5}">
                      <a16:colId xmlns:a16="http://schemas.microsoft.com/office/drawing/2014/main" val="780413944"/>
                    </a:ext>
                  </a:extLst>
                </a:gridCol>
                <a:gridCol w="1556940">
                  <a:extLst>
                    <a:ext uri="{9D8B030D-6E8A-4147-A177-3AD203B41FA5}">
                      <a16:colId xmlns:a16="http://schemas.microsoft.com/office/drawing/2014/main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8864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49352"/>
                  </a:ext>
                </a:extLst>
              </a:tr>
              <a:tr h="37031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2637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1441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065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146</Words>
  <Application>Microsoft Office PowerPoint</Application>
  <PresentationFormat>Panorámica</PresentationFormat>
  <Paragraphs>174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Gill Sans MT</vt:lpstr>
      <vt:lpstr>Galería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2018-02-13T22:46:06Z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