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115" d="100"/>
          <a:sy n="115" d="100"/>
        </p:scale>
        <p:origin x="51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  <dgm:t>
        <a:bodyPr/>
        <a:lstStyle/>
        <a:p>
          <a:endParaRPr lang="es-ES_tradnl"/>
        </a:p>
      </dgm:t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  <dgm:t>
        <a:bodyPr/>
        <a:lstStyle/>
        <a:p>
          <a:endParaRPr lang="es-ES_tradnl"/>
        </a:p>
      </dgm:t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  <dgm:t>
        <a:bodyPr/>
        <a:lstStyle/>
        <a:p>
          <a:endParaRPr lang="es-ES_tradnl"/>
        </a:p>
      </dgm:t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15/2/18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16027F3C-9C3E-464A-968F-0216CAD0D6E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47BA14E-94C9-45C0-8B19-9E8975D92C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15/2/18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‹Nr.›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1AD9BC45-2482-48B1-86E5-832C11382C5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15/2/18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3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9116" y="2183713"/>
            <a:ext cx="10287444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3089" y="4777379"/>
            <a:ext cx="8915399" cy="1126283"/>
          </a:xfrm>
        </p:spPr>
        <p:txBody>
          <a:bodyPr rtlCol="0" anchor="ctr"/>
          <a:lstStyle/>
          <a:p>
            <a:pPr algn="ctr" rtl="0"/>
            <a:r>
              <a:rPr lang="es-ES" dirty="0" smtClean="0"/>
              <a:t>Lola </a:t>
            </a:r>
            <a:r>
              <a:rPr lang="es-ES" dirty="0"/>
              <a:t>A</a:t>
            </a:r>
            <a:r>
              <a:rPr lang="es-ES" dirty="0" smtClean="0"/>
              <a:t>rdura</a:t>
            </a:r>
            <a:r>
              <a:rPr lang="es-ES" dirty="0"/>
              <a:t>, Alejandra </a:t>
            </a:r>
            <a:r>
              <a:rPr lang="es-ES" dirty="0" smtClean="0"/>
              <a:t>G</a:t>
            </a:r>
            <a:r>
              <a:rPr lang="es-ES" dirty="0" smtClean="0"/>
              <a:t>arcía, </a:t>
            </a:r>
            <a:r>
              <a:rPr lang="es-ES" dirty="0"/>
              <a:t>Inés </a:t>
            </a:r>
            <a:r>
              <a:rPr lang="es-ES" dirty="0" smtClean="0"/>
              <a:t>M</a:t>
            </a:r>
            <a:r>
              <a:rPr lang="es-ES" dirty="0" smtClean="0"/>
              <a:t>artín y Ainhoa Rey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D4DBCD60-7FED-4A8A-ADE0-286A1FAD6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64" y="155678"/>
            <a:ext cx="9677271" cy="65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xmlns="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54743"/>
              </p:ext>
            </p:extLst>
          </p:nvPr>
        </p:nvGraphicFramePr>
        <p:xfrm>
          <a:off x="1199454" y="517214"/>
          <a:ext cx="9865098" cy="6008130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xmlns="" val="1410358863"/>
                    </a:ext>
                  </a:extLst>
                </a:gridCol>
                <a:gridCol w="1184066">
                  <a:extLst>
                    <a:ext uri="{9D8B030D-6E8A-4147-A177-3AD203B41FA5}">
                      <a16:colId xmlns:a16="http://schemas.microsoft.com/office/drawing/2014/main" xmlns="" val="1353049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419391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7733768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780413944"/>
                    </a:ext>
                  </a:extLst>
                </a:gridCol>
                <a:gridCol w="1279882">
                  <a:extLst>
                    <a:ext uri="{9D8B030D-6E8A-4147-A177-3AD203B41FA5}">
                      <a16:colId xmlns:a16="http://schemas.microsoft.com/office/drawing/2014/main" xmlns="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xmlns="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xmlns="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xmlns="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xmlns="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1688642"/>
                  </a:ext>
                </a:extLst>
              </a:tr>
              <a:tr h="2377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  <a:p>
                      <a:pPr algn="ctr" fontAlgn="b"/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75$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155</Words>
  <Application>Microsoft Macintosh PowerPoint</Application>
  <PresentationFormat>Panorámica</PresentationFormat>
  <Paragraphs>181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Century Gothic</vt:lpstr>
      <vt:lpstr>Wingdings 3</vt:lpstr>
      <vt:lpstr>Espiral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2018-02-15T16:15:41Z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