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9" r:id="rId6"/>
    <p:sldId id="263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D54851-3C29-4D26-9252-E823CE7AC615}" v="1138" dt="2022-09-09T01:33:17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398E2-6373-4C3E-9191-4816F7AEA553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8743CE-E635-4C0E-9AA6-034E73DAF8DC}">
      <dgm:prSet custT="1"/>
      <dgm:spPr/>
      <dgm:t>
        <a:bodyPr/>
        <a:lstStyle/>
        <a:p>
          <a:pPr algn="ctr"/>
          <a:r>
            <a:rPr lang="en-US" sz="2400" b="1" u="none" dirty="0">
              <a:latin typeface="+mn-lt"/>
            </a:rPr>
            <a:t>Entity Relationship Diagram</a:t>
          </a:r>
        </a:p>
      </dgm:t>
    </dgm:pt>
    <dgm:pt modelId="{D9FFC527-6527-4C8D-B728-7803B74FD65F}" type="parTrans" cxnId="{34795B5A-15B3-4263-ACF0-523EF99DD405}">
      <dgm:prSet/>
      <dgm:spPr/>
      <dgm:t>
        <a:bodyPr/>
        <a:lstStyle/>
        <a:p>
          <a:endParaRPr lang="en-US"/>
        </a:p>
      </dgm:t>
    </dgm:pt>
    <dgm:pt modelId="{6E64E6F7-1E57-4A56-A696-800947AEC821}" type="sibTrans" cxnId="{34795B5A-15B3-4263-ACF0-523EF99DD405}">
      <dgm:prSet/>
      <dgm:spPr/>
      <dgm:t>
        <a:bodyPr/>
        <a:lstStyle/>
        <a:p>
          <a:endParaRPr lang="en-US"/>
        </a:p>
      </dgm:t>
    </dgm:pt>
    <dgm:pt modelId="{2549DC37-FBC4-47CC-8B89-4701239E569F}" type="pres">
      <dgm:prSet presAssocID="{167398E2-6373-4C3E-9191-4816F7AEA553}" presName="linear" presStyleCnt="0">
        <dgm:presLayoutVars>
          <dgm:animLvl val="lvl"/>
          <dgm:resizeHandles val="exact"/>
        </dgm:presLayoutVars>
      </dgm:prSet>
      <dgm:spPr/>
    </dgm:pt>
    <dgm:pt modelId="{9A31797B-789A-4004-8036-A73715ED458D}" type="pres">
      <dgm:prSet presAssocID="{438743CE-E635-4C0E-9AA6-034E73DAF8DC}" presName="parentText" presStyleLbl="node1" presStyleIdx="0" presStyleCnt="1" custLinFactNeighborX="12763" custLinFactNeighborY="-992">
        <dgm:presLayoutVars>
          <dgm:chMax val="0"/>
          <dgm:bulletEnabled val="1"/>
        </dgm:presLayoutVars>
      </dgm:prSet>
      <dgm:spPr/>
    </dgm:pt>
  </dgm:ptLst>
  <dgm:cxnLst>
    <dgm:cxn modelId="{69E3F406-3691-470C-9A04-54F2657921EB}" type="presOf" srcId="{438743CE-E635-4C0E-9AA6-034E73DAF8DC}" destId="{9A31797B-789A-4004-8036-A73715ED458D}" srcOrd="0" destOrd="0" presId="urn:microsoft.com/office/officeart/2005/8/layout/vList2"/>
    <dgm:cxn modelId="{34795B5A-15B3-4263-ACF0-523EF99DD405}" srcId="{167398E2-6373-4C3E-9191-4816F7AEA553}" destId="{438743CE-E635-4C0E-9AA6-034E73DAF8DC}" srcOrd="0" destOrd="0" parTransId="{D9FFC527-6527-4C8D-B728-7803B74FD65F}" sibTransId="{6E64E6F7-1E57-4A56-A696-800947AEC821}"/>
    <dgm:cxn modelId="{DB1EFAD2-8605-48AA-A4E0-5A55FF2BB18A}" type="presOf" srcId="{167398E2-6373-4C3E-9191-4816F7AEA553}" destId="{2549DC37-FBC4-47CC-8B89-4701239E569F}" srcOrd="0" destOrd="0" presId="urn:microsoft.com/office/officeart/2005/8/layout/vList2"/>
    <dgm:cxn modelId="{2CF1FF17-BE4B-4048-A5A7-0E321149D352}" type="presParOf" srcId="{2549DC37-FBC4-47CC-8B89-4701239E569F}" destId="{9A31797B-789A-4004-8036-A73715ED45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E0233E-A8B3-448C-BE81-9E60DA9A34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7DB2BB-9E91-4714-9E86-BDD77A179327}">
      <dgm:prSet/>
      <dgm:spPr/>
      <dgm:t>
        <a:bodyPr/>
        <a:lstStyle/>
        <a:p>
          <a:pPr algn="ctr"/>
          <a:r>
            <a:rPr lang="en-US" b="1"/>
            <a:t>Room Bookings Dashboard</a:t>
          </a:r>
          <a:endParaRPr lang="en-US"/>
        </a:p>
      </dgm:t>
    </dgm:pt>
    <dgm:pt modelId="{C9931721-1910-4171-8B6D-89FF1ECE5ECA}" type="parTrans" cxnId="{77D45694-450A-413C-8CF0-EE53EDB3AEE1}">
      <dgm:prSet/>
      <dgm:spPr/>
      <dgm:t>
        <a:bodyPr/>
        <a:lstStyle/>
        <a:p>
          <a:endParaRPr lang="en-US"/>
        </a:p>
      </dgm:t>
    </dgm:pt>
    <dgm:pt modelId="{4758C4C9-2B24-4463-9B02-E19B557D67EA}" type="sibTrans" cxnId="{77D45694-450A-413C-8CF0-EE53EDB3AEE1}">
      <dgm:prSet/>
      <dgm:spPr/>
      <dgm:t>
        <a:bodyPr/>
        <a:lstStyle/>
        <a:p>
          <a:endParaRPr lang="en-US"/>
        </a:p>
      </dgm:t>
    </dgm:pt>
    <dgm:pt modelId="{24E9FBD0-C39C-436B-BC6B-09E3CF28F698}" type="pres">
      <dgm:prSet presAssocID="{C8E0233E-A8B3-448C-BE81-9E60DA9A3416}" presName="linear" presStyleCnt="0">
        <dgm:presLayoutVars>
          <dgm:animLvl val="lvl"/>
          <dgm:resizeHandles val="exact"/>
        </dgm:presLayoutVars>
      </dgm:prSet>
      <dgm:spPr/>
    </dgm:pt>
    <dgm:pt modelId="{CA814E1D-DECC-4DC7-B129-07FB58D53562}" type="pres">
      <dgm:prSet presAssocID="{0C7DB2BB-9E91-4714-9E86-BDD77A179327}" presName="parentText" presStyleLbl="node1" presStyleIdx="0" presStyleCnt="1" custLinFactNeighborX="34" custLinFactNeighborY="-805">
        <dgm:presLayoutVars>
          <dgm:chMax val="0"/>
          <dgm:bulletEnabled val="1"/>
        </dgm:presLayoutVars>
      </dgm:prSet>
      <dgm:spPr/>
    </dgm:pt>
  </dgm:ptLst>
  <dgm:cxnLst>
    <dgm:cxn modelId="{EC81E22C-97D3-46BC-B343-DF37ABB49156}" type="presOf" srcId="{0C7DB2BB-9E91-4714-9E86-BDD77A179327}" destId="{CA814E1D-DECC-4DC7-B129-07FB58D53562}" srcOrd="0" destOrd="0" presId="urn:microsoft.com/office/officeart/2005/8/layout/vList2"/>
    <dgm:cxn modelId="{C3141235-1E37-40BB-AA3F-AA4F125A83C5}" type="presOf" srcId="{C8E0233E-A8B3-448C-BE81-9E60DA9A3416}" destId="{24E9FBD0-C39C-436B-BC6B-09E3CF28F698}" srcOrd="0" destOrd="0" presId="urn:microsoft.com/office/officeart/2005/8/layout/vList2"/>
    <dgm:cxn modelId="{77D45694-450A-413C-8CF0-EE53EDB3AEE1}" srcId="{C8E0233E-A8B3-448C-BE81-9E60DA9A3416}" destId="{0C7DB2BB-9E91-4714-9E86-BDD77A179327}" srcOrd="0" destOrd="0" parTransId="{C9931721-1910-4171-8B6D-89FF1ECE5ECA}" sibTransId="{4758C4C9-2B24-4463-9B02-E19B557D67EA}"/>
    <dgm:cxn modelId="{527FE8F1-FC1D-4B20-BB06-ECAAEE02A479}" type="presParOf" srcId="{24E9FBD0-C39C-436B-BC6B-09E3CF28F698}" destId="{CA814E1D-DECC-4DC7-B129-07FB58D535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AF472-96C0-4280-8A1C-2A278B1051DC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DA8C7B-B306-468C-A3A7-71BBB12737E7}">
      <dgm:prSet/>
      <dgm:spPr/>
      <dgm:t>
        <a:bodyPr/>
        <a:lstStyle/>
        <a:p>
          <a:pPr algn="ctr"/>
          <a:r>
            <a:rPr lang="en-US" b="1" dirty="0"/>
            <a:t>Entity Relationship Diagram Explained</a:t>
          </a:r>
          <a:endParaRPr lang="en-US" dirty="0"/>
        </a:p>
      </dgm:t>
    </dgm:pt>
    <dgm:pt modelId="{C83352D5-B175-457C-A621-A21A30C9F50B}" type="parTrans" cxnId="{5FF0D6B2-0687-4DA2-9194-486FB8A4BA87}">
      <dgm:prSet/>
      <dgm:spPr/>
      <dgm:t>
        <a:bodyPr/>
        <a:lstStyle/>
        <a:p>
          <a:endParaRPr lang="en-US"/>
        </a:p>
      </dgm:t>
    </dgm:pt>
    <dgm:pt modelId="{026D5664-89C2-4072-BDE2-A8AB9EC0A907}" type="sibTrans" cxnId="{5FF0D6B2-0687-4DA2-9194-486FB8A4BA87}">
      <dgm:prSet/>
      <dgm:spPr/>
      <dgm:t>
        <a:bodyPr/>
        <a:lstStyle/>
        <a:p>
          <a:endParaRPr lang="en-US"/>
        </a:p>
      </dgm:t>
    </dgm:pt>
    <dgm:pt modelId="{B36B3658-6FE6-4AE8-8045-74049CF107B5}" type="pres">
      <dgm:prSet presAssocID="{A0FAF472-96C0-4280-8A1C-2A278B1051DC}" presName="linear" presStyleCnt="0">
        <dgm:presLayoutVars>
          <dgm:animLvl val="lvl"/>
          <dgm:resizeHandles val="exact"/>
        </dgm:presLayoutVars>
      </dgm:prSet>
      <dgm:spPr/>
    </dgm:pt>
    <dgm:pt modelId="{172211DE-5493-4EF2-9C59-45F951AF1418}" type="pres">
      <dgm:prSet presAssocID="{57DA8C7B-B306-468C-A3A7-71BBB12737E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26F1916-FBB3-4E17-8C0B-920DF418E952}" type="presOf" srcId="{57DA8C7B-B306-468C-A3A7-71BBB12737E7}" destId="{172211DE-5493-4EF2-9C59-45F951AF1418}" srcOrd="0" destOrd="0" presId="urn:microsoft.com/office/officeart/2005/8/layout/vList2"/>
    <dgm:cxn modelId="{5FF0D6B2-0687-4DA2-9194-486FB8A4BA87}" srcId="{A0FAF472-96C0-4280-8A1C-2A278B1051DC}" destId="{57DA8C7B-B306-468C-A3A7-71BBB12737E7}" srcOrd="0" destOrd="0" parTransId="{C83352D5-B175-457C-A621-A21A30C9F50B}" sibTransId="{026D5664-89C2-4072-BDE2-A8AB9EC0A907}"/>
    <dgm:cxn modelId="{4D1D0DF4-ED23-466D-A8DA-0C45FAFFF917}" type="presOf" srcId="{A0FAF472-96C0-4280-8A1C-2A278B1051DC}" destId="{B36B3658-6FE6-4AE8-8045-74049CF107B5}" srcOrd="0" destOrd="0" presId="urn:microsoft.com/office/officeart/2005/8/layout/vList2"/>
    <dgm:cxn modelId="{22C0A6BF-DD4F-4588-B2EA-AA968D8D6516}" type="presParOf" srcId="{B36B3658-6FE6-4AE8-8045-74049CF107B5}" destId="{172211DE-5493-4EF2-9C59-45F951AF14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D02CC-E9D3-4309-9232-2F5D98619F9B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BAB03-270C-4FC3-AD6A-9EF02417E340}">
      <dgm:prSet/>
      <dgm:spPr/>
      <dgm:t>
        <a:bodyPr/>
        <a:lstStyle/>
        <a:p>
          <a:r>
            <a:rPr lang="en-CA" b="1" dirty="0"/>
            <a:t>Room Table: Captures the information about the different types of rooms available with their capacity and prices per day. Each row of the listed room type is uniquely identified by an ID</a:t>
          </a:r>
          <a:endParaRPr lang="en-US" b="1" dirty="0"/>
        </a:p>
      </dgm:t>
    </dgm:pt>
    <dgm:pt modelId="{65974EFC-4BB4-4671-99D5-24ED8A97FD01}" type="parTrans" cxnId="{2003D441-7DFE-495E-8557-8A95F0FAAFF2}">
      <dgm:prSet/>
      <dgm:spPr/>
      <dgm:t>
        <a:bodyPr/>
        <a:lstStyle/>
        <a:p>
          <a:endParaRPr lang="en-US"/>
        </a:p>
      </dgm:t>
    </dgm:pt>
    <dgm:pt modelId="{7C4A6F1A-C4D4-4018-8F59-57203B063402}" type="sibTrans" cxnId="{2003D441-7DFE-495E-8557-8A95F0FAAFF2}">
      <dgm:prSet/>
      <dgm:spPr/>
      <dgm:t>
        <a:bodyPr/>
        <a:lstStyle/>
        <a:p>
          <a:endParaRPr lang="en-US"/>
        </a:p>
      </dgm:t>
    </dgm:pt>
    <dgm:pt modelId="{3C7A41F0-7097-448D-B4DD-1DF227A034A4}">
      <dgm:prSet/>
      <dgm:spPr/>
      <dgm:t>
        <a:bodyPr/>
        <a:lstStyle/>
        <a:p>
          <a:r>
            <a:rPr lang="en-CA" b="1" dirty="0"/>
            <a:t>Request Table: Captures the information about guests who are put in requests for rooms including number occupants and  date and time they want it. The table has </a:t>
          </a:r>
          <a:r>
            <a:rPr lang="en-CA" b="1" dirty="0" err="1"/>
            <a:t>RequestID</a:t>
          </a:r>
          <a:r>
            <a:rPr lang="en-CA" b="1" dirty="0"/>
            <a:t> as a primary key and room type which serves a foreign key that links it to room table thereby providing information about the type of room requested for</a:t>
          </a:r>
          <a:endParaRPr lang="en-US" b="1" dirty="0"/>
        </a:p>
      </dgm:t>
    </dgm:pt>
    <dgm:pt modelId="{00CD71A7-6068-4278-972C-D9DB6EFC7F5C}" type="parTrans" cxnId="{7DDA3657-9EFF-48BC-82A2-850455DD3DDD}">
      <dgm:prSet/>
      <dgm:spPr/>
      <dgm:t>
        <a:bodyPr/>
        <a:lstStyle/>
        <a:p>
          <a:endParaRPr lang="en-US"/>
        </a:p>
      </dgm:t>
    </dgm:pt>
    <dgm:pt modelId="{C9E0C6FC-7BAD-4954-9384-3C5A633C488B}" type="sibTrans" cxnId="{7DDA3657-9EFF-48BC-82A2-850455DD3DDD}">
      <dgm:prSet/>
      <dgm:spPr/>
      <dgm:t>
        <a:bodyPr/>
        <a:lstStyle/>
        <a:p>
          <a:endParaRPr lang="en-US"/>
        </a:p>
      </dgm:t>
    </dgm:pt>
    <dgm:pt modelId="{9F277280-1FAC-4D69-A7DA-30D38EF29C5D}">
      <dgm:prSet/>
      <dgm:spPr/>
      <dgm:t>
        <a:bodyPr/>
        <a:lstStyle/>
        <a:p>
          <a:r>
            <a:rPr lang="en-CA" b="1" dirty="0"/>
            <a:t>Bookings Table: Has information about guest who not only put in a request but followed through and eventually paid and booked the room. The table also has start and end dates and exact room. It is linked to the Request table by </a:t>
          </a:r>
          <a:r>
            <a:rPr lang="en-CA" b="1" dirty="0" err="1"/>
            <a:t>RequestID</a:t>
          </a:r>
          <a:r>
            <a:rPr lang="en-CA" b="1" dirty="0"/>
            <a:t>(FK)</a:t>
          </a:r>
          <a:endParaRPr lang="en-US" b="1" dirty="0"/>
        </a:p>
      </dgm:t>
    </dgm:pt>
    <dgm:pt modelId="{F9A3A77D-3AB5-4201-947B-1A758CE46C74}" type="parTrans" cxnId="{1B0EFE23-B27E-4FFC-8ABF-6A5E71A4EE88}">
      <dgm:prSet/>
      <dgm:spPr/>
      <dgm:t>
        <a:bodyPr/>
        <a:lstStyle/>
        <a:p>
          <a:endParaRPr lang="en-US"/>
        </a:p>
      </dgm:t>
    </dgm:pt>
    <dgm:pt modelId="{854CE2B2-B48D-4B96-97EC-D712FAFF2BFD}" type="sibTrans" cxnId="{1B0EFE23-B27E-4FFC-8ABF-6A5E71A4EE88}">
      <dgm:prSet/>
      <dgm:spPr/>
      <dgm:t>
        <a:bodyPr/>
        <a:lstStyle/>
        <a:p>
          <a:endParaRPr lang="en-US"/>
        </a:p>
      </dgm:t>
    </dgm:pt>
    <dgm:pt modelId="{94CA21F4-4D77-411E-ACA2-EDAB36D263BA}">
      <dgm:prSet/>
      <dgm:spPr/>
      <dgm:t>
        <a:bodyPr/>
        <a:lstStyle/>
        <a:p>
          <a:r>
            <a:rPr lang="en-CA" b="1" dirty="0"/>
            <a:t>Menu Table: Captures information about the different food options available and their prices. The table has an ID as a primary Key</a:t>
          </a:r>
          <a:endParaRPr lang="en-US" b="1" dirty="0"/>
        </a:p>
      </dgm:t>
    </dgm:pt>
    <dgm:pt modelId="{AECA055A-B917-4CC7-AFB2-E1A248DA840F}" type="parTrans" cxnId="{603E4298-9B33-4872-B0BE-FA2D28DA10E4}">
      <dgm:prSet/>
      <dgm:spPr/>
      <dgm:t>
        <a:bodyPr/>
        <a:lstStyle/>
        <a:p>
          <a:endParaRPr lang="en-US"/>
        </a:p>
      </dgm:t>
    </dgm:pt>
    <dgm:pt modelId="{5261E3BC-97EA-4400-8694-D9658D13D172}" type="sibTrans" cxnId="{603E4298-9B33-4872-B0BE-FA2D28DA10E4}">
      <dgm:prSet/>
      <dgm:spPr/>
      <dgm:t>
        <a:bodyPr/>
        <a:lstStyle/>
        <a:p>
          <a:endParaRPr lang="en-US"/>
        </a:p>
      </dgm:t>
    </dgm:pt>
    <dgm:pt modelId="{CA069C12-3035-4CD6-B1D2-20AD89C59D1D}">
      <dgm:prSet/>
      <dgm:spPr/>
      <dgm:t>
        <a:bodyPr/>
        <a:lstStyle/>
        <a:p>
          <a:r>
            <a:rPr lang="en-CA" b="1" dirty="0"/>
            <a:t>Food Order: tells us the destination of ordered food, dates and times orders were placed. This table has information about the </a:t>
          </a:r>
          <a:r>
            <a:rPr lang="en-CA" b="1" dirty="0" err="1"/>
            <a:t>Billroom</a:t>
          </a:r>
          <a:r>
            <a:rPr lang="en-CA" b="1" dirty="0"/>
            <a:t> the order is charged to. However, because </a:t>
          </a:r>
          <a:r>
            <a:rPr lang="en-CA" b="1" dirty="0" err="1"/>
            <a:t>Billroom</a:t>
          </a:r>
          <a:r>
            <a:rPr lang="en-CA" b="1" dirty="0"/>
            <a:t> is not a </a:t>
          </a:r>
          <a:r>
            <a:rPr lang="en-CA" b="1" dirty="0" err="1"/>
            <a:t>PrimaryID</a:t>
          </a:r>
          <a:r>
            <a:rPr lang="en-CA" b="1" dirty="0"/>
            <a:t>, it is difficult to tell specifically the client that booked room where the food is billed to. Food order table could only be joined to the  Menu table by the </a:t>
          </a:r>
          <a:r>
            <a:rPr lang="en-CA" b="1" dirty="0" err="1"/>
            <a:t>Menuid</a:t>
          </a:r>
          <a:r>
            <a:rPr lang="en-CA" b="1" dirty="0"/>
            <a:t> (foreign key) as this helps us to know the type and price of food ordered</a:t>
          </a:r>
          <a:endParaRPr lang="en-US" b="1" dirty="0"/>
        </a:p>
      </dgm:t>
    </dgm:pt>
    <dgm:pt modelId="{BB8955F5-22DD-454D-8D61-B993DF62BCEC}" type="parTrans" cxnId="{A55376BC-5257-4715-8C33-B496E9CFBF2E}">
      <dgm:prSet/>
      <dgm:spPr/>
      <dgm:t>
        <a:bodyPr/>
        <a:lstStyle/>
        <a:p>
          <a:endParaRPr lang="en-US"/>
        </a:p>
      </dgm:t>
    </dgm:pt>
    <dgm:pt modelId="{31F43F47-7BD8-4546-8E61-E1B0F625787C}" type="sibTrans" cxnId="{A55376BC-5257-4715-8C33-B496E9CFBF2E}">
      <dgm:prSet/>
      <dgm:spPr/>
      <dgm:t>
        <a:bodyPr/>
        <a:lstStyle/>
        <a:p>
          <a:endParaRPr lang="en-US"/>
        </a:p>
      </dgm:t>
    </dgm:pt>
    <dgm:pt modelId="{2F2A7C18-3BD1-4686-8670-3DCE1D089920}" type="pres">
      <dgm:prSet presAssocID="{256D02CC-E9D3-4309-9232-2F5D98619F9B}" presName="linearFlow" presStyleCnt="0">
        <dgm:presLayoutVars>
          <dgm:dir/>
          <dgm:resizeHandles val="exact"/>
        </dgm:presLayoutVars>
      </dgm:prSet>
      <dgm:spPr/>
    </dgm:pt>
    <dgm:pt modelId="{6C7F9F07-C2D1-4BFB-BD0A-0DDCD9932A44}" type="pres">
      <dgm:prSet presAssocID="{6D2BAB03-270C-4FC3-AD6A-9EF02417E340}" presName="composite" presStyleCnt="0"/>
      <dgm:spPr/>
    </dgm:pt>
    <dgm:pt modelId="{EA5E2DE1-CA44-4527-A354-073682C81C01}" type="pres">
      <dgm:prSet presAssocID="{6D2BAB03-270C-4FC3-AD6A-9EF02417E340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35A9619-74FA-4624-8A85-DCEF0CA56DE1}" type="pres">
      <dgm:prSet presAssocID="{6D2BAB03-270C-4FC3-AD6A-9EF02417E340}" presName="txShp" presStyleLbl="node1" presStyleIdx="0" presStyleCnt="5">
        <dgm:presLayoutVars>
          <dgm:bulletEnabled val="1"/>
        </dgm:presLayoutVars>
      </dgm:prSet>
      <dgm:spPr/>
    </dgm:pt>
    <dgm:pt modelId="{0630F0E7-4A04-49F8-A3C0-DF0CF49866E2}" type="pres">
      <dgm:prSet presAssocID="{7C4A6F1A-C4D4-4018-8F59-57203B063402}" presName="spacing" presStyleCnt="0"/>
      <dgm:spPr/>
    </dgm:pt>
    <dgm:pt modelId="{490531FF-BA3F-4167-B179-29D894A2C4AE}" type="pres">
      <dgm:prSet presAssocID="{3C7A41F0-7097-448D-B4DD-1DF227A034A4}" presName="composite" presStyleCnt="0"/>
      <dgm:spPr/>
    </dgm:pt>
    <dgm:pt modelId="{A2700627-E099-4AF8-AE2E-63E8D2648A7B}" type="pres">
      <dgm:prSet presAssocID="{3C7A41F0-7097-448D-B4DD-1DF227A034A4}" presName="imgShp" presStyleLbl="fgImgPlace1" presStyleIdx="1" presStyleCnt="5" custScaleX="93610" custScaleY="952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0591642-92D3-46E6-9771-19092F39F5E4}" type="pres">
      <dgm:prSet presAssocID="{3C7A41F0-7097-448D-B4DD-1DF227A034A4}" presName="txShp" presStyleLbl="node1" presStyleIdx="1" presStyleCnt="5">
        <dgm:presLayoutVars>
          <dgm:bulletEnabled val="1"/>
        </dgm:presLayoutVars>
      </dgm:prSet>
      <dgm:spPr/>
    </dgm:pt>
    <dgm:pt modelId="{71BAD6DB-277F-4BF3-9F14-097F23F690F6}" type="pres">
      <dgm:prSet presAssocID="{C9E0C6FC-7BAD-4954-9384-3C5A633C488B}" presName="spacing" presStyleCnt="0"/>
      <dgm:spPr/>
    </dgm:pt>
    <dgm:pt modelId="{5683E8F9-F5E3-41B1-A547-17432A2BB24E}" type="pres">
      <dgm:prSet presAssocID="{9F277280-1FAC-4D69-A7DA-30D38EF29C5D}" presName="composite" presStyleCnt="0"/>
      <dgm:spPr/>
    </dgm:pt>
    <dgm:pt modelId="{A9E9E2AB-FFB2-4B1A-B772-9B9B7AAA2B18}" type="pres">
      <dgm:prSet presAssocID="{9F277280-1FAC-4D69-A7DA-30D38EF29C5D}" presName="imgShp" presStyleLbl="fgImgPlace1" presStyleIdx="2" presStyleCnt="5" custScaleX="99105" custScaleY="981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AAD1AF9-176D-4699-A6D7-32D6EEE67D55}" type="pres">
      <dgm:prSet presAssocID="{9F277280-1FAC-4D69-A7DA-30D38EF29C5D}" presName="txShp" presStyleLbl="node1" presStyleIdx="2" presStyleCnt="5">
        <dgm:presLayoutVars>
          <dgm:bulletEnabled val="1"/>
        </dgm:presLayoutVars>
      </dgm:prSet>
      <dgm:spPr/>
    </dgm:pt>
    <dgm:pt modelId="{0201D0B8-AEC0-46A9-956B-FBC324CD9E9B}" type="pres">
      <dgm:prSet presAssocID="{854CE2B2-B48D-4B96-97EC-D712FAFF2BFD}" presName="spacing" presStyleCnt="0"/>
      <dgm:spPr/>
    </dgm:pt>
    <dgm:pt modelId="{3A43385B-C0D4-4764-8569-98FEC7ABB198}" type="pres">
      <dgm:prSet presAssocID="{94CA21F4-4D77-411E-ACA2-EDAB36D263BA}" presName="composite" presStyleCnt="0"/>
      <dgm:spPr/>
    </dgm:pt>
    <dgm:pt modelId="{E0FEA806-76CE-4572-8CD6-184F1F278CA8}" type="pres">
      <dgm:prSet presAssocID="{94CA21F4-4D77-411E-ACA2-EDAB36D263BA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74CAE7E-923E-41C4-9EE4-8BF9170168B4}" type="pres">
      <dgm:prSet presAssocID="{94CA21F4-4D77-411E-ACA2-EDAB36D263BA}" presName="txShp" presStyleLbl="node1" presStyleIdx="3" presStyleCnt="5">
        <dgm:presLayoutVars>
          <dgm:bulletEnabled val="1"/>
        </dgm:presLayoutVars>
      </dgm:prSet>
      <dgm:spPr/>
    </dgm:pt>
    <dgm:pt modelId="{B56D5B46-9639-4F47-BDC9-6705F2BD1F45}" type="pres">
      <dgm:prSet presAssocID="{5261E3BC-97EA-4400-8694-D9658D13D172}" presName="spacing" presStyleCnt="0"/>
      <dgm:spPr/>
    </dgm:pt>
    <dgm:pt modelId="{5C14C51B-E847-40D2-A3E1-DB9F4C231CEF}" type="pres">
      <dgm:prSet presAssocID="{CA069C12-3035-4CD6-B1D2-20AD89C59D1D}" presName="composite" presStyleCnt="0"/>
      <dgm:spPr/>
    </dgm:pt>
    <dgm:pt modelId="{204AC3C2-62CC-48C1-AEDD-F79D9CED98B1}" type="pres">
      <dgm:prSet presAssocID="{CA069C12-3035-4CD6-B1D2-20AD89C59D1D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B2DC3548-E485-4C61-9A57-366C5B5F4583}" type="pres">
      <dgm:prSet presAssocID="{CA069C12-3035-4CD6-B1D2-20AD89C59D1D}" presName="txShp" presStyleLbl="node1" presStyleIdx="4" presStyleCnt="5" custLinFactNeighborX="-50" custLinFactNeighborY="1835">
        <dgm:presLayoutVars>
          <dgm:bulletEnabled val="1"/>
        </dgm:presLayoutVars>
      </dgm:prSet>
      <dgm:spPr/>
    </dgm:pt>
  </dgm:ptLst>
  <dgm:cxnLst>
    <dgm:cxn modelId="{0F2DDE06-FBB5-4CB1-B14C-B77E10AFC007}" type="presOf" srcId="{6D2BAB03-270C-4FC3-AD6A-9EF02417E340}" destId="{F35A9619-74FA-4624-8A85-DCEF0CA56DE1}" srcOrd="0" destOrd="0" presId="urn:microsoft.com/office/officeart/2005/8/layout/vList3"/>
    <dgm:cxn modelId="{1D22C017-2F61-4245-A1F0-00B5F7F426A8}" type="presOf" srcId="{3C7A41F0-7097-448D-B4DD-1DF227A034A4}" destId="{F0591642-92D3-46E6-9771-19092F39F5E4}" srcOrd="0" destOrd="0" presId="urn:microsoft.com/office/officeart/2005/8/layout/vList3"/>
    <dgm:cxn modelId="{044BBE1B-A956-4737-862D-A05F1466A78B}" type="presOf" srcId="{256D02CC-E9D3-4309-9232-2F5D98619F9B}" destId="{2F2A7C18-3BD1-4686-8670-3DCE1D089920}" srcOrd="0" destOrd="0" presId="urn:microsoft.com/office/officeart/2005/8/layout/vList3"/>
    <dgm:cxn modelId="{1B0EFE23-B27E-4FFC-8ABF-6A5E71A4EE88}" srcId="{256D02CC-E9D3-4309-9232-2F5D98619F9B}" destId="{9F277280-1FAC-4D69-A7DA-30D38EF29C5D}" srcOrd="2" destOrd="0" parTransId="{F9A3A77D-3AB5-4201-947B-1A758CE46C74}" sibTransId="{854CE2B2-B48D-4B96-97EC-D712FAFF2BFD}"/>
    <dgm:cxn modelId="{2003D441-7DFE-495E-8557-8A95F0FAAFF2}" srcId="{256D02CC-E9D3-4309-9232-2F5D98619F9B}" destId="{6D2BAB03-270C-4FC3-AD6A-9EF02417E340}" srcOrd="0" destOrd="0" parTransId="{65974EFC-4BB4-4671-99D5-24ED8A97FD01}" sibTransId="{7C4A6F1A-C4D4-4018-8F59-57203B063402}"/>
    <dgm:cxn modelId="{7DDA3657-9EFF-48BC-82A2-850455DD3DDD}" srcId="{256D02CC-E9D3-4309-9232-2F5D98619F9B}" destId="{3C7A41F0-7097-448D-B4DD-1DF227A034A4}" srcOrd="1" destOrd="0" parTransId="{00CD71A7-6068-4278-972C-D9DB6EFC7F5C}" sibTransId="{C9E0C6FC-7BAD-4954-9384-3C5A633C488B}"/>
    <dgm:cxn modelId="{603E4298-9B33-4872-B0BE-FA2D28DA10E4}" srcId="{256D02CC-E9D3-4309-9232-2F5D98619F9B}" destId="{94CA21F4-4D77-411E-ACA2-EDAB36D263BA}" srcOrd="3" destOrd="0" parTransId="{AECA055A-B917-4CC7-AFB2-E1A248DA840F}" sibTransId="{5261E3BC-97EA-4400-8694-D9658D13D172}"/>
    <dgm:cxn modelId="{B98E629A-108C-4AF5-AA5E-6FF67C9D185B}" type="presOf" srcId="{CA069C12-3035-4CD6-B1D2-20AD89C59D1D}" destId="{B2DC3548-E485-4C61-9A57-366C5B5F4583}" srcOrd="0" destOrd="0" presId="urn:microsoft.com/office/officeart/2005/8/layout/vList3"/>
    <dgm:cxn modelId="{5CB6B6AE-22A4-4159-9F84-5198FDD9B29B}" type="presOf" srcId="{9F277280-1FAC-4D69-A7DA-30D38EF29C5D}" destId="{6AAD1AF9-176D-4699-A6D7-32D6EEE67D55}" srcOrd="0" destOrd="0" presId="urn:microsoft.com/office/officeart/2005/8/layout/vList3"/>
    <dgm:cxn modelId="{80458BB0-8A02-4BB7-AE16-9DC04BE9D6E5}" type="presOf" srcId="{94CA21F4-4D77-411E-ACA2-EDAB36D263BA}" destId="{574CAE7E-923E-41C4-9EE4-8BF9170168B4}" srcOrd="0" destOrd="0" presId="urn:microsoft.com/office/officeart/2005/8/layout/vList3"/>
    <dgm:cxn modelId="{A55376BC-5257-4715-8C33-B496E9CFBF2E}" srcId="{256D02CC-E9D3-4309-9232-2F5D98619F9B}" destId="{CA069C12-3035-4CD6-B1D2-20AD89C59D1D}" srcOrd="4" destOrd="0" parTransId="{BB8955F5-22DD-454D-8D61-B993DF62BCEC}" sibTransId="{31F43F47-7BD8-4546-8E61-E1B0F625787C}"/>
    <dgm:cxn modelId="{14C33E12-ADF6-405A-B260-6CD60F450572}" type="presParOf" srcId="{2F2A7C18-3BD1-4686-8670-3DCE1D089920}" destId="{6C7F9F07-C2D1-4BFB-BD0A-0DDCD9932A44}" srcOrd="0" destOrd="0" presId="urn:microsoft.com/office/officeart/2005/8/layout/vList3"/>
    <dgm:cxn modelId="{8214262E-FC94-45F4-89D2-C4E28D98B974}" type="presParOf" srcId="{6C7F9F07-C2D1-4BFB-BD0A-0DDCD9932A44}" destId="{EA5E2DE1-CA44-4527-A354-073682C81C01}" srcOrd="0" destOrd="0" presId="urn:microsoft.com/office/officeart/2005/8/layout/vList3"/>
    <dgm:cxn modelId="{67EE506A-AD39-4787-8974-16C47439D1EF}" type="presParOf" srcId="{6C7F9F07-C2D1-4BFB-BD0A-0DDCD9932A44}" destId="{F35A9619-74FA-4624-8A85-DCEF0CA56DE1}" srcOrd="1" destOrd="0" presId="urn:microsoft.com/office/officeart/2005/8/layout/vList3"/>
    <dgm:cxn modelId="{88440028-D4E7-45A8-8FD3-2DBBB2B95614}" type="presParOf" srcId="{2F2A7C18-3BD1-4686-8670-3DCE1D089920}" destId="{0630F0E7-4A04-49F8-A3C0-DF0CF49866E2}" srcOrd="1" destOrd="0" presId="urn:microsoft.com/office/officeart/2005/8/layout/vList3"/>
    <dgm:cxn modelId="{7ED9E7FE-65E0-445E-A04D-0850FCAF3712}" type="presParOf" srcId="{2F2A7C18-3BD1-4686-8670-3DCE1D089920}" destId="{490531FF-BA3F-4167-B179-29D894A2C4AE}" srcOrd="2" destOrd="0" presId="urn:microsoft.com/office/officeart/2005/8/layout/vList3"/>
    <dgm:cxn modelId="{B4EDF39E-8164-4065-9563-DDB210C9EA87}" type="presParOf" srcId="{490531FF-BA3F-4167-B179-29D894A2C4AE}" destId="{A2700627-E099-4AF8-AE2E-63E8D2648A7B}" srcOrd="0" destOrd="0" presId="urn:microsoft.com/office/officeart/2005/8/layout/vList3"/>
    <dgm:cxn modelId="{26455EEE-3EFF-4C3F-8429-1A2A421DA0BD}" type="presParOf" srcId="{490531FF-BA3F-4167-B179-29D894A2C4AE}" destId="{F0591642-92D3-46E6-9771-19092F39F5E4}" srcOrd="1" destOrd="0" presId="urn:microsoft.com/office/officeart/2005/8/layout/vList3"/>
    <dgm:cxn modelId="{7281FC2A-DDFF-42FC-B6C3-0578E8BF1A25}" type="presParOf" srcId="{2F2A7C18-3BD1-4686-8670-3DCE1D089920}" destId="{71BAD6DB-277F-4BF3-9F14-097F23F690F6}" srcOrd="3" destOrd="0" presId="urn:microsoft.com/office/officeart/2005/8/layout/vList3"/>
    <dgm:cxn modelId="{0913B0B4-C77B-41CB-85B0-AD10B7F19C60}" type="presParOf" srcId="{2F2A7C18-3BD1-4686-8670-3DCE1D089920}" destId="{5683E8F9-F5E3-41B1-A547-17432A2BB24E}" srcOrd="4" destOrd="0" presId="urn:microsoft.com/office/officeart/2005/8/layout/vList3"/>
    <dgm:cxn modelId="{EF8BB77F-672E-4604-8E30-4B7DFFA9E616}" type="presParOf" srcId="{5683E8F9-F5E3-41B1-A547-17432A2BB24E}" destId="{A9E9E2AB-FFB2-4B1A-B772-9B9B7AAA2B18}" srcOrd="0" destOrd="0" presId="urn:microsoft.com/office/officeart/2005/8/layout/vList3"/>
    <dgm:cxn modelId="{A7055AFC-AACF-4A28-8508-5596B021B469}" type="presParOf" srcId="{5683E8F9-F5E3-41B1-A547-17432A2BB24E}" destId="{6AAD1AF9-176D-4699-A6D7-32D6EEE67D55}" srcOrd="1" destOrd="0" presId="urn:microsoft.com/office/officeart/2005/8/layout/vList3"/>
    <dgm:cxn modelId="{DD73B53F-F4AE-4A1D-B419-CD597877063F}" type="presParOf" srcId="{2F2A7C18-3BD1-4686-8670-3DCE1D089920}" destId="{0201D0B8-AEC0-46A9-956B-FBC324CD9E9B}" srcOrd="5" destOrd="0" presId="urn:microsoft.com/office/officeart/2005/8/layout/vList3"/>
    <dgm:cxn modelId="{03C520F1-663F-4F22-8708-43711269F274}" type="presParOf" srcId="{2F2A7C18-3BD1-4686-8670-3DCE1D089920}" destId="{3A43385B-C0D4-4764-8569-98FEC7ABB198}" srcOrd="6" destOrd="0" presId="urn:microsoft.com/office/officeart/2005/8/layout/vList3"/>
    <dgm:cxn modelId="{10C4529F-7FAD-4909-A269-D6ECE7BB8E53}" type="presParOf" srcId="{3A43385B-C0D4-4764-8569-98FEC7ABB198}" destId="{E0FEA806-76CE-4572-8CD6-184F1F278CA8}" srcOrd="0" destOrd="0" presId="urn:microsoft.com/office/officeart/2005/8/layout/vList3"/>
    <dgm:cxn modelId="{B68C635A-D4FB-4BC3-A8F1-D2CCEEE0C33C}" type="presParOf" srcId="{3A43385B-C0D4-4764-8569-98FEC7ABB198}" destId="{574CAE7E-923E-41C4-9EE4-8BF9170168B4}" srcOrd="1" destOrd="0" presId="urn:microsoft.com/office/officeart/2005/8/layout/vList3"/>
    <dgm:cxn modelId="{87583AA2-9BD6-4DAE-A462-B8B7F0D58F65}" type="presParOf" srcId="{2F2A7C18-3BD1-4686-8670-3DCE1D089920}" destId="{B56D5B46-9639-4F47-BDC9-6705F2BD1F45}" srcOrd="7" destOrd="0" presId="urn:microsoft.com/office/officeart/2005/8/layout/vList3"/>
    <dgm:cxn modelId="{6C790DCD-B01C-43B4-94D4-ED9BBE9707AC}" type="presParOf" srcId="{2F2A7C18-3BD1-4686-8670-3DCE1D089920}" destId="{5C14C51B-E847-40D2-A3E1-DB9F4C231CEF}" srcOrd="8" destOrd="0" presId="urn:microsoft.com/office/officeart/2005/8/layout/vList3"/>
    <dgm:cxn modelId="{5E3E377B-5535-49EB-B7DA-96A5DDBA4E90}" type="presParOf" srcId="{5C14C51B-E847-40D2-A3E1-DB9F4C231CEF}" destId="{204AC3C2-62CC-48C1-AEDD-F79D9CED98B1}" srcOrd="0" destOrd="0" presId="urn:microsoft.com/office/officeart/2005/8/layout/vList3"/>
    <dgm:cxn modelId="{7E21E948-EE85-4578-99E7-155252319840}" type="presParOf" srcId="{5C14C51B-E847-40D2-A3E1-DB9F4C231CEF}" destId="{B2DC3548-E485-4C61-9A57-366C5B5F45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44C38D-30BC-4A5D-93F5-C94DCA230ADF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0438BB-D57B-4069-865F-AE02FF721492}">
      <dgm:prSet/>
      <dgm:spPr/>
      <dgm:t>
        <a:bodyPr/>
        <a:lstStyle/>
        <a:p>
          <a:r>
            <a:rPr lang="en-CA" b="1" dirty="0"/>
            <a:t>Observations and Recommendations</a:t>
          </a:r>
          <a:endParaRPr lang="en-US" dirty="0"/>
        </a:p>
      </dgm:t>
    </dgm:pt>
    <dgm:pt modelId="{BDDE3F76-0E6A-4C1D-8E7A-465581ACFABF}" type="parTrans" cxnId="{12E70D2A-B346-4C02-9627-0D7E64807368}">
      <dgm:prSet/>
      <dgm:spPr/>
      <dgm:t>
        <a:bodyPr/>
        <a:lstStyle/>
        <a:p>
          <a:endParaRPr lang="en-US"/>
        </a:p>
      </dgm:t>
    </dgm:pt>
    <dgm:pt modelId="{C0556DFE-4041-4127-87E4-B8F0DF4E6DDF}" type="sibTrans" cxnId="{12E70D2A-B346-4C02-9627-0D7E64807368}">
      <dgm:prSet/>
      <dgm:spPr/>
      <dgm:t>
        <a:bodyPr/>
        <a:lstStyle/>
        <a:p>
          <a:endParaRPr lang="en-US"/>
        </a:p>
      </dgm:t>
    </dgm:pt>
    <dgm:pt modelId="{DABF61EF-C4A6-4C88-B9CF-2B94E47C2A2E}" type="pres">
      <dgm:prSet presAssocID="{4D44C38D-30BC-4A5D-93F5-C94DCA230ADF}" presName="linear" presStyleCnt="0">
        <dgm:presLayoutVars>
          <dgm:animLvl val="lvl"/>
          <dgm:resizeHandles val="exact"/>
        </dgm:presLayoutVars>
      </dgm:prSet>
      <dgm:spPr/>
    </dgm:pt>
    <dgm:pt modelId="{9EC2A10D-5D1F-4CD1-BF57-49E43FC600A3}" type="pres">
      <dgm:prSet presAssocID="{790438BB-D57B-4069-865F-AE02FF721492}" presName="parentText" presStyleLbl="node1" presStyleIdx="0" presStyleCnt="1" custLinFactNeighborX="-16096" custLinFactNeighborY="17629">
        <dgm:presLayoutVars>
          <dgm:chMax val="0"/>
          <dgm:bulletEnabled val="1"/>
        </dgm:presLayoutVars>
      </dgm:prSet>
      <dgm:spPr/>
    </dgm:pt>
  </dgm:ptLst>
  <dgm:cxnLst>
    <dgm:cxn modelId="{12E70D2A-B346-4C02-9627-0D7E64807368}" srcId="{4D44C38D-30BC-4A5D-93F5-C94DCA230ADF}" destId="{790438BB-D57B-4069-865F-AE02FF721492}" srcOrd="0" destOrd="0" parTransId="{BDDE3F76-0E6A-4C1D-8E7A-465581ACFABF}" sibTransId="{C0556DFE-4041-4127-87E4-B8F0DF4E6DDF}"/>
    <dgm:cxn modelId="{3ED66F31-0E7B-46E2-9F0E-29C69B253B0E}" type="presOf" srcId="{790438BB-D57B-4069-865F-AE02FF721492}" destId="{9EC2A10D-5D1F-4CD1-BF57-49E43FC600A3}" srcOrd="0" destOrd="0" presId="urn:microsoft.com/office/officeart/2005/8/layout/vList2"/>
    <dgm:cxn modelId="{209A686D-22C6-4C90-BB22-9BBB9278A5DD}" type="presOf" srcId="{4D44C38D-30BC-4A5D-93F5-C94DCA230ADF}" destId="{DABF61EF-C4A6-4C88-B9CF-2B94E47C2A2E}" srcOrd="0" destOrd="0" presId="urn:microsoft.com/office/officeart/2005/8/layout/vList2"/>
    <dgm:cxn modelId="{11950ACB-831A-4630-8E88-3E54E188B9FA}" type="presParOf" srcId="{DABF61EF-C4A6-4C88-B9CF-2B94E47C2A2E}" destId="{9EC2A10D-5D1F-4CD1-BF57-49E43FC600A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C2E6C1-4DD1-43CB-AD06-3CBDFD2C0B3C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9A71B4-6ABD-437B-88EE-F747D843BA9E}">
      <dgm:prSet/>
      <dgm:spPr/>
      <dgm:t>
        <a:bodyPr/>
        <a:lstStyle/>
        <a:p>
          <a:r>
            <a:rPr lang="en-CA" dirty="0"/>
            <a:t>Not all entities had a Unique Identifier(PK). </a:t>
          </a:r>
          <a:r>
            <a:rPr lang="en-US" dirty="0"/>
            <a:t>No PK in food order table. This would've made joining to Room table easier</a:t>
          </a:r>
        </a:p>
      </dgm:t>
    </dgm:pt>
    <dgm:pt modelId="{A2FC742E-6F70-4910-BAB8-85B8CA4825CF}" type="parTrans" cxnId="{9178F4D5-0A41-471A-A25E-A452EF1C4CCE}">
      <dgm:prSet/>
      <dgm:spPr/>
      <dgm:t>
        <a:bodyPr/>
        <a:lstStyle/>
        <a:p>
          <a:endParaRPr lang="en-US"/>
        </a:p>
      </dgm:t>
    </dgm:pt>
    <dgm:pt modelId="{6571DBE9-2CFC-47C4-9057-AE532E99F8FF}" type="sibTrans" cxnId="{9178F4D5-0A41-471A-A25E-A452EF1C4CCE}">
      <dgm:prSet/>
      <dgm:spPr/>
      <dgm:t>
        <a:bodyPr/>
        <a:lstStyle/>
        <a:p>
          <a:endParaRPr lang="en-US"/>
        </a:p>
      </dgm:t>
    </dgm:pt>
    <dgm:pt modelId="{C3692B6F-6C30-4BBB-9160-A331CB74E9C3}">
      <dgm:prSet/>
      <dgm:spPr/>
      <dgm:t>
        <a:bodyPr/>
        <a:lstStyle/>
        <a:p>
          <a:r>
            <a:rPr lang="en-US" dirty="0"/>
            <a:t>Every Entity Should have a Primary Key as Unique Identifier</a:t>
          </a:r>
        </a:p>
      </dgm:t>
    </dgm:pt>
    <dgm:pt modelId="{3B36E234-A386-42E9-BA9D-3FE8747C0964}" type="parTrans" cxnId="{2F13865A-6CF9-4D48-A795-4D833E39A1F1}">
      <dgm:prSet/>
      <dgm:spPr/>
      <dgm:t>
        <a:bodyPr/>
        <a:lstStyle/>
        <a:p>
          <a:endParaRPr lang="en-US"/>
        </a:p>
      </dgm:t>
    </dgm:pt>
    <dgm:pt modelId="{53E9B387-6E38-4035-8F03-41782D75775C}" type="sibTrans" cxnId="{2F13865A-6CF9-4D48-A795-4D833E39A1F1}">
      <dgm:prSet/>
      <dgm:spPr/>
      <dgm:t>
        <a:bodyPr/>
        <a:lstStyle/>
        <a:p>
          <a:endParaRPr lang="en-US"/>
        </a:p>
      </dgm:t>
    </dgm:pt>
    <dgm:pt modelId="{19FCC8BE-912D-42A2-B3BA-AA9C3F664306}">
      <dgm:prSet/>
      <dgm:spPr/>
      <dgm:t>
        <a:bodyPr/>
        <a:lstStyle/>
        <a:p>
          <a:r>
            <a:rPr lang="en-CA"/>
            <a:t>Inconsistent dates </a:t>
          </a:r>
          <a:r>
            <a:rPr lang="en-US"/>
            <a:t>in bookings table;</a:t>
          </a:r>
          <a:r>
            <a:rPr lang="en-CA"/>
            <a:t> some records had start and end dates year as 1916 instead of 2016</a:t>
          </a:r>
          <a:endParaRPr lang="en-US"/>
        </a:p>
      </dgm:t>
    </dgm:pt>
    <dgm:pt modelId="{F7891326-9109-470D-B121-F853DDA56B34}" type="parTrans" cxnId="{4E288234-7F99-4168-9D8C-7D4A78A639E4}">
      <dgm:prSet/>
      <dgm:spPr/>
      <dgm:t>
        <a:bodyPr/>
        <a:lstStyle/>
        <a:p>
          <a:endParaRPr lang="en-US"/>
        </a:p>
      </dgm:t>
    </dgm:pt>
    <dgm:pt modelId="{12D348FC-3DFC-4FED-ABF0-3FE09769D0B5}" type="sibTrans" cxnId="{4E288234-7F99-4168-9D8C-7D4A78A639E4}">
      <dgm:prSet/>
      <dgm:spPr/>
      <dgm:t>
        <a:bodyPr/>
        <a:lstStyle/>
        <a:p>
          <a:endParaRPr lang="en-US"/>
        </a:p>
      </dgm:t>
    </dgm:pt>
    <dgm:pt modelId="{1FB92D22-5999-4BA4-AE94-C30036F8711E}">
      <dgm:prSet/>
      <dgm:spPr/>
      <dgm:t>
        <a:bodyPr/>
        <a:lstStyle/>
        <a:p>
          <a:r>
            <a:rPr lang="en-CA"/>
            <a:t>Proper date validation process to be introduced.</a:t>
          </a:r>
          <a:endParaRPr lang="en-US"/>
        </a:p>
      </dgm:t>
    </dgm:pt>
    <dgm:pt modelId="{C48AD52F-0AB9-4A88-AC92-57A4CB9BD983}" type="parTrans" cxnId="{531FC612-9DCF-45B8-B36B-57ABCD22F61D}">
      <dgm:prSet/>
      <dgm:spPr/>
      <dgm:t>
        <a:bodyPr/>
        <a:lstStyle/>
        <a:p>
          <a:endParaRPr lang="en-US"/>
        </a:p>
      </dgm:t>
    </dgm:pt>
    <dgm:pt modelId="{11CD2A5F-7E5F-48E6-8088-64087F4F05CA}" type="sibTrans" cxnId="{531FC612-9DCF-45B8-B36B-57ABCD22F61D}">
      <dgm:prSet/>
      <dgm:spPr/>
      <dgm:t>
        <a:bodyPr/>
        <a:lstStyle/>
        <a:p>
          <a:endParaRPr lang="en-US"/>
        </a:p>
      </dgm:t>
    </dgm:pt>
    <dgm:pt modelId="{CEDB215D-E67D-4783-B89C-A396886AD70A}">
      <dgm:prSet/>
      <dgm:spPr/>
      <dgm:t>
        <a:bodyPr/>
        <a:lstStyle/>
        <a:p>
          <a:r>
            <a:rPr lang="en-CA"/>
            <a:t>The requests entity should be split into more than a single entity. For example, Request table had information about Client</a:t>
          </a:r>
          <a:endParaRPr lang="en-US"/>
        </a:p>
      </dgm:t>
    </dgm:pt>
    <dgm:pt modelId="{45CE5CE0-328E-4781-8902-953C5FAD642A}" type="parTrans" cxnId="{5B7C1511-6EFC-42C1-88C5-E3598487C118}">
      <dgm:prSet/>
      <dgm:spPr/>
      <dgm:t>
        <a:bodyPr/>
        <a:lstStyle/>
        <a:p>
          <a:endParaRPr lang="en-US"/>
        </a:p>
      </dgm:t>
    </dgm:pt>
    <dgm:pt modelId="{3EC0430F-9926-4F14-B9D2-A442DFDF8995}" type="sibTrans" cxnId="{5B7C1511-6EFC-42C1-88C5-E3598487C118}">
      <dgm:prSet/>
      <dgm:spPr/>
      <dgm:t>
        <a:bodyPr/>
        <a:lstStyle/>
        <a:p>
          <a:endParaRPr lang="en-US"/>
        </a:p>
      </dgm:t>
    </dgm:pt>
    <dgm:pt modelId="{303ADDDA-2FA7-4F7A-91D8-6E42A8B5F957}">
      <dgm:prSet/>
      <dgm:spPr/>
      <dgm:t>
        <a:bodyPr/>
        <a:lstStyle/>
        <a:p>
          <a:r>
            <a:rPr lang="en-CA"/>
            <a:t>There should be an entity that contain more details of the guests.</a:t>
          </a:r>
          <a:endParaRPr lang="en-US"/>
        </a:p>
      </dgm:t>
    </dgm:pt>
    <dgm:pt modelId="{915420BA-B1F5-445C-BC49-A61BE5234598}" type="parTrans" cxnId="{5E56C165-08A5-4E86-BF77-DB167A264C51}">
      <dgm:prSet/>
      <dgm:spPr/>
      <dgm:t>
        <a:bodyPr/>
        <a:lstStyle/>
        <a:p>
          <a:endParaRPr lang="en-US"/>
        </a:p>
      </dgm:t>
    </dgm:pt>
    <dgm:pt modelId="{1BE3958E-FB89-4D22-9B7D-F9D6EA5FEA98}" type="sibTrans" cxnId="{5E56C165-08A5-4E86-BF77-DB167A264C51}">
      <dgm:prSet/>
      <dgm:spPr/>
      <dgm:t>
        <a:bodyPr/>
        <a:lstStyle/>
        <a:p>
          <a:endParaRPr lang="en-US"/>
        </a:p>
      </dgm:t>
    </dgm:pt>
    <dgm:pt modelId="{A78967E8-F0E2-4AEF-A011-B5889B61C7AE}">
      <dgm:prSet/>
      <dgm:spPr/>
      <dgm:t>
        <a:bodyPr/>
        <a:lstStyle/>
        <a:p>
          <a:r>
            <a:rPr lang="en-CA"/>
            <a:t>Inconsistency attribute names on different tables, this made it difficult to link related attributes on each entity.</a:t>
          </a:r>
          <a:endParaRPr lang="en-US"/>
        </a:p>
      </dgm:t>
    </dgm:pt>
    <dgm:pt modelId="{C95D9D6B-1AD5-430B-869E-4ACDE53B3A1C}" type="parTrans" cxnId="{FD157C51-91ED-4ED1-9DAD-3F089752532F}">
      <dgm:prSet/>
      <dgm:spPr/>
      <dgm:t>
        <a:bodyPr/>
        <a:lstStyle/>
        <a:p>
          <a:endParaRPr lang="en-US"/>
        </a:p>
      </dgm:t>
    </dgm:pt>
    <dgm:pt modelId="{C50938A6-F8D1-4612-9502-9149EC77E2BF}" type="sibTrans" cxnId="{FD157C51-91ED-4ED1-9DAD-3F089752532F}">
      <dgm:prSet/>
      <dgm:spPr/>
      <dgm:t>
        <a:bodyPr/>
        <a:lstStyle/>
        <a:p>
          <a:endParaRPr lang="en-US"/>
        </a:p>
      </dgm:t>
    </dgm:pt>
    <dgm:pt modelId="{192A9D89-3E29-409C-A16B-1489C1F810A3}">
      <dgm:prSet/>
      <dgm:spPr/>
      <dgm:t>
        <a:bodyPr/>
        <a:lstStyle/>
        <a:p>
          <a:r>
            <a:rPr lang="en-CA"/>
            <a:t>The attribute naming should be consistent especially for related attributes. </a:t>
          </a:r>
          <a:endParaRPr lang="en-US"/>
        </a:p>
      </dgm:t>
    </dgm:pt>
    <dgm:pt modelId="{FE30094C-CB5D-4091-BC2C-8CBE459C1723}" type="parTrans" cxnId="{D48794E0-AA05-4E99-9FDC-1CAAA5E5E00C}">
      <dgm:prSet/>
      <dgm:spPr/>
      <dgm:t>
        <a:bodyPr/>
        <a:lstStyle/>
        <a:p>
          <a:endParaRPr lang="en-US"/>
        </a:p>
      </dgm:t>
    </dgm:pt>
    <dgm:pt modelId="{4902297E-F4DE-44B1-B9F6-FAECD4E503BE}" type="sibTrans" cxnId="{D48794E0-AA05-4E99-9FDC-1CAAA5E5E00C}">
      <dgm:prSet/>
      <dgm:spPr/>
      <dgm:t>
        <a:bodyPr/>
        <a:lstStyle/>
        <a:p>
          <a:endParaRPr lang="en-US"/>
        </a:p>
      </dgm:t>
    </dgm:pt>
    <dgm:pt modelId="{54570AAF-EFB8-4C6A-9934-62D3E25B8A85}">
      <dgm:prSet/>
      <dgm:spPr/>
      <dgm:t>
        <a:bodyPr/>
        <a:lstStyle/>
        <a:p>
          <a:r>
            <a:rPr lang="en-CA"/>
            <a:t>A lot of redundant attributes noted in most entities; like id in room table.</a:t>
          </a:r>
          <a:endParaRPr lang="en-US"/>
        </a:p>
      </dgm:t>
    </dgm:pt>
    <dgm:pt modelId="{0DF48FC3-4AEF-4374-98B4-64678AD85339}" type="parTrans" cxnId="{B8131778-4A9D-451D-8BC5-B299A6FD316A}">
      <dgm:prSet/>
      <dgm:spPr/>
      <dgm:t>
        <a:bodyPr/>
        <a:lstStyle/>
        <a:p>
          <a:endParaRPr lang="en-US"/>
        </a:p>
      </dgm:t>
    </dgm:pt>
    <dgm:pt modelId="{906BF669-25AE-44D1-8F75-9CA8CD261105}" type="sibTrans" cxnId="{B8131778-4A9D-451D-8BC5-B299A6FD316A}">
      <dgm:prSet/>
      <dgm:spPr/>
      <dgm:t>
        <a:bodyPr/>
        <a:lstStyle/>
        <a:p>
          <a:endParaRPr lang="en-US"/>
        </a:p>
      </dgm:t>
    </dgm:pt>
    <dgm:pt modelId="{E1846E73-2A04-4552-A17B-B4D2E936E3DE}">
      <dgm:prSet/>
      <dgm:spPr/>
      <dgm:t>
        <a:bodyPr/>
        <a:lstStyle/>
        <a:p>
          <a:r>
            <a:rPr lang="en-CA"/>
            <a:t>Only meaningful data should be included in dataset. 	</a:t>
          </a:r>
          <a:endParaRPr lang="en-US"/>
        </a:p>
      </dgm:t>
    </dgm:pt>
    <dgm:pt modelId="{2E785B5E-2E0B-4BE2-BE67-75BC7A038150}" type="parTrans" cxnId="{238FE58D-1575-49E1-858E-6B6E51224F7D}">
      <dgm:prSet/>
      <dgm:spPr/>
      <dgm:t>
        <a:bodyPr/>
        <a:lstStyle/>
        <a:p>
          <a:endParaRPr lang="en-US"/>
        </a:p>
      </dgm:t>
    </dgm:pt>
    <dgm:pt modelId="{3E2220B8-418C-438E-81DD-8DC3696C3D6E}" type="sibTrans" cxnId="{238FE58D-1575-49E1-858E-6B6E51224F7D}">
      <dgm:prSet/>
      <dgm:spPr/>
      <dgm:t>
        <a:bodyPr/>
        <a:lstStyle/>
        <a:p>
          <a:endParaRPr lang="en-US"/>
        </a:p>
      </dgm:t>
    </dgm:pt>
    <dgm:pt modelId="{29DE1001-BCE4-4E76-98C7-98C8A5C57D60}" type="pres">
      <dgm:prSet presAssocID="{B4C2E6C1-4DD1-43CB-AD06-3CBDFD2C0B3C}" presName="Name0" presStyleCnt="0">
        <dgm:presLayoutVars>
          <dgm:dir/>
          <dgm:animLvl val="lvl"/>
          <dgm:resizeHandles val="exact"/>
        </dgm:presLayoutVars>
      </dgm:prSet>
      <dgm:spPr/>
    </dgm:pt>
    <dgm:pt modelId="{8631A6B1-961F-4903-ABD7-9C7F33A90DD7}" type="pres">
      <dgm:prSet presAssocID="{7E9A71B4-6ABD-437B-88EE-F747D843BA9E}" presName="linNode" presStyleCnt="0"/>
      <dgm:spPr/>
    </dgm:pt>
    <dgm:pt modelId="{C4A73C73-2543-4811-A658-E3F2D41BFFAA}" type="pres">
      <dgm:prSet presAssocID="{7E9A71B4-6ABD-437B-88EE-F747D843BA9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84DEF63-92B1-463B-9BF2-34F1B48A3AA2}" type="pres">
      <dgm:prSet presAssocID="{7E9A71B4-6ABD-437B-88EE-F747D843BA9E}" presName="descendantText" presStyleLbl="alignAccFollowNode1" presStyleIdx="0" presStyleCnt="5">
        <dgm:presLayoutVars>
          <dgm:bulletEnabled val="1"/>
        </dgm:presLayoutVars>
      </dgm:prSet>
      <dgm:spPr/>
    </dgm:pt>
    <dgm:pt modelId="{45D93F89-B536-4F9F-9CB5-9F5C0666120F}" type="pres">
      <dgm:prSet presAssocID="{6571DBE9-2CFC-47C4-9057-AE532E99F8FF}" presName="sp" presStyleCnt="0"/>
      <dgm:spPr/>
    </dgm:pt>
    <dgm:pt modelId="{352F50F8-3B78-42AE-86C3-8BA24CCE2062}" type="pres">
      <dgm:prSet presAssocID="{19FCC8BE-912D-42A2-B3BA-AA9C3F664306}" presName="linNode" presStyleCnt="0"/>
      <dgm:spPr/>
    </dgm:pt>
    <dgm:pt modelId="{0C6D7A2E-5613-4D43-A6AB-AF2BF866018A}" type="pres">
      <dgm:prSet presAssocID="{19FCC8BE-912D-42A2-B3BA-AA9C3F66430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BDA134B-5091-4481-9706-A2C5506CBF58}" type="pres">
      <dgm:prSet presAssocID="{19FCC8BE-912D-42A2-B3BA-AA9C3F664306}" presName="descendantText" presStyleLbl="alignAccFollowNode1" presStyleIdx="1" presStyleCnt="5">
        <dgm:presLayoutVars>
          <dgm:bulletEnabled val="1"/>
        </dgm:presLayoutVars>
      </dgm:prSet>
      <dgm:spPr/>
    </dgm:pt>
    <dgm:pt modelId="{18446690-0F80-454A-BEC0-5E9781ED211C}" type="pres">
      <dgm:prSet presAssocID="{12D348FC-3DFC-4FED-ABF0-3FE09769D0B5}" presName="sp" presStyleCnt="0"/>
      <dgm:spPr/>
    </dgm:pt>
    <dgm:pt modelId="{FEF403E6-0963-42D5-8805-CAF6FE5FAD0E}" type="pres">
      <dgm:prSet presAssocID="{CEDB215D-E67D-4783-B89C-A396886AD70A}" presName="linNode" presStyleCnt="0"/>
      <dgm:spPr/>
    </dgm:pt>
    <dgm:pt modelId="{0B933E57-FF42-4A23-8F9B-0FE4C50A63CA}" type="pres">
      <dgm:prSet presAssocID="{CEDB215D-E67D-4783-B89C-A396886AD70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413AFAC-5D9F-4467-A790-D507133F4EC0}" type="pres">
      <dgm:prSet presAssocID="{CEDB215D-E67D-4783-B89C-A396886AD70A}" presName="descendantText" presStyleLbl="alignAccFollowNode1" presStyleIdx="2" presStyleCnt="5">
        <dgm:presLayoutVars>
          <dgm:bulletEnabled val="1"/>
        </dgm:presLayoutVars>
      </dgm:prSet>
      <dgm:spPr/>
    </dgm:pt>
    <dgm:pt modelId="{710C8D1A-471D-437B-9E8B-D492F7975FE4}" type="pres">
      <dgm:prSet presAssocID="{3EC0430F-9926-4F14-B9D2-A442DFDF8995}" presName="sp" presStyleCnt="0"/>
      <dgm:spPr/>
    </dgm:pt>
    <dgm:pt modelId="{1EE29EEF-A3E1-4996-9119-C6003A3A8D88}" type="pres">
      <dgm:prSet presAssocID="{A78967E8-F0E2-4AEF-A011-B5889B61C7AE}" presName="linNode" presStyleCnt="0"/>
      <dgm:spPr/>
    </dgm:pt>
    <dgm:pt modelId="{81138C79-5F91-42F7-92D4-EC62FF597C3E}" type="pres">
      <dgm:prSet presAssocID="{A78967E8-F0E2-4AEF-A011-B5889B61C7A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B490E25-2C76-4C60-9EC4-720BA2B8E597}" type="pres">
      <dgm:prSet presAssocID="{A78967E8-F0E2-4AEF-A011-B5889B61C7AE}" presName="descendantText" presStyleLbl="alignAccFollowNode1" presStyleIdx="3" presStyleCnt="5">
        <dgm:presLayoutVars>
          <dgm:bulletEnabled val="1"/>
        </dgm:presLayoutVars>
      </dgm:prSet>
      <dgm:spPr/>
    </dgm:pt>
    <dgm:pt modelId="{18A77215-8DD3-4BEC-ACA1-DA1EB32E406B}" type="pres">
      <dgm:prSet presAssocID="{C50938A6-F8D1-4612-9502-9149EC77E2BF}" presName="sp" presStyleCnt="0"/>
      <dgm:spPr/>
    </dgm:pt>
    <dgm:pt modelId="{9EF19219-D9BB-4EB6-B1A8-06F7E6E273AF}" type="pres">
      <dgm:prSet presAssocID="{54570AAF-EFB8-4C6A-9934-62D3E25B8A85}" presName="linNode" presStyleCnt="0"/>
      <dgm:spPr/>
    </dgm:pt>
    <dgm:pt modelId="{AEC6DD6F-B842-46FD-AA10-F97F8D50C90F}" type="pres">
      <dgm:prSet presAssocID="{54570AAF-EFB8-4C6A-9934-62D3E25B8A8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BF3A3BE-B41A-4FFF-93A0-C61C654B279A}" type="pres">
      <dgm:prSet presAssocID="{54570AAF-EFB8-4C6A-9934-62D3E25B8A8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147CF00-8D47-4711-89FE-3DB8F6D12645}" type="presOf" srcId="{B4C2E6C1-4DD1-43CB-AD06-3CBDFD2C0B3C}" destId="{29DE1001-BCE4-4E76-98C7-98C8A5C57D60}" srcOrd="0" destOrd="0" presId="urn:microsoft.com/office/officeart/2005/8/layout/vList5"/>
    <dgm:cxn modelId="{5B7C1511-6EFC-42C1-88C5-E3598487C118}" srcId="{B4C2E6C1-4DD1-43CB-AD06-3CBDFD2C0B3C}" destId="{CEDB215D-E67D-4783-B89C-A396886AD70A}" srcOrd="2" destOrd="0" parTransId="{45CE5CE0-328E-4781-8902-953C5FAD642A}" sibTransId="{3EC0430F-9926-4F14-B9D2-A442DFDF8995}"/>
    <dgm:cxn modelId="{531FC612-9DCF-45B8-B36B-57ABCD22F61D}" srcId="{19FCC8BE-912D-42A2-B3BA-AA9C3F664306}" destId="{1FB92D22-5999-4BA4-AE94-C30036F8711E}" srcOrd="0" destOrd="0" parTransId="{C48AD52F-0AB9-4A88-AC92-57A4CB9BD983}" sibTransId="{11CD2A5F-7E5F-48E6-8088-64087F4F05CA}"/>
    <dgm:cxn modelId="{CBEA0115-C645-46D1-9539-48813B60851F}" type="presOf" srcId="{54570AAF-EFB8-4C6A-9934-62D3E25B8A85}" destId="{AEC6DD6F-B842-46FD-AA10-F97F8D50C90F}" srcOrd="0" destOrd="0" presId="urn:microsoft.com/office/officeart/2005/8/layout/vList5"/>
    <dgm:cxn modelId="{4E288234-7F99-4168-9D8C-7D4A78A639E4}" srcId="{B4C2E6C1-4DD1-43CB-AD06-3CBDFD2C0B3C}" destId="{19FCC8BE-912D-42A2-B3BA-AA9C3F664306}" srcOrd="1" destOrd="0" parTransId="{F7891326-9109-470D-B121-F853DDA56B34}" sibTransId="{12D348FC-3DFC-4FED-ABF0-3FE09769D0B5}"/>
    <dgm:cxn modelId="{5E56C165-08A5-4E86-BF77-DB167A264C51}" srcId="{CEDB215D-E67D-4783-B89C-A396886AD70A}" destId="{303ADDDA-2FA7-4F7A-91D8-6E42A8B5F957}" srcOrd="0" destOrd="0" parTransId="{915420BA-B1F5-445C-BC49-A61BE5234598}" sibTransId="{1BE3958E-FB89-4D22-9B7D-F9D6EA5FEA98}"/>
    <dgm:cxn modelId="{1F6F3D6F-CC68-4874-A7CE-77FBBDB009AB}" type="presOf" srcId="{CEDB215D-E67D-4783-B89C-A396886AD70A}" destId="{0B933E57-FF42-4A23-8F9B-0FE4C50A63CA}" srcOrd="0" destOrd="0" presId="urn:microsoft.com/office/officeart/2005/8/layout/vList5"/>
    <dgm:cxn modelId="{A81B0071-7FE0-4881-BF29-874CCBAAA7E3}" type="presOf" srcId="{1FB92D22-5999-4BA4-AE94-C30036F8711E}" destId="{6BDA134B-5091-4481-9706-A2C5506CBF58}" srcOrd="0" destOrd="0" presId="urn:microsoft.com/office/officeart/2005/8/layout/vList5"/>
    <dgm:cxn modelId="{FD157C51-91ED-4ED1-9DAD-3F089752532F}" srcId="{B4C2E6C1-4DD1-43CB-AD06-3CBDFD2C0B3C}" destId="{A78967E8-F0E2-4AEF-A011-B5889B61C7AE}" srcOrd="3" destOrd="0" parTransId="{C95D9D6B-1AD5-430B-869E-4ACDE53B3A1C}" sibTransId="{C50938A6-F8D1-4612-9502-9149EC77E2BF}"/>
    <dgm:cxn modelId="{0B433C73-5E39-47C4-9EA7-C94ECA8E0EB9}" type="presOf" srcId="{C3692B6F-6C30-4BBB-9160-A331CB74E9C3}" destId="{D84DEF63-92B1-463B-9BF2-34F1B48A3AA2}" srcOrd="0" destOrd="0" presId="urn:microsoft.com/office/officeart/2005/8/layout/vList5"/>
    <dgm:cxn modelId="{DC037055-0AAE-4D85-8A59-3702B185D6F4}" type="presOf" srcId="{303ADDDA-2FA7-4F7A-91D8-6E42A8B5F957}" destId="{6413AFAC-5D9F-4467-A790-D507133F4EC0}" srcOrd="0" destOrd="0" presId="urn:microsoft.com/office/officeart/2005/8/layout/vList5"/>
    <dgm:cxn modelId="{B8131778-4A9D-451D-8BC5-B299A6FD316A}" srcId="{B4C2E6C1-4DD1-43CB-AD06-3CBDFD2C0B3C}" destId="{54570AAF-EFB8-4C6A-9934-62D3E25B8A85}" srcOrd="4" destOrd="0" parTransId="{0DF48FC3-4AEF-4374-98B4-64678AD85339}" sibTransId="{906BF669-25AE-44D1-8F75-9CA8CD261105}"/>
    <dgm:cxn modelId="{2F13865A-6CF9-4D48-A795-4D833E39A1F1}" srcId="{7E9A71B4-6ABD-437B-88EE-F747D843BA9E}" destId="{C3692B6F-6C30-4BBB-9160-A331CB74E9C3}" srcOrd="0" destOrd="0" parTransId="{3B36E234-A386-42E9-BA9D-3FE8747C0964}" sibTransId="{53E9B387-6E38-4035-8F03-41782D75775C}"/>
    <dgm:cxn modelId="{238FE58D-1575-49E1-858E-6B6E51224F7D}" srcId="{54570AAF-EFB8-4C6A-9934-62D3E25B8A85}" destId="{E1846E73-2A04-4552-A17B-B4D2E936E3DE}" srcOrd="0" destOrd="0" parTransId="{2E785B5E-2E0B-4BE2-BE67-75BC7A038150}" sibTransId="{3E2220B8-418C-438E-81DD-8DC3696C3D6E}"/>
    <dgm:cxn modelId="{45370A99-77B6-4699-8311-17484A1BECD2}" type="presOf" srcId="{19FCC8BE-912D-42A2-B3BA-AA9C3F664306}" destId="{0C6D7A2E-5613-4D43-A6AB-AF2BF866018A}" srcOrd="0" destOrd="0" presId="urn:microsoft.com/office/officeart/2005/8/layout/vList5"/>
    <dgm:cxn modelId="{4733349C-1794-44AE-A8A1-C6B6D0CD02AA}" type="presOf" srcId="{192A9D89-3E29-409C-A16B-1489C1F810A3}" destId="{8B490E25-2C76-4C60-9EC4-720BA2B8E597}" srcOrd="0" destOrd="0" presId="urn:microsoft.com/office/officeart/2005/8/layout/vList5"/>
    <dgm:cxn modelId="{B8AA1FBA-E776-4988-B1E0-C0C9218DEC0D}" type="presOf" srcId="{A78967E8-F0E2-4AEF-A011-B5889B61C7AE}" destId="{81138C79-5F91-42F7-92D4-EC62FF597C3E}" srcOrd="0" destOrd="0" presId="urn:microsoft.com/office/officeart/2005/8/layout/vList5"/>
    <dgm:cxn modelId="{D784BECF-502D-45FC-B7EB-8FF91F8A093F}" type="presOf" srcId="{E1846E73-2A04-4552-A17B-B4D2E936E3DE}" destId="{EBF3A3BE-B41A-4FFF-93A0-C61C654B279A}" srcOrd="0" destOrd="0" presId="urn:microsoft.com/office/officeart/2005/8/layout/vList5"/>
    <dgm:cxn modelId="{9178F4D5-0A41-471A-A25E-A452EF1C4CCE}" srcId="{B4C2E6C1-4DD1-43CB-AD06-3CBDFD2C0B3C}" destId="{7E9A71B4-6ABD-437B-88EE-F747D843BA9E}" srcOrd="0" destOrd="0" parTransId="{A2FC742E-6F70-4910-BAB8-85B8CA4825CF}" sibTransId="{6571DBE9-2CFC-47C4-9057-AE532E99F8FF}"/>
    <dgm:cxn modelId="{D48794E0-AA05-4E99-9FDC-1CAAA5E5E00C}" srcId="{A78967E8-F0E2-4AEF-A011-B5889B61C7AE}" destId="{192A9D89-3E29-409C-A16B-1489C1F810A3}" srcOrd="0" destOrd="0" parTransId="{FE30094C-CB5D-4091-BC2C-8CBE459C1723}" sibTransId="{4902297E-F4DE-44B1-B9F6-FAECD4E503BE}"/>
    <dgm:cxn modelId="{C3FEF6E0-8B8D-4B0F-A632-AD9983B340B3}" type="presOf" srcId="{7E9A71B4-6ABD-437B-88EE-F747D843BA9E}" destId="{C4A73C73-2543-4811-A658-E3F2D41BFFAA}" srcOrd="0" destOrd="0" presId="urn:microsoft.com/office/officeart/2005/8/layout/vList5"/>
    <dgm:cxn modelId="{4F0A4C45-76A2-42E9-B0C7-EF4618953732}" type="presParOf" srcId="{29DE1001-BCE4-4E76-98C7-98C8A5C57D60}" destId="{8631A6B1-961F-4903-ABD7-9C7F33A90DD7}" srcOrd="0" destOrd="0" presId="urn:microsoft.com/office/officeart/2005/8/layout/vList5"/>
    <dgm:cxn modelId="{5E68F5B6-494C-437A-95D3-B68F210E5177}" type="presParOf" srcId="{8631A6B1-961F-4903-ABD7-9C7F33A90DD7}" destId="{C4A73C73-2543-4811-A658-E3F2D41BFFAA}" srcOrd="0" destOrd="0" presId="urn:microsoft.com/office/officeart/2005/8/layout/vList5"/>
    <dgm:cxn modelId="{D74EFD2D-8E00-4001-8D05-9A910726228B}" type="presParOf" srcId="{8631A6B1-961F-4903-ABD7-9C7F33A90DD7}" destId="{D84DEF63-92B1-463B-9BF2-34F1B48A3AA2}" srcOrd="1" destOrd="0" presId="urn:microsoft.com/office/officeart/2005/8/layout/vList5"/>
    <dgm:cxn modelId="{2673EE5D-7B9F-4C6B-B797-A27901076358}" type="presParOf" srcId="{29DE1001-BCE4-4E76-98C7-98C8A5C57D60}" destId="{45D93F89-B536-4F9F-9CB5-9F5C0666120F}" srcOrd="1" destOrd="0" presId="urn:microsoft.com/office/officeart/2005/8/layout/vList5"/>
    <dgm:cxn modelId="{E735F3A3-4CC5-4D78-9FBA-1C6242DA1EF1}" type="presParOf" srcId="{29DE1001-BCE4-4E76-98C7-98C8A5C57D60}" destId="{352F50F8-3B78-42AE-86C3-8BA24CCE2062}" srcOrd="2" destOrd="0" presId="urn:microsoft.com/office/officeart/2005/8/layout/vList5"/>
    <dgm:cxn modelId="{BB45E1E9-0CA2-4B67-97F8-7A106586C2CD}" type="presParOf" srcId="{352F50F8-3B78-42AE-86C3-8BA24CCE2062}" destId="{0C6D7A2E-5613-4D43-A6AB-AF2BF866018A}" srcOrd="0" destOrd="0" presId="urn:microsoft.com/office/officeart/2005/8/layout/vList5"/>
    <dgm:cxn modelId="{138D08F3-B8DE-4DC3-98F5-6B98DF8A6639}" type="presParOf" srcId="{352F50F8-3B78-42AE-86C3-8BA24CCE2062}" destId="{6BDA134B-5091-4481-9706-A2C5506CBF58}" srcOrd="1" destOrd="0" presId="urn:microsoft.com/office/officeart/2005/8/layout/vList5"/>
    <dgm:cxn modelId="{51B72687-1B01-4929-9288-93C0224EA52E}" type="presParOf" srcId="{29DE1001-BCE4-4E76-98C7-98C8A5C57D60}" destId="{18446690-0F80-454A-BEC0-5E9781ED211C}" srcOrd="3" destOrd="0" presId="urn:microsoft.com/office/officeart/2005/8/layout/vList5"/>
    <dgm:cxn modelId="{92F9ECF5-4ED1-49D5-8CEF-D7F84FE319D2}" type="presParOf" srcId="{29DE1001-BCE4-4E76-98C7-98C8A5C57D60}" destId="{FEF403E6-0963-42D5-8805-CAF6FE5FAD0E}" srcOrd="4" destOrd="0" presId="urn:microsoft.com/office/officeart/2005/8/layout/vList5"/>
    <dgm:cxn modelId="{218C000E-BFAF-4366-8B48-D380494DA728}" type="presParOf" srcId="{FEF403E6-0963-42D5-8805-CAF6FE5FAD0E}" destId="{0B933E57-FF42-4A23-8F9B-0FE4C50A63CA}" srcOrd="0" destOrd="0" presId="urn:microsoft.com/office/officeart/2005/8/layout/vList5"/>
    <dgm:cxn modelId="{50F210A2-27CC-43B5-9326-D2C62225CF7D}" type="presParOf" srcId="{FEF403E6-0963-42D5-8805-CAF6FE5FAD0E}" destId="{6413AFAC-5D9F-4467-A790-D507133F4EC0}" srcOrd="1" destOrd="0" presId="urn:microsoft.com/office/officeart/2005/8/layout/vList5"/>
    <dgm:cxn modelId="{91D64C5C-C76C-4C87-BB31-BF798AE99885}" type="presParOf" srcId="{29DE1001-BCE4-4E76-98C7-98C8A5C57D60}" destId="{710C8D1A-471D-437B-9E8B-D492F7975FE4}" srcOrd="5" destOrd="0" presId="urn:microsoft.com/office/officeart/2005/8/layout/vList5"/>
    <dgm:cxn modelId="{FF3FAC5C-FA1C-4C79-AD3F-F0FA55291333}" type="presParOf" srcId="{29DE1001-BCE4-4E76-98C7-98C8A5C57D60}" destId="{1EE29EEF-A3E1-4996-9119-C6003A3A8D88}" srcOrd="6" destOrd="0" presId="urn:microsoft.com/office/officeart/2005/8/layout/vList5"/>
    <dgm:cxn modelId="{4D4F5A18-8E0B-49A5-B921-CD86336CA8C3}" type="presParOf" srcId="{1EE29EEF-A3E1-4996-9119-C6003A3A8D88}" destId="{81138C79-5F91-42F7-92D4-EC62FF597C3E}" srcOrd="0" destOrd="0" presId="urn:microsoft.com/office/officeart/2005/8/layout/vList5"/>
    <dgm:cxn modelId="{2755AF11-4982-4B80-8051-5B2F8E6ABA4E}" type="presParOf" srcId="{1EE29EEF-A3E1-4996-9119-C6003A3A8D88}" destId="{8B490E25-2C76-4C60-9EC4-720BA2B8E597}" srcOrd="1" destOrd="0" presId="urn:microsoft.com/office/officeart/2005/8/layout/vList5"/>
    <dgm:cxn modelId="{ECDC1064-80CC-4A10-B4A8-B5733D1F6CCB}" type="presParOf" srcId="{29DE1001-BCE4-4E76-98C7-98C8A5C57D60}" destId="{18A77215-8DD3-4BEC-ACA1-DA1EB32E406B}" srcOrd="7" destOrd="0" presId="urn:microsoft.com/office/officeart/2005/8/layout/vList5"/>
    <dgm:cxn modelId="{3FCC9961-97F7-469B-82E4-220C0160B6CE}" type="presParOf" srcId="{29DE1001-BCE4-4E76-98C7-98C8A5C57D60}" destId="{9EF19219-D9BB-4EB6-B1A8-06F7E6E273AF}" srcOrd="8" destOrd="0" presId="urn:microsoft.com/office/officeart/2005/8/layout/vList5"/>
    <dgm:cxn modelId="{1DEFF7E7-8619-4916-AB0F-D8B5AAE66617}" type="presParOf" srcId="{9EF19219-D9BB-4EB6-B1A8-06F7E6E273AF}" destId="{AEC6DD6F-B842-46FD-AA10-F97F8D50C90F}" srcOrd="0" destOrd="0" presId="urn:microsoft.com/office/officeart/2005/8/layout/vList5"/>
    <dgm:cxn modelId="{DDCC7B0C-DB29-48E4-AACC-F55F7DB50819}" type="presParOf" srcId="{9EF19219-D9BB-4EB6-B1A8-06F7E6E273AF}" destId="{EBF3A3BE-B41A-4FFF-93A0-C61C654B27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849F00-0D9F-4FA4-B878-473194A1CB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F48D42-680C-412A-9D73-8FE72C29E35E}">
      <dgm:prSet/>
      <dgm:spPr/>
      <dgm:t>
        <a:bodyPr/>
        <a:lstStyle/>
        <a:p>
          <a:r>
            <a:rPr lang="en-US" b="1" dirty="0"/>
            <a:t>Design Consideration and ETL Transformation</a:t>
          </a:r>
          <a:endParaRPr lang="en-US" dirty="0"/>
        </a:p>
      </dgm:t>
    </dgm:pt>
    <dgm:pt modelId="{5B7FEC05-93F4-4E27-B35B-1DCD9BAD2C22}" type="parTrans" cxnId="{9AD5FD46-5BDB-411D-95E0-DDC93EC43987}">
      <dgm:prSet/>
      <dgm:spPr/>
      <dgm:t>
        <a:bodyPr/>
        <a:lstStyle/>
        <a:p>
          <a:endParaRPr lang="en-US"/>
        </a:p>
      </dgm:t>
    </dgm:pt>
    <dgm:pt modelId="{4C8BF0E6-105A-445D-AAE6-B8ECAE59DF2F}" type="sibTrans" cxnId="{9AD5FD46-5BDB-411D-95E0-DDC93EC43987}">
      <dgm:prSet/>
      <dgm:spPr/>
      <dgm:t>
        <a:bodyPr/>
        <a:lstStyle/>
        <a:p>
          <a:endParaRPr lang="en-US"/>
        </a:p>
      </dgm:t>
    </dgm:pt>
    <dgm:pt modelId="{57258B5D-5A12-4906-A544-32B98E1D289F}" type="pres">
      <dgm:prSet presAssocID="{E4849F00-0D9F-4FA4-B878-473194A1CBFC}" presName="linear" presStyleCnt="0">
        <dgm:presLayoutVars>
          <dgm:animLvl val="lvl"/>
          <dgm:resizeHandles val="exact"/>
        </dgm:presLayoutVars>
      </dgm:prSet>
      <dgm:spPr/>
    </dgm:pt>
    <dgm:pt modelId="{B1BC6B23-1736-4651-849D-CB7ACCB0DF14}" type="pres">
      <dgm:prSet presAssocID="{47F48D42-680C-412A-9D73-8FE72C29E35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AD5FD46-5BDB-411D-95E0-DDC93EC43987}" srcId="{E4849F00-0D9F-4FA4-B878-473194A1CBFC}" destId="{47F48D42-680C-412A-9D73-8FE72C29E35E}" srcOrd="0" destOrd="0" parTransId="{5B7FEC05-93F4-4E27-B35B-1DCD9BAD2C22}" sibTransId="{4C8BF0E6-105A-445D-AAE6-B8ECAE59DF2F}"/>
    <dgm:cxn modelId="{4B675BDD-E9F8-4483-BE4E-054EE5D5D8FB}" type="presOf" srcId="{E4849F00-0D9F-4FA4-B878-473194A1CBFC}" destId="{57258B5D-5A12-4906-A544-32B98E1D289F}" srcOrd="0" destOrd="0" presId="urn:microsoft.com/office/officeart/2005/8/layout/vList2"/>
    <dgm:cxn modelId="{8EB355E1-BF4A-4830-A7A9-E482E4BCB807}" type="presOf" srcId="{47F48D42-680C-412A-9D73-8FE72C29E35E}" destId="{B1BC6B23-1736-4651-849D-CB7ACCB0DF14}" srcOrd="0" destOrd="0" presId="urn:microsoft.com/office/officeart/2005/8/layout/vList2"/>
    <dgm:cxn modelId="{842FE7FC-9A4C-4F3D-A3BB-3E2D0F68413D}" type="presParOf" srcId="{57258B5D-5A12-4906-A544-32B98E1D289F}" destId="{B1BC6B23-1736-4651-849D-CB7ACCB0DF1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5B4B3F-5247-4D55-9C65-3B8770EB78AE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C944AB-2D4C-4DBF-A91E-046343C7B08A}">
      <dgm:prSet/>
      <dgm:spPr/>
      <dgm:t>
        <a:bodyPr/>
        <a:lstStyle/>
        <a:p>
          <a:r>
            <a:rPr lang="en-CA" dirty="0"/>
            <a:t>What type of room drove the highest demand?</a:t>
          </a:r>
          <a:endParaRPr lang="en-US" dirty="0"/>
        </a:p>
      </dgm:t>
    </dgm:pt>
    <dgm:pt modelId="{801890BA-F743-456F-AD5B-A4ED1AF5EEB6}" type="parTrans" cxnId="{3503FEEB-68F2-4D5C-8F0E-948CCE7A3A12}">
      <dgm:prSet/>
      <dgm:spPr/>
      <dgm:t>
        <a:bodyPr/>
        <a:lstStyle/>
        <a:p>
          <a:endParaRPr lang="en-US"/>
        </a:p>
      </dgm:t>
    </dgm:pt>
    <dgm:pt modelId="{C7FDDCE7-1C9D-48E6-A6A0-19C5680E5B19}" type="sibTrans" cxnId="{3503FEEB-68F2-4D5C-8F0E-948CCE7A3A12}">
      <dgm:prSet/>
      <dgm:spPr/>
      <dgm:t>
        <a:bodyPr/>
        <a:lstStyle/>
        <a:p>
          <a:endParaRPr lang="en-US"/>
        </a:p>
      </dgm:t>
    </dgm:pt>
    <dgm:pt modelId="{C71DA7FB-204D-4471-AB70-3F7A171AED7F}">
      <dgm:prSet/>
      <dgm:spPr/>
      <dgm:t>
        <a:bodyPr/>
        <a:lstStyle/>
        <a:p>
          <a:r>
            <a:rPr lang="en-CA"/>
            <a:t>What type of room generated the highest revenue?</a:t>
          </a:r>
          <a:endParaRPr lang="en-US"/>
        </a:p>
      </dgm:t>
    </dgm:pt>
    <dgm:pt modelId="{65B998EE-C0FF-4D27-87AC-6FB503D6ABF7}" type="parTrans" cxnId="{A0D9F783-F1EA-4ABD-8E72-563CBBE4853F}">
      <dgm:prSet/>
      <dgm:spPr/>
      <dgm:t>
        <a:bodyPr/>
        <a:lstStyle/>
        <a:p>
          <a:endParaRPr lang="en-US"/>
        </a:p>
      </dgm:t>
    </dgm:pt>
    <dgm:pt modelId="{763F3A00-E35A-47C9-97C2-61B4BE1F94B1}" type="sibTrans" cxnId="{A0D9F783-F1EA-4ABD-8E72-563CBBE4853F}">
      <dgm:prSet/>
      <dgm:spPr/>
      <dgm:t>
        <a:bodyPr/>
        <a:lstStyle/>
        <a:p>
          <a:endParaRPr lang="en-US"/>
        </a:p>
      </dgm:t>
    </dgm:pt>
    <dgm:pt modelId="{1A2D0133-988E-43E7-B199-AF9E17391DCD}">
      <dgm:prSet/>
      <dgm:spPr/>
      <dgm:t>
        <a:bodyPr/>
        <a:lstStyle/>
        <a:p>
          <a:r>
            <a:rPr lang="en-CA"/>
            <a:t>What is the purpose for the most demand?</a:t>
          </a:r>
          <a:endParaRPr lang="en-US"/>
        </a:p>
      </dgm:t>
    </dgm:pt>
    <dgm:pt modelId="{1D0A7B68-254C-4E7D-B68F-74515E13A6B5}" type="parTrans" cxnId="{45982338-AC07-4B4B-B637-78009E720045}">
      <dgm:prSet/>
      <dgm:spPr/>
      <dgm:t>
        <a:bodyPr/>
        <a:lstStyle/>
        <a:p>
          <a:endParaRPr lang="en-US"/>
        </a:p>
      </dgm:t>
    </dgm:pt>
    <dgm:pt modelId="{CE5543AC-279F-46A2-9EE1-6E24316CE337}" type="sibTrans" cxnId="{45982338-AC07-4B4B-B637-78009E720045}">
      <dgm:prSet/>
      <dgm:spPr/>
      <dgm:t>
        <a:bodyPr/>
        <a:lstStyle/>
        <a:p>
          <a:endParaRPr lang="en-US"/>
        </a:p>
      </dgm:t>
    </dgm:pt>
    <dgm:pt modelId="{4BF59DA0-7D58-4236-9CB9-1E0110B16086}">
      <dgm:prSet/>
      <dgm:spPr/>
      <dgm:t>
        <a:bodyPr/>
        <a:lstStyle/>
        <a:p>
          <a:r>
            <a:rPr lang="en-CA"/>
            <a:t>What period of the week had the most bookings?</a:t>
          </a:r>
          <a:endParaRPr lang="en-US"/>
        </a:p>
      </dgm:t>
    </dgm:pt>
    <dgm:pt modelId="{89CE63D3-F2AC-480F-A1DF-5E710702577F}" type="parTrans" cxnId="{CDC8E6FA-F84F-4B34-AFA4-FEC1D1454759}">
      <dgm:prSet/>
      <dgm:spPr/>
      <dgm:t>
        <a:bodyPr/>
        <a:lstStyle/>
        <a:p>
          <a:endParaRPr lang="en-US"/>
        </a:p>
      </dgm:t>
    </dgm:pt>
    <dgm:pt modelId="{96428F0F-AD27-4B46-A2FC-C40863260465}" type="sibTrans" cxnId="{CDC8E6FA-F84F-4B34-AFA4-FEC1D1454759}">
      <dgm:prSet/>
      <dgm:spPr/>
      <dgm:t>
        <a:bodyPr/>
        <a:lstStyle/>
        <a:p>
          <a:endParaRPr lang="en-US"/>
        </a:p>
      </dgm:t>
    </dgm:pt>
    <dgm:pt modelId="{FEF47385-6893-439B-BF4A-32809FB4A0F5}">
      <dgm:prSet/>
      <dgm:spPr/>
      <dgm:t>
        <a:bodyPr/>
        <a:lstStyle/>
        <a:p>
          <a:r>
            <a:rPr lang="en-CA"/>
            <a:t>What is the most demanded menu?</a:t>
          </a:r>
          <a:endParaRPr lang="en-US"/>
        </a:p>
      </dgm:t>
    </dgm:pt>
    <dgm:pt modelId="{2FC3C825-1484-4397-ADBB-A8C99CBBB687}" type="parTrans" cxnId="{B472AC79-DE3C-4979-81E5-6085F65A694D}">
      <dgm:prSet/>
      <dgm:spPr/>
      <dgm:t>
        <a:bodyPr/>
        <a:lstStyle/>
        <a:p>
          <a:endParaRPr lang="en-US"/>
        </a:p>
      </dgm:t>
    </dgm:pt>
    <dgm:pt modelId="{31455E85-A1D9-4E2D-AA19-E6185BB14968}" type="sibTrans" cxnId="{B472AC79-DE3C-4979-81E5-6085F65A694D}">
      <dgm:prSet/>
      <dgm:spPr/>
      <dgm:t>
        <a:bodyPr/>
        <a:lstStyle/>
        <a:p>
          <a:endParaRPr lang="en-US"/>
        </a:p>
      </dgm:t>
    </dgm:pt>
    <dgm:pt modelId="{3F0ADF72-73FD-4CF3-8615-52D2B1DCBD35}">
      <dgm:prSet/>
      <dgm:spPr/>
      <dgm:t>
        <a:bodyPr/>
        <a:lstStyle/>
        <a:p>
          <a:r>
            <a:rPr lang="en-CA"/>
            <a:t>What period of the week and time of the day has the most food orders?</a:t>
          </a:r>
          <a:endParaRPr lang="en-US"/>
        </a:p>
      </dgm:t>
    </dgm:pt>
    <dgm:pt modelId="{B669D5C6-0FFB-48EA-AD12-A2375C502C05}" type="parTrans" cxnId="{2DC5B7A3-ADF3-42B1-9D03-4B2155E38DD8}">
      <dgm:prSet/>
      <dgm:spPr/>
      <dgm:t>
        <a:bodyPr/>
        <a:lstStyle/>
        <a:p>
          <a:endParaRPr lang="en-US"/>
        </a:p>
      </dgm:t>
    </dgm:pt>
    <dgm:pt modelId="{8D9BF71D-CFAD-4D85-9A09-8D256BCEF8A9}" type="sibTrans" cxnId="{2DC5B7A3-ADF3-42B1-9D03-4B2155E38DD8}">
      <dgm:prSet/>
      <dgm:spPr/>
      <dgm:t>
        <a:bodyPr/>
        <a:lstStyle/>
        <a:p>
          <a:endParaRPr lang="en-US"/>
        </a:p>
      </dgm:t>
    </dgm:pt>
    <dgm:pt modelId="{0915545A-7476-434E-AB8F-0F23B77DBF36}">
      <dgm:prSet/>
      <dgm:spPr/>
      <dgm:t>
        <a:bodyPr/>
        <a:lstStyle/>
        <a:p>
          <a:r>
            <a:rPr lang="en-CA"/>
            <a:t>What type of room made the highest food order</a:t>
          </a:r>
          <a:endParaRPr lang="en-US"/>
        </a:p>
      </dgm:t>
    </dgm:pt>
    <dgm:pt modelId="{1B7D4250-9A07-41A2-A966-AFA94998394D}" type="parTrans" cxnId="{E8E59EE2-D566-4C3C-B6D4-9F8501357E0E}">
      <dgm:prSet/>
      <dgm:spPr/>
      <dgm:t>
        <a:bodyPr/>
        <a:lstStyle/>
        <a:p>
          <a:endParaRPr lang="en-US"/>
        </a:p>
      </dgm:t>
    </dgm:pt>
    <dgm:pt modelId="{7AA3949E-D693-48EF-A152-48240B42B310}" type="sibTrans" cxnId="{E8E59EE2-D566-4C3C-B6D4-9F8501357E0E}">
      <dgm:prSet/>
      <dgm:spPr/>
      <dgm:t>
        <a:bodyPr/>
        <a:lstStyle/>
        <a:p>
          <a:endParaRPr lang="en-US"/>
        </a:p>
      </dgm:t>
    </dgm:pt>
    <dgm:pt modelId="{617D5663-24AD-418F-B90B-1680BBCCAF38}" type="pres">
      <dgm:prSet presAssocID="{2B5B4B3F-5247-4D55-9C65-3B8770EB78AE}" presName="Name0" presStyleCnt="0">
        <dgm:presLayoutVars>
          <dgm:chMax val="7"/>
          <dgm:chPref val="7"/>
          <dgm:dir/>
        </dgm:presLayoutVars>
      </dgm:prSet>
      <dgm:spPr/>
    </dgm:pt>
    <dgm:pt modelId="{8E1B0946-99B4-4F37-87BF-C04602A443A4}" type="pres">
      <dgm:prSet presAssocID="{2B5B4B3F-5247-4D55-9C65-3B8770EB78AE}" presName="Name1" presStyleCnt="0"/>
      <dgm:spPr/>
    </dgm:pt>
    <dgm:pt modelId="{7E4A32CB-AAC0-47A7-989D-DFE072CE5BC1}" type="pres">
      <dgm:prSet presAssocID="{2B5B4B3F-5247-4D55-9C65-3B8770EB78AE}" presName="cycle" presStyleCnt="0"/>
      <dgm:spPr/>
    </dgm:pt>
    <dgm:pt modelId="{AC9D0F4B-5785-420A-A352-B428CF929EB9}" type="pres">
      <dgm:prSet presAssocID="{2B5B4B3F-5247-4D55-9C65-3B8770EB78AE}" presName="srcNode" presStyleLbl="node1" presStyleIdx="0" presStyleCnt="7"/>
      <dgm:spPr/>
    </dgm:pt>
    <dgm:pt modelId="{414CB62E-763E-44C2-B0C7-56018E0E4F75}" type="pres">
      <dgm:prSet presAssocID="{2B5B4B3F-5247-4D55-9C65-3B8770EB78AE}" presName="conn" presStyleLbl="parChTrans1D2" presStyleIdx="0" presStyleCnt="1"/>
      <dgm:spPr/>
    </dgm:pt>
    <dgm:pt modelId="{C2B81441-0663-412A-888D-20F8ED8CB293}" type="pres">
      <dgm:prSet presAssocID="{2B5B4B3F-5247-4D55-9C65-3B8770EB78AE}" presName="extraNode" presStyleLbl="node1" presStyleIdx="0" presStyleCnt="7"/>
      <dgm:spPr/>
    </dgm:pt>
    <dgm:pt modelId="{412A7B88-125A-4D37-9FF6-47E97FA7ADF9}" type="pres">
      <dgm:prSet presAssocID="{2B5B4B3F-5247-4D55-9C65-3B8770EB78AE}" presName="dstNode" presStyleLbl="node1" presStyleIdx="0" presStyleCnt="7"/>
      <dgm:spPr/>
    </dgm:pt>
    <dgm:pt modelId="{4B1A28F0-B00B-49C6-83CF-B0D1A7066E96}" type="pres">
      <dgm:prSet presAssocID="{90C944AB-2D4C-4DBF-A91E-046343C7B08A}" presName="text_1" presStyleLbl="node1" presStyleIdx="0" presStyleCnt="7">
        <dgm:presLayoutVars>
          <dgm:bulletEnabled val="1"/>
        </dgm:presLayoutVars>
      </dgm:prSet>
      <dgm:spPr/>
    </dgm:pt>
    <dgm:pt modelId="{B8F7E057-47DF-4872-97DC-DF83DC24B16B}" type="pres">
      <dgm:prSet presAssocID="{90C944AB-2D4C-4DBF-A91E-046343C7B08A}" presName="accent_1" presStyleCnt="0"/>
      <dgm:spPr/>
    </dgm:pt>
    <dgm:pt modelId="{19567DDB-4669-4AB8-8C88-D41DEB7608FF}" type="pres">
      <dgm:prSet presAssocID="{90C944AB-2D4C-4DBF-A91E-046343C7B08A}" presName="accentRepeatNode" presStyleLbl="solidFgAcc1" presStyleIdx="0" presStyleCnt="7"/>
      <dgm:spPr/>
    </dgm:pt>
    <dgm:pt modelId="{246B4605-4C39-458C-9954-12703764F96B}" type="pres">
      <dgm:prSet presAssocID="{C71DA7FB-204D-4471-AB70-3F7A171AED7F}" presName="text_2" presStyleLbl="node1" presStyleIdx="1" presStyleCnt="7">
        <dgm:presLayoutVars>
          <dgm:bulletEnabled val="1"/>
        </dgm:presLayoutVars>
      </dgm:prSet>
      <dgm:spPr/>
    </dgm:pt>
    <dgm:pt modelId="{DFC3ADEF-4032-4DB2-A2FC-14ECC325385F}" type="pres">
      <dgm:prSet presAssocID="{C71DA7FB-204D-4471-AB70-3F7A171AED7F}" presName="accent_2" presStyleCnt="0"/>
      <dgm:spPr/>
    </dgm:pt>
    <dgm:pt modelId="{5368130B-F3FD-4B61-AA3A-30F51C0C4FFF}" type="pres">
      <dgm:prSet presAssocID="{C71DA7FB-204D-4471-AB70-3F7A171AED7F}" presName="accentRepeatNode" presStyleLbl="solidFgAcc1" presStyleIdx="1" presStyleCnt="7"/>
      <dgm:spPr/>
    </dgm:pt>
    <dgm:pt modelId="{4EDCDCA2-E373-4ABE-B017-A784205A13DF}" type="pres">
      <dgm:prSet presAssocID="{1A2D0133-988E-43E7-B199-AF9E17391DCD}" presName="text_3" presStyleLbl="node1" presStyleIdx="2" presStyleCnt="7">
        <dgm:presLayoutVars>
          <dgm:bulletEnabled val="1"/>
        </dgm:presLayoutVars>
      </dgm:prSet>
      <dgm:spPr/>
    </dgm:pt>
    <dgm:pt modelId="{91BDD2AE-0332-47A1-9BCB-89F460ADD88A}" type="pres">
      <dgm:prSet presAssocID="{1A2D0133-988E-43E7-B199-AF9E17391DCD}" presName="accent_3" presStyleCnt="0"/>
      <dgm:spPr/>
    </dgm:pt>
    <dgm:pt modelId="{5948DDE7-F37D-4AA6-AC64-2F9519028CD8}" type="pres">
      <dgm:prSet presAssocID="{1A2D0133-988E-43E7-B199-AF9E17391DCD}" presName="accentRepeatNode" presStyleLbl="solidFgAcc1" presStyleIdx="2" presStyleCnt="7"/>
      <dgm:spPr/>
    </dgm:pt>
    <dgm:pt modelId="{BB0E8ADF-C8EC-48E0-9D7F-C99C34C8A416}" type="pres">
      <dgm:prSet presAssocID="{4BF59DA0-7D58-4236-9CB9-1E0110B16086}" presName="text_4" presStyleLbl="node1" presStyleIdx="3" presStyleCnt="7">
        <dgm:presLayoutVars>
          <dgm:bulletEnabled val="1"/>
        </dgm:presLayoutVars>
      </dgm:prSet>
      <dgm:spPr/>
    </dgm:pt>
    <dgm:pt modelId="{A759EEF5-C275-4325-B5B5-294121EB1727}" type="pres">
      <dgm:prSet presAssocID="{4BF59DA0-7D58-4236-9CB9-1E0110B16086}" presName="accent_4" presStyleCnt="0"/>
      <dgm:spPr/>
    </dgm:pt>
    <dgm:pt modelId="{5C386802-DCAC-4382-B8CC-080B22997B53}" type="pres">
      <dgm:prSet presAssocID="{4BF59DA0-7D58-4236-9CB9-1E0110B16086}" presName="accentRepeatNode" presStyleLbl="solidFgAcc1" presStyleIdx="3" presStyleCnt="7"/>
      <dgm:spPr/>
    </dgm:pt>
    <dgm:pt modelId="{77FB1974-A395-4AEC-8459-FAC62140A4A9}" type="pres">
      <dgm:prSet presAssocID="{FEF47385-6893-439B-BF4A-32809FB4A0F5}" presName="text_5" presStyleLbl="node1" presStyleIdx="4" presStyleCnt="7">
        <dgm:presLayoutVars>
          <dgm:bulletEnabled val="1"/>
        </dgm:presLayoutVars>
      </dgm:prSet>
      <dgm:spPr/>
    </dgm:pt>
    <dgm:pt modelId="{06ED43A1-1F91-4164-A167-450E9567195A}" type="pres">
      <dgm:prSet presAssocID="{FEF47385-6893-439B-BF4A-32809FB4A0F5}" presName="accent_5" presStyleCnt="0"/>
      <dgm:spPr/>
    </dgm:pt>
    <dgm:pt modelId="{F1AA377E-D0B2-4AA8-A085-2C38B25A50DA}" type="pres">
      <dgm:prSet presAssocID="{FEF47385-6893-439B-BF4A-32809FB4A0F5}" presName="accentRepeatNode" presStyleLbl="solidFgAcc1" presStyleIdx="4" presStyleCnt="7"/>
      <dgm:spPr/>
    </dgm:pt>
    <dgm:pt modelId="{B199410F-CECD-46CD-AEEC-2D376F6C8C4C}" type="pres">
      <dgm:prSet presAssocID="{3F0ADF72-73FD-4CF3-8615-52D2B1DCBD35}" presName="text_6" presStyleLbl="node1" presStyleIdx="5" presStyleCnt="7">
        <dgm:presLayoutVars>
          <dgm:bulletEnabled val="1"/>
        </dgm:presLayoutVars>
      </dgm:prSet>
      <dgm:spPr/>
    </dgm:pt>
    <dgm:pt modelId="{08560139-30D1-4AAD-A909-156201F85BDA}" type="pres">
      <dgm:prSet presAssocID="{3F0ADF72-73FD-4CF3-8615-52D2B1DCBD35}" presName="accent_6" presStyleCnt="0"/>
      <dgm:spPr/>
    </dgm:pt>
    <dgm:pt modelId="{A955F6EA-475D-44CF-97B6-1BD6BA82680D}" type="pres">
      <dgm:prSet presAssocID="{3F0ADF72-73FD-4CF3-8615-52D2B1DCBD35}" presName="accentRepeatNode" presStyleLbl="solidFgAcc1" presStyleIdx="5" presStyleCnt="7"/>
      <dgm:spPr/>
    </dgm:pt>
    <dgm:pt modelId="{84C6B977-A626-4F30-9874-C289C3472C29}" type="pres">
      <dgm:prSet presAssocID="{0915545A-7476-434E-AB8F-0F23B77DBF36}" presName="text_7" presStyleLbl="node1" presStyleIdx="6" presStyleCnt="7">
        <dgm:presLayoutVars>
          <dgm:bulletEnabled val="1"/>
        </dgm:presLayoutVars>
      </dgm:prSet>
      <dgm:spPr/>
    </dgm:pt>
    <dgm:pt modelId="{BA342E01-C8B3-476E-AD87-E40DFE67214F}" type="pres">
      <dgm:prSet presAssocID="{0915545A-7476-434E-AB8F-0F23B77DBF36}" presName="accent_7" presStyleCnt="0"/>
      <dgm:spPr/>
    </dgm:pt>
    <dgm:pt modelId="{C0F029EC-DF6F-4B86-B037-3E5A787299E9}" type="pres">
      <dgm:prSet presAssocID="{0915545A-7476-434E-AB8F-0F23B77DBF36}" presName="accentRepeatNode" presStyleLbl="solidFgAcc1" presStyleIdx="6" presStyleCnt="7"/>
      <dgm:spPr/>
    </dgm:pt>
  </dgm:ptLst>
  <dgm:cxnLst>
    <dgm:cxn modelId="{05D54608-D712-493E-A34C-243678673355}" type="presOf" srcId="{90C944AB-2D4C-4DBF-A91E-046343C7B08A}" destId="{4B1A28F0-B00B-49C6-83CF-B0D1A7066E96}" srcOrd="0" destOrd="0" presId="urn:microsoft.com/office/officeart/2008/layout/VerticalCurvedList"/>
    <dgm:cxn modelId="{0E06EF13-3C6C-499F-9BCE-9FCD5C008929}" type="presOf" srcId="{4BF59DA0-7D58-4236-9CB9-1E0110B16086}" destId="{BB0E8ADF-C8EC-48E0-9D7F-C99C34C8A416}" srcOrd="0" destOrd="0" presId="urn:microsoft.com/office/officeart/2008/layout/VerticalCurvedList"/>
    <dgm:cxn modelId="{99405136-2C8D-4A6C-A8BE-DEFC7A946E61}" type="presOf" srcId="{0915545A-7476-434E-AB8F-0F23B77DBF36}" destId="{84C6B977-A626-4F30-9874-C289C3472C29}" srcOrd="0" destOrd="0" presId="urn:microsoft.com/office/officeart/2008/layout/VerticalCurvedList"/>
    <dgm:cxn modelId="{45982338-AC07-4B4B-B637-78009E720045}" srcId="{2B5B4B3F-5247-4D55-9C65-3B8770EB78AE}" destId="{1A2D0133-988E-43E7-B199-AF9E17391DCD}" srcOrd="2" destOrd="0" parTransId="{1D0A7B68-254C-4E7D-B68F-74515E13A6B5}" sibTransId="{CE5543AC-279F-46A2-9EE1-6E24316CE337}"/>
    <dgm:cxn modelId="{CCAD8C6F-2895-434A-804B-FABA798C0DCE}" type="presOf" srcId="{3F0ADF72-73FD-4CF3-8615-52D2B1DCBD35}" destId="{B199410F-CECD-46CD-AEEC-2D376F6C8C4C}" srcOrd="0" destOrd="0" presId="urn:microsoft.com/office/officeart/2008/layout/VerticalCurvedList"/>
    <dgm:cxn modelId="{DA1C7E78-C18A-4F7D-A040-18DA30AD29DD}" type="presOf" srcId="{1A2D0133-988E-43E7-B199-AF9E17391DCD}" destId="{4EDCDCA2-E373-4ABE-B017-A784205A13DF}" srcOrd="0" destOrd="0" presId="urn:microsoft.com/office/officeart/2008/layout/VerticalCurvedList"/>
    <dgm:cxn modelId="{B472AC79-DE3C-4979-81E5-6085F65A694D}" srcId="{2B5B4B3F-5247-4D55-9C65-3B8770EB78AE}" destId="{FEF47385-6893-439B-BF4A-32809FB4A0F5}" srcOrd="4" destOrd="0" parTransId="{2FC3C825-1484-4397-ADBB-A8C99CBBB687}" sibTransId="{31455E85-A1D9-4E2D-AA19-E6185BB14968}"/>
    <dgm:cxn modelId="{A0D9F783-F1EA-4ABD-8E72-563CBBE4853F}" srcId="{2B5B4B3F-5247-4D55-9C65-3B8770EB78AE}" destId="{C71DA7FB-204D-4471-AB70-3F7A171AED7F}" srcOrd="1" destOrd="0" parTransId="{65B998EE-C0FF-4D27-87AC-6FB503D6ABF7}" sibTransId="{763F3A00-E35A-47C9-97C2-61B4BE1F94B1}"/>
    <dgm:cxn modelId="{C291A793-7826-4279-99F3-857FCC8396E8}" type="presOf" srcId="{C7FDDCE7-1C9D-48E6-A6A0-19C5680E5B19}" destId="{414CB62E-763E-44C2-B0C7-56018E0E4F75}" srcOrd="0" destOrd="0" presId="urn:microsoft.com/office/officeart/2008/layout/VerticalCurvedList"/>
    <dgm:cxn modelId="{2DC5B7A3-ADF3-42B1-9D03-4B2155E38DD8}" srcId="{2B5B4B3F-5247-4D55-9C65-3B8770EB78AE}" destId="{3F0ADF72-73FD-4CF3-8615-52D2B1DCBD35}" srcOrd="5" destOrd="0" parTransId="{B669D5C6-0FFB-48EA-AD12-A2375C502C05}" sibTransId="{8D9BF71D-CFAD-4D85-9A09-8D256BCEF8A9}"/>
    <dgm:cxn modelId="{64E6C0B6-57E3-484B-A7DA-E682A8FEE6CA}" type="presOf" srcId="{2B5B4B3F-5247-4D55-9C65-3B8770EB78AE}" destId="{617D5663-24AD-418F-B90B-1680BBCCAF38}" srcOrd="0" destOrd="0" presId="urn:microsoft.com/office/officeart/2008/layout/VerticalCurvedList"/>
    <dgm:cxn modelId="{243AA0D4-3D92-401A-B5DA-4EFC2D3CE283}" type="presOf" srcId="{FEF47385-6893-439B-BF4A-32809FB4A0F5}" destId="{77FB1974-A395-4AEC-8459-FAC62140A4A9}" srcOrd="0" destOrd="0" presId="urn:microsoft.com/office/officeart/2008/layout/VerticalCurvedList"/>
    <dgm:cxn modelId="{078A8CE0-A11B-49A9-ACA6-33D25B40E421}" type="presOf" srcId="{C71DA7FB-204D-4471-AB70-3F7A171AED7F}" destId="{246B4605-4C39-458C-9954-12703764F96B}" srcOrd="0" destOrd="0" presId="urn:microsoft.com/office/officeart/2008/layout/VerticalCurvedList"/>
    <dgm:cxn modelId="{E8E59EE2-D566-4C3C-B6D4-9F8501357E0E}" srcId="{2B5B4B3F-5247-4D55-9C65-3B8770EB78AE}" destId="{0915545A-7476-434E-AB8F-0F23B77DBF36}" srcOrd="6" destOrd="0" parTransId="{1B7D4250-9A07-41A2-A966-AFA94998394D}" sibTransId="{7AA3949E-D693-48EF-A152-48240B42B310}"/>
    <dgm:cxn modelId="{3503FEEB-68F2-4D5C-8F0E-948CCE7A3A12}" srcId="{2B5B4B3F-5247-4D55-9C65-3B8770EB78AE}" destId="{90C944AB-2D4C-4DBF-A91E-046343C7B08A}" srcOrd="0" destOrd="0" parTransId="{801890BA-F743-456F-AD5B-A4ED1AF5EEB6}" sibTransId="{C7FDDCE7-1C9D-48E6-A6A0-19C5680E5B19}"/>
    <dgm:cxn modelId="{CDC8E6FA-F84F-4B34-AFA4-FEC1D1454759}" srcId="{2B5B4B3F-5247-4D55-9C65-3B8770EB78AE}" destId="{4BF59DA0-7D58-4236-9CB9-1E0110B16086}" srcOrd="3" destOrd="0" parTransId="{89CE63D3-F2AC-480F-A1DF-5E710702577F}" sibTransId="{96428F0F-AD27-4B46-A2FC-C40863260465}"/>
    <dgm:cxn modelId="{1FF3C132-F108-4249-B86F-0234EE6986EC}" type="presParOf" srcId="{617D5663-24AD-418F-B90B-1680BBCCAF38}" destId="{8E1B0946-99B4-4F37-87BF-C04602A443A4}" srcOrd="0" destOrd="0" presId="urn:microsoft.com/office/officeart/2008/layout/VerticalCurvedList"/>
    <dgm:cxn modelId="{5543815A-3A1D-47EE-85DB-BD8EDEE3BDF9}" type="presParOf" srcId="{8E1B0946-99B4-4F37-87BF-C04602A443A4}" destId="{7E4A32CB-AAC0-47A7-989D-DFE072CE5BC1}" srcOrd="0" destOrd="0" presId="urn:microsoft.com/office/officeart/2008/layout/VerticalCurvedList"/>
    <dgm:cxn modelId="{AEF44F1B-4B96-4571-893F-A78EA691A1FF}" type="presParOf" srcId="{7E4A32CB-AAC0-47A7-989D-DFE072CE5BC1}" destId="{AC9D0F4B-5785-420A-A352-B428CF929EB9}" srcOrd="0" destOrd="0" presId="urn:microsoft.com/office/officeart/2008/layout/VerticalCurvedList"/>
    <dgm:cxn modelId="{2CE9096B-B557-4AA9-8355-85A6C51B5A31}" type="presParOf" srcId="{7E4A32CB-AAC0-47A7-989D-DFE072CE5BC1}" destId="{414CB62E-763E-44C2-B0C7-56018E0E4F75}" srcOrd="1" destOrd="0" presId="urn:microsoft.com/office/officeart/2008/layout/VerticalCurvedList"/>
    <dgm:cxn modelId="{98D79B6A-8DAA-468B-A7F6-C99C44C4FE64}" type="presParOf" srcId="{7E4A32CB-AAC0-47A7-989D-DFE072CE5BC1}" destId="{C2B81441-0663-412A-888D-20F8ED8CB293}" srcOrd="2" destOrd="0" presId="urn:microsoft.com/office/officeart/2008/layout/VerticalCurvedList"/>
    <dgm:cxn modelId="{80CF4A11-750C-4902-AC8A-D644D8414A21}" type="presParOf" srcId="{7E4A32CB-AAC0-47A7-989D-DFE072CE5BC1}" destId="{412A7B88-125A-4D37-9FF6-47E97FA7ADF9}" srcOrd="3" destOrd="0" presId="urn:microsoft.com/office/officeart/2008/layout/VerticalCurvedList"/>
    <dgm:cxn modelId="{4CBE1405-BCC2-4A2D-8EDA-8BFD89426A21}" type="presParOf" srcId="{8E1B0946-99B4-4F37-87BF-C04602A443A4}" destId="{4B1A28F0-B00B-49C6-83CF-B0D1A7066E96}" srcOrd="1" destOrd="0" presId="urn:microsoft.com/office/officeart/2008/layout/VerticalCurvedList"/>
    <dgm:cxn modelId="{44943E5C-8F88-4539-8420-30FF87522C44}" type="presParOf" srcId="{8E1B0946-99B4-4F37-87BF-C04602A443A4}" destId="{B8F7E057-47DF-4872-97DC-DF83DC24B16B}" srcOrd="2" destOrd="0" presId="urn:microsoft.com/office/officeart/2008/layout/VerticalCurvedList"/>
    <dgm:cxn modelId="{BC8A49B5-42D6-4CC5-AE03-2EEDEB0C0602}" type="presParOf" srcId="{B8F7E057-47DF-4872-97DC-DF83DC24B16B}" destId="{19567DDB-4669-4AB8-8C88-D41DEB7608FF}" srcOrd="0" destOrd="0" presId="urn:microsoft.com/office/officeart/2008/layout/VerticalCurvedList"/>
    <dgm:cxn modelId="{801BCC85-C509-4387-B96C-68EF6CA4CB7A}" type="presParOf" srcId="{8E1B0946-99B4-4F37-87BF-C04602A443A4}" destId="{246B4605-4C39-458C-9954-12703764F96B}" srcOrd="3" destOrd="0" presId="urn:microsoft.com/office/officeart/2008/layout/VerticalCurvedList"/>
    <dgm:cxn modelId="{F9FB1D73-11AF-44BA-A751-AF1FE3CFC674}" type="presParOf" srcId="{8E1B0946-99B4-4F37-87BF-C04602A443A4}" destId="{DFC3ADEF-4032-4DB2-A2FC-14ECC325385F}" srcOrd="4" destOrd="0" presId="urn:microsoft.com/office/officeart/2008/layout/VerticalCurvedList"/>
    <dgm:cxn modelId="{7998CA12-678B-40FC-BB8B-85173E0FB2E6}" type="presParOf" srcId="{DFC3ADEF-4032-4DB2-A2FC-14ECC325385F}" destId="{5368130B-F3FD-4B61-AA3A-30F51C0C4FFF}" srcOrd="0" destOrd="0" presId="urn:microsoft.com/office/officeart/2008/layout/VerticalCurvedList"/>
    <dgm:cxn modelId="{D9EEBEAD-4034-4B56-BCCD-7E1EBAB05427}" type="presParOf" srcId="{8E1B0946-99B4-4F37-87BF-C04602A443A4}" destId="{4EDCDCA2-E373-4ABE-B017-A784205A13DF}" srcOrd="5" destOrd="0" presId="urn:microsoft.com/office/officeart/2008/layout/VerticalCurvedList"/>
    <dgm:cxn modelId="{2980C57B-71AA-4FB1-8621-B8DB51635E11}" type="presParOf" srcId="{8E1B0946-99B4-4F37-87BF-C04602A443A4}" destId="{91BDD2AE-0332-47A1-9BCB-89F460ADD88A}" srcOrd="6" destOrd="0" presId="urn:microsoft.com/office/officeart/2008/layout/VerticalCurvedList"/>
    <dgm:cxn modelId="{8EB2D170-181C-43D8-99C6-9ED3D5851E60}" type="presParOf" srcId="{91BDD2AE-0332-47A1-9BCB-89F460ADD88A}" destId="{5948DDE7-F37D-4AA6-AC64-2F9519028CD8}" srcOrd="0" destOrd="0" presId="urn:microsoft.com/office/officeart/2008/layout/VerticalCurvedList"/>
    <dgm:cxn modelId="{EF43F51F-C78A-4FD7-A379-C8B0880C784F}" type="presParOf" srcId="{8E1B0946-99B4-4F37-87BF-C04602A443A4}" destId="{BB0E8ADF-C8EC-48E0-9D7F-C99C34C8A416}" srcOrd="7" destOrd="0" presId="urn:microsoft.com/office/officeart/2008/layout/VerticalCurvedList"/>
    <dgm:cxn modelId="{B24BA63C-1974-4281-AFE6-38D4A217A307}" type="presParOf" srcId="{8E1B0946-99B4-4F37-87BF-C04602A443A4}" destId="{A759EEF5-C275-4325-B5B5-294121EB1727}" srcOrd="8" destOrd="0" presId="urn:microsoft.com/office/officeart/2008/layout/VerticalCurvedList"/>
    <dgm:cxn modelId="{FA3A0C39-B7D6-4243-84B1-E011AD0EFDED}" type="presParOf" srcId="{A759EEF5-C275-4325-B5B5-294121EB1727}" destId="{5C386802-DCAC-4382-B8CC-080B22997B53}" srcOrd="0" destOrd="0" presId="urn:microsoft.com/office/officeart/2008/layout/VerticalCurvedList"/>
    <dgm:cxn modelId="{887E6BEA-6DBB-4997-8333-1055E29879FC}" type="presParOf" srcId="{8E1B0946-99B4-4F37-87BF-C04602A443A4}" destId="{77FB1974-A395-4AEC-8459-FAC62140A4A9}" srcOrd="9" destOrd="0" presId="urn:microsoft.com/office/officeart/2008/layout/VerticalCurvedList"/>
    <dgm:cxn modelId="{185395DE-ABC7-4D1A-B7BA-AFEC5C1F1D17}" type="presParOf" srcId="{8E1B0946-99B4-4F37-87BF-C04602A443A4}" destId="{06ED43A1-1F91-4164-A167-450E9567195A}" srcOrd="10" destOrd="0" presId="urn:microsoft.com/office/officeart/2008/layout/VerticalCurvedList"/>
    <dgm:cxn modelId="{30463A1E-B9CF-4101-B6FE-A57670E54A1A}" type="presParOf" srcId="{06ED43A1-1F91-4164-A167-450E9567195A}" destId="{F1AA377E-D0B2-4AA8-A085-2C38B25A50DA}" srcOrd="0" destOrd="0" presId="urn:microsoft.com/office/officeart/2008/layout/VerticalCurvedList"/>
    <dgm:cxn modelId="{63EA27A6-5E61-460E-89DA-9147651878A0}" type="presParOf" srcId="{8E1B0946-99B4-4F37-87BF-C04602A443A4}" destId="{B199410F-CECD-46CD-AEEC-2D376F6C8C4C}" srcOrd="11" destOrd="0" presId="urn:microsoft.com/office/officeart/2008/layout/VerticalCurvedList"/>
    <dgm:cxn modelId="{018E8E1F-4BF9-41DD-AA1F-E965AE26247C}" type="presParOf" srcId="{8E1B0946-99B4-4F37-87BF-C04602A443A4}" destId="{08560139-30D1-4AAD-A909-156201F85BDA}" srcOrd="12" destOrd="0" presId="urn:microsoft.com/office/officeart/2008/layout/VerticalCurvedList"/>
    <dgm:cxn modelId="{EDBE231F-FFC0-429E-A5C7-E965648B620C}" type="presParOf" srcId="{08560139-30D1-4AAD-A909-156201F85BDA}" destId="{A955F6EA-475D-44CF-97B6-1BD6BA82680D}" srcOrd="0" destOrd="0" presId="urn:microsoft.com/office/officeart/2008/layout/VerticalCurvedList"/>
    <dgm:cxn modelId="{1B1F2D57-8C75-4313-88D6-B48849ED6F41}" type="presParOf" srcId="{8E1B0946-99B4-4F37-87BF-C04602A443A4}" destId="{84C6B977-A626-4F30-9874-C289C3472C29}" srcOrd="13" destOrd="0" presId="urn:microsoft.com/office/officeart/2008/layout/VerticalCurvedList"/>
    <dgm:cxn modelId="{C3C9BE9F-16CF-4147-9C2F-6C11550426A4}" type="presParOf" srcId="{8E1B0946-99B4-4F37-87BF-C04602A443A4}" destId="{BA342E01-C8B3-476E-AD87-E40DFE67214F}" srcOrd="14" destOrd="0" presId="urn:microsoft.com/office/officeart/2008/layout/VerticalCurvedList"/>
    <dgm:cxn modelId="{BF009AC2-BC4A-4CA2-862A-4818670D85C5}" type="presParOf" srcId="{BA342E01-C8B3-476E-AD87-E40DFE67214F}" destId="{C0F029EC-DF6F-4B86-B037-3E5A787299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6FCC4F-0A4F-4B93-B3E4-7145AB4B11B6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4679D6-3FF7-434E-94DC-EE82D22AB317}">
      <dgm:prSet custT="1"/>
      <dgm:spPr/>
      <dgm:t>
        <a:bodyPr/>
        <a:lstStyle/>
        <a:p>
          <a:r>
            <a:rPr lang="en-US" sz="2400" b="1" dirty="0">
              <a:latin typeface="+mn-lt"/>
            </a:rPr>
            <a:t>Problem Statement to be solved using Business Intelligence tool</a:t>
          </a:r>
          <a:endParaRPr lang="en-US" sz="2400" dirty="0">
            <a:latin typeface="+mn-lt"/>
          </a:endParaRPr>
        </a:p>
      </dgm:t>
    </dgm:pt>
    <dgm:pt modelId="{BD2240B1-8A96-4409-B1E8-F41E0F592C63}" type="parTrans" cxnId="{9036D60D-853B-4469-B2FB-9F6A70E292CF}">
      <dgm:prSet/>
      <dgm:spPr/>
      <dgm:t>
        <a:bodyPr/>
        <a:lstStyle/>
        <a:p>
          <a:endParaRPr lang="en-US"/>
        </a:p>
      </dgm:t>
    </dgm:pt>
    <dgm:pt modelId="{B75C2373-3413-4542-A32E-37FFCF8CCD9B}" type="sibTrans" cxnId="{9036D60D-853B-4469-B2FB-9F6A70E292CF}">
      <dgm:prSet/>
      <dgm:spPr/>
      <dgm:t>
        <a:bodyPr/>
        <a:lstStyle/>
        <a:p>
          <a:endParaRPr lang="en-US"/>
        </a:p>
      </dgm:t>
    </dgm:pt>
    <dgm:pt modelId="{7B83647E-2646-48C9-B1B1-C8214CF3CE49}" type="pres">
      <dgm:prSet presAssocID="{056FCC4F-0A4F-4B93-B3E4-7145AB4B11B6}" presName="Name0" presStyleCnt="0">
        <dgm:presLayoutVars>
          <dgm:dir/>
          <dgm:resizeHandles val="exact"/>
        </dgm:presLayoutVars>
      </dgm:prSet>
      <dgm:spPr/>
    </dgm:pt>
    <dgm:pt modelId="{C2E8A709-69BE-4DA0-AC4D-6B271CA578B0}" type="pres">
      <dgm:prSet presAssocID="{554679D6-3FF7-434E-94DC-EE82D22AB317}" presName="node" presStyleLbl="node1" presStyleIdx="0" presStyleCnt="1">
        <dgm:presLayoutVars>
          <dgm:bulletEnabled val="1"/>
        </dgm:presLayoutVars>
      </dgm:prSet>
      <dgm:spPr/>
    </dgm:pt>
  </dgm:ptLst>
  <dgm:cxnLst>
    <dgm:cxn modelId="{ABF9A404-646A-4E29-B1F4-D229FB87013E}" type="presOf" srcId="{554679D6-3FF7-434E-94DC-EE82D22AB317}" destId="{C2E8A709-69BE-4DA0-AC4D-6B271CA578B0}" srcOrd="0" destOrd="0" presId="urn:microsoft.com/office/officeart/2005/8/layout/process1"/>
    <dgm:cxn modelId="{9036D60D-853B-4469-B2FB-9F6A70E292CF}" srcId="{056FCC4F-0A4F-4B93-B3E4-7145AB4B11B6}" destId="{554679D6-3FF7-434E-94DC-EE82D22AB317}" srcOrd="0" destOrd="0" parTransId="{BD2240B1-8A96-4409-B1E8-F41E0F592C63}" sibTransId="{B75C2373-3413-4542-A32E-37FFCF8CCD9B}"/>
    <dgm:cxn modelId="{27172E0F-17A7-4FB6-83B7-7A3F81500546}" type="presOf" srcId="{056FCC4F-0A4F-4B93-B3E4-7145AB4B11B6}" destId="{7B83647E-2646-48C9-B1B1-C8214CF3CE49}" srcOrd="0" destOrd="0" presId="urn:microsoft.com/office/officeart/2005/8/layout/process1"/>
    <dgm:cxn modelId="{4185BF49-6DA4-427A-9D1B-EAD3BE4E6B6D}" type="presParOf" srcId="{7B83647E-2646-48C9-B1B1-C8214CF3CE49}" destId="{C2E8A709-69BE-4DA0-AC4D-6B271CA578B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34E784-5564-47AD-977E-533CEEE443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7011A8-B371-43A1-A63C-628EC197C92A}">
      <dgm:prSet/>
      <dgm:spPr/>
      <dgm:t>
        <a:bodyPr/>
        <a:lstStyle/>
        <a:p>
          <a:pPr algn="ctr"/>
          <a:r>
            <a:rPr lang="en-US" b="1" dirty="0"/>
            <a:t>Food Order Dashboard</a:t>
          </a:r>
          <a:endParaRPr lang="en-US" dirty="0"/>
        </a:p>
      </dgm:t>
    </dgm:pt>
    <dgm:pt modelId="{EB34D04D-5C06-4F6A-9250-CDEE9953D659}" type="parTrans" cxnId="{14432E4D-EEDA-4137-BF87-2EADDAF8614F}">
      <dgm:prSet/>
      <dgm:spPr/>
      <dgm:t>
        <a:bodyPr/>
        <a:lstStyle/>
        <a:p>
          <a:endParaRPr lang="en-US"/>
        </a:p>
      </dgm:t>
    </dgm:pt>
    <dgm:pt modelId="{72C8F061-3181-44BD-A78F-B96AF0FC36E6}" type="sibTrans" cxnId="{14432E4D-EEDA-4137-BF87-2EADDAF8614F}">
      <dgm:prSet/>
      <dgm:spPr/>
      <dgm:t>
        <a:bodyPr/>
        <a:lstStyle/>
        <a:p>
          <a:endParaRPr lang="en-US"/>
        </a:p>
      </dgm:t>
    </dgm:pt>
    <dgm:pt modelId="{4329563C-30B8-4BE4-A036-1D70D01145BE}" type="pres">
      <dgm:prSet presAssocID="{0F34E784-5564-47AD-977E-533CEEE44372}" presName="linear" presStyleCnt="0">
        <dgm:presLayoutVars>
          <dgm:animLvl val="lvl"/>
          <dgm:resizeHandles val="exact"/>
        </dgm:presLayoutVars>
      </dgm:prSet>
      <dgm:spPr/>
    </dgm:pt>
    <dgm:pt modelId="{14AF7B0A-E068-475C-A532-BD9392F2812A}" type="pres">
      <dgm:prSet presAssocID="{487011A8-B371-43A1-A63C-628EC197C92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B02004-1953-459F-A546-4608F1B4537C}" type="presOf" srcId="{0F34E784-5564-47AD-977E-533CEEE44372}" destId="{4329563C-30B8-4BE4-A036-1D70D01145BE}" srcOrd="0" destOrd="0" presId="urn:microsoft.com/office/officeart/2005/8/layout/vList2"/>
    <dgm:cxn modelId="{3FF42165-E2D9-41C4-B876-9422B4031EDB}" type="presOf" srcId="{487011A8-B371-43A1-A63C-628EC197C92A}" destId="{14AF7B0A-E068-475C-A532-BD9392F2812A}" srcOrd="0" destOrd="0" presId="urn:microsoft.com/office/officeart/2005/8/layout/vList2"/>
    <dgm:cxn modelId="{14432E4D-EEDA-4137-BF87-2EADDAF8614F}" srcId="{0F34E784-5564-47AD-977E-533CEEE44372}" destId="{487011A8-B371-43A1-A63C-628EC197C92A}" srcOrd="0" destOrd="0" parTransId="{EB34D04D-5C06-4F6A-9250-CDEE9953D659}" sibTransId="{72C8F061-3181-44BD-A78F-B96AF0FC36E6}"/>
    <dgm:cxn modelId="{9B171C98-EBDF-4FF5-A268-25C70F8CC00C}" type="presParOf" srcId="{4329563C-30B8-4BE4-A036-1D70D01145BE}" destId="{14AF7B0A-E068-475C-A532-BD9392F281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1797B-789A-4004-8036-A73715ED458D}">
      <dsp:nvSpPr>
        <dsp:cNvPr id="0" name=""/>
        <dsp:cNvSpPr/>
      </dsp:nvSpPr>
      <dsp:spPr>
        <a:xfrm>
          <a:off x="0" y="0"/>
          <a:ext cx="7282351" cy="475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latin typeface="+mn-lt"/>
            </a:rPr>
            <a:t>Entity Relationship Diagram</a:t>
          </a:r>
        </a:p>
      </dsp:txBody>
      <dsp:txXfrm>
        <a:off x="23203" y="23203"/>
        <a:ext cx="7235945" cy="428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14E1D-DECC-4DC7-B129-07FB58D53562}">
      <dsp:nvSpPr>
        <dsp:cNvPr id="0" name=""/>
        <dsp:cNvSpPr/>
      </dsp:nvSpPr>
      <dsp:spPr>
        <a:xfrm>
          <a:off x="0" y="3237"/>
          <a:ext cx="8103751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Room Bookings Dashboard</a:t>
          </a:r>
          <a:endParaRPr lang="en-US" sz="2500" kern="1200"/>
        </a:p>
      </dsp:txBody>
      <dsp:txXfrm>
        <a:off x="29271" y="32508"/>
        <a:ext cx="8045209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211DE-5493-4EF2-9C59-45F951AF1418}">
      <dsp:nvSpPr>
        <dsp:cNvPr id="0" name=""/>
        <dsp:cNvSpPr/>
      </dsp:nvSpPr>
      <dsp:spPr>
        <a:xfrm>
          <a:off x="0" y="564"/>
          <a:ext cx="69277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Entity Relationship Diagram Explained</a:t>
          </a:r>
          <a:endParaRPr lang="en-US" sz="2200" kern="1200" dirty="0"/>
        </a:p>
      </dsp:txBody>
      <dsp:txXfrm>
        <a:off x="25759" y="26323"/>
        <a:ext cx="6876224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A9619-74FA-4624-8A85-DCEF0CA56DE1}">
      <dsp:nvSpPr>
        <dsp:cNvPr id="0" name=""/>
        <dsp:cNvSpPr/>
      </dsp:nvSpPr>
      <dsp:spPr>
        <a:xfrm rot="10800000">
          <a:off x="1786113" y="174"/>
          <a:ext cx="6253022" cy="8444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2363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/>
            <a:t>Room Table: Captures the information about the different types of rooms available with their capacity and prices per day. Each row of the listed room type is uniquely identified by an ID</a:t>
          </a:r>
          <a:endParaRPr lang="en-US" sz="1000" b="1" kern="1200" dirty="0"/>
        </a:p>
      </dsp:txBody>
      <dsp:txXfrm rot="10800000">
        <a:off x="1997216" y="174"/>
        <a:ext cx="6041919" cy="844414"/>
      </dsp:txXfrm>
    </dsp:sp>
    <dsp:sp modelId="{EA5E2DE1-CA44-4527-A354-073682C81C01}">
      <dsp:nvSpPr>
        <dsp:cNvPr id="0" name=""/>
        <dsp:cNvSpPr/>
      </dsp:nvSpPr>
      <dsp:spPr>
        <a:xfrm>
          <a:off x="1363905" y="174"/>
          <a:ext cx="844414" cy="8444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591642-92D3-46E6-9771-19092F39F5E4}">
      <dsp:nvSpPr>
        <dsp:cNvPr id="0" name=""/>
        <dsp:cNvSpPr/>
      </dsp:nvSpPr>
      <dsp:spPr>
        <a:xfrm rot="10800000">
          <a:off x="1772623" y="1096653"/>
          <a:ext cx="6253022" cy="8444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2363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/>
            <a:t>Request Table: Captures the information about guests who are put in requests for rooms including number occupants and  date and time they want it. The table has </a:t>
          </a:r>
          <a:r>
            <a:rPr lang="en-CA" sz="1000" b="1" kern="1200" dirty="0" err="1"/>
            <a:t>RequestID</a:t>
          </a:r>
          <a:r>
            <a:rPr lang="en-CA" sz="1000" b="1" kern="1200" dirty="0"/>
            <a:t> as a primary key and room type which serves a foreign key that links it to room table thereby providing information about the type of room requested for</a:t>
          </a:r>
          <a:endParaRPr lang="en-US" sz="1000" b="1" kern="1200" dirty="0"/>
        </a:p>
      </dsp:txBody>
      <dsp:txXfrm rot="10800000">
        <a:off x="1983726" y="1096653"/>
        <a:ext cx="6041919" cy="844414"/>
      </dsp:txXfrm>
    </dsp:sp>
    <dsp:sp modelId="{A2700627-E099-4AF8-AE2E-63E8D2648A7B}">
      <dsp:nvSpPr>
        <dsp:cNvPr id="0" name=""/>
        <dsp:cNvSpPr/>
      </dsp:nvSpPr>
      <dsp:spPr>
        <a:xfrm>
          <a:off x="1377395" y="1116847"/>
          <a:ext cx="790456" cy="8040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AD1AF9-176D-4699-A6D7-32D6EEE67D55}">
      <dsp:nvSpPr>
        <dsp:cNvPr id="0" name=""/>
        <dsp:cNvSpPr/>
      </dsp:nvSpPr>
      <dsp:spPr>
        <a:xfrm rot="10800000">
          <a:off x="1784223" y="2193131"/>
          <a:ext cx="6253022" cy="8444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2363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/>
            <a:t>Bookings Table: Has information about guest who not only put in a request but followed through and eventually paid and booked the room. The table also has start and end dates and exact room. It is linked to the Request table by </a:t>
          </a:r>
          <a:r>
            <a:rPr lang="en-CA" sz="1000" b="1" kern="1200" dirty="0" err="1"/>
            <a:t>RequestID</a:t>
          </a:r>
          <a:r>
            <a:rPr lang="en-CA" sz="1000" b="1" kern="1200" dirty="0"/>
            <a:t>(FK)</a:t>
          </a:r>
          <a:endParaRPr lang="en-US" sz="1000" b="1" kern="1200" dirty="0"/>
        </a:p>
      </dsp:txBody>
      <dsp:txXfrm rot="10800000">
        <a:off x="1995326" y="2193131"/>
        <a:ext cx="6041919" cy="844414"/>
      </dsp:txXfrm>
    </dsp:sp>
    <dsp:sp modelId="{A9E9E2AB-FFB2-4B1A-B772-9B9B7AAA2B18}">
      <dsp:nvSpPr>
        <dsp:cNvPr id="0" name=""/>
        <dsp:cNvSpPr/>
      </dsp:nvSpPr>
      <dsp:spPr>
        <a:xfrm>
          <a:off x="1365795" y="2200756"/>
          <a:ext cx="836856" cy="82916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4CAE7E-923E-41C4-9EE4-8BF9170168B4}">
      <dsp:nvSpPr>
        <dsp:cNvPr id="0" name=""/>
        <dsp:cNvSpPr/>
      </dsp:nvSpPr>
      <dsp:spPr>
        <a:xfrm rot="10800000">
          <a:off x="1786113" y="3289609"/>
          <a:ext cx="6253022" cy="8444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2363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/>
            <a:t>Menu Table: Captures information about the different food options available and their prices. The table has an ID as a primary Key</a:t>
          </a:r>
          <a:endParaRPr lang="en-US" sz="1000" b="1" kern="1200" dirty="0"/>
        </a:p>
      </dsp:txBody>
      <dsp:txXfrm rot="10800000">
        <a:off x="1997216" y="3289609"/>
        <a:ext cx="6041919" cy="844414"/>
      </dsp:txXfrm>
    </dsp:sp>
    <dsp:sp modelId="{E0FEA806-76CE-4572-8CD6-184F1F278CA8}">
      <dsp:nvSpPr>
        <dsp:cNvPr id="0" name=""/>
        <dsp:cNvSpPr/>
      </dsp:nvSpPr>
      <dsp:spPr>
        <a:xfrm>
          <a:off x="1363905" y="3289609"/>
          <a:ext cx="844414" cy="84441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DC3548-E485-4C61-9A57-366C5B5F4583}">
      <dsp:nvSpPr>
        <dsp:cNvPr id="0" name=""/>
        <dsp:cNvSpPr/>
      </dsp:nvSpPr>
      <dsp:spPr>
        <a:xfrm rot="10800000">
          <a:off x="1782986" y="4386262"/>
          <a:ext cx="6253022" cy="8444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2363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kern="1200" dirty="0"/>
            <a:t>Food Order: tells us the destination of ordered food, dates and times orders were placed. This table has information about the </a:t>
          </a:r>
          <a:r>
            <a:rPr lang="en-CA" sz="1000" b="1" kern="1200" dirty="0" err="1"/>
            <a:t>Billroom</a:t>
          </a:r>
          <a:r>
            <a:rPr lang="en-CA" sz="1000" b="1" kern="1200" dirty="0"/>
            <a:t> the order is charged to. However, because </a:t>
          </a:r>
          <a:r>
            <a:rPr lang="en-CA" sz="1000" b="1" kern="1200" dirty="0" err="1"/>
            <a:t>Billroom</a:t>
          </a:r>
          <a:r>
            <a:rPr lang="en-CA" sz="1000" b="1" kern="1200" dirty="0"/>
            <a:t> is not a </a:t>
          </a:r>
          <a:r>
            <a:rPr lang="en-CA" sz="1000" b="1" kern="1200" dirty="0" err="1"/>
            <a:t>PrimaryID</a:t>
          </a:r>
          <a:r>
            <a:rPr lang="en-CA" sz="1000" b="1" kern="1200" dirty="0"/>
            <a:t>, it is difficult to tell specifically the client that booked room where the food is billed to. Food order table could only be joined to the  Menu table by the </a:t>
          </a:r>
          <a:r>
            <a:rPr lang="en-CA" sz="1000" b="1" kern="1200" dirty="0" err="1"/>
            <a:t>Menuid</a:t>
          </a:r>
          <a:r>
            <a:rPr lang="en-CA" sz="1000" b="1" kern="1200" dirty="0"/>
            <a:t> (foreign key) as this helps us to know the type and price of food ordered</a:t>
          </a:r>
          <a:endParaRPr lang="en-US" sz="1000" b="1" kern="1200" dirty="0"/>
        </a:p>
      </dsp:txBody>
      <dsp:txXfrm rot="10800000">
        <a:off x="1994089" y="4386262"/>
        <a:ext cx="6041919" cy="844414"/>
      </dsp:txXfrm>
    </dsp:sp>
    <dsp:sp modelId="{204AC3C2-62CC-48C1-AEDD-F79D9CED98B1}">
      <dsp:nvSpPr>
        <dsp:cNvPr id="0" name=""/>
        <dsp:cNvSpPr/>
      </dsp:nvSpPr>
      <dsp:spPr>
        <a:xfrm>
          <a:off x="1363905" y="4386087"/>
          <a:ext cx="844414" cy="84441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2A10D-5D1F-4CD1-BF57-49E43FC600A3}">
      <dsp:nvSpPr>
        <dsp:cNvPr id="0" name=""/>
        <dsp:cNvSpPr/>
      </dsp:nvSpPr>
      <dsp:spPr>
        <a:xfrm>
          <a:off x="0" y="5577"/>
          <a:ext cx="648604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1" kern="1200" dirty="0"/>
            <a:t>Observations and Recommendations</a:t>
          </a:r>
          <a:endParaRPr lang="en-US" sz="2300" kern="1200" dirty="0"/>
        </a:p>
      </dsp:txBody>
      <dsp:txXfrm>
        <a:off x="26930" y="32507"/>
        <a:ext cx="6432181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DEF63-92B1-463B-9BF2-34F1B48A3AA2}">
      <dsp:nvSpPr>
        <dsp:cNvPr id="0" name=""/>
        <dsp:cNvSpPr/>
      </dsp:nvSpPr>
      <dsp:spPr>
        <a:xfrm rot="5400000">
          <a:off x="5848500" y="-2457211"/>
          <a:ext cx="751529" cy="58581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Every Entity Should have a Primary Key as Unique Identifier</a:t>
          </a:r>
        </a:p>
      </dsp:txBody>
      <dsp:txXfrm rot="-5400000">
        <a:off x="3295200" y="132776"/>
        <a:ext cx="5821444" cy="678155"/>
      </dsp:txXfrm>
    </dsp:sp>
    <dsp:sp modelId="{C4A73C73-2543-4811-A658-E3F2D41BFFAA}">
      <dsp:nvSpPr>
        <dsp:cNvPr id="0" name=""/>
        <dsp:cNvSpPr/>
      </dsp:nvSpPr>
      <dsp:spPr>
        <a:xfrm>
          <a:off x="0" y="2148"/>
          <a:ext cx="3295199" cy="939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Not all entities had a Unique Identifier(PK). </a:t>
          </a:r>
          <a:r>
            <a:rPr lang="en-US" sz="1400" kern="1200" dirty="0"/>
            <a:t>No PK in food order table. This would've made joining to Room table easier</a:t>
          </a:r>
        </a:p>
      </dsp:txBody>
      <dsp:txXfrm>
        <a:off x="45858" y="48006"/>
        <a:ext cx="3203483" cy="847696"/>
      </dsp:txXfrm>
    </dsp:sp>
    <dsp:sp modelId="{6BDA134B-5091-4481-9706-A2C5506CBF58}">
      <dsp:nvSpPr>
        <dsp:cNvPr id="0" name=""/>
        <dsp:cNvSpPr/>
      </dsp:nvSpPr>
      <dsp:spPr>
        <a:xfrm rot="5400000">
          <a:off x="5848500" y="-1470828"/>
          <a:ext cx="751529" cy="58581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/>
            <a:t>Proper date validation process to be introduced.</a:t>
          </a:r>
          <a:endParaRPr lang="en-US" sz="2100" kern="1200"/>
        </a:p>
      </dsp:txBody>
      <dsp:txXfrm rot="-5400000">
        <a:off x="3295200" y="1119159"/>
        <a:ext cx="5821444" cy="678155"/>
      </dsp:txXfrm>
    </dsp:sp>
    <dsp:sp modelId="{0C6D7A2E-5613-4D43-A6AB-AF2BF866018A}">
      <dsp:nvSpPr>
        <dsp:cNvPr id="0" name=""/>
        <dsp:cNvSpPr/>
      </dsp:nvSpPr>
      <dsp:spPr>
        <a:xfrm>
          <a:off x="0" y="988531"/>
          <a:ext cx="3295199" cy="939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Inconsistent dates </a:t>
          </a:r>
          <a:r>
            <a:rPr lang="en-US" sz="1400" kern="1200"/>
            <a:t>in bookings table;</a:t>
          </a:r>
          <a:r>
            <a:rPr lang="en-CA" sz="1400" kern="1200"/>
            <a:t> some records had start and end dates year as 1916 instead of 2016</a:t>
          </a:r>
          <a:endParaRPr lang="en-US" sz="1400" kern="1200"/>
        </a:p>
      </dsp:txBody>
      <dsp:txXfrm>
        <a:off x="45858" y="1034389"/>
        <a:ext cx="3203483" cy="847696"/>
      </dsp:txXfrm>
    </dsp:sp>
    <dsp:sp modelId="{6413AFAC-5D9F-4467-A790-D507133F4EC0}">
      <dsp:nvSpPr>
        <dsp:cNvPr id="0" name=""/>
        <dsp:cNvSpPr/>
      </dsp:nvSpPr>
      <dsp:spPr>
        <a:xfrm rot="5400000">
          <a:off x="5848500" y="-484445"/>
          <a:ext cx="751529" cy="58581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/>
            <a:t>There should be an entity that contain more details of the guests.</a:t>
          </a:r>
          <a:endParaRPr lang="en-US" sz="2100" kern="1200"/>
        </a:p>
      </dsp:txBody>
      <dsp:txXfrm rot="-5400000">
        <a:off x="3295200" y="2105542"/>
        <a:ext cx="5821444" cy="678155"/>
      </dsp:txXfrm>
    </dsp:sp>
    <dsp:sp modelId="{0B933E57-FF42-4A23-8F9B-0FE4C50A63CA}">
      <dsp:nvSpPr>
        <dsp:cNvPr id="0" name=""/>
        <dsp:cNvSpPr/>
      </dsp:nvSpPr>
      <dsp:spPr>
        <a:xfrm>
          <a:off x="0" y="1974914"/>
          <a:ext cx="3295199" cy="939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The requests entity should be split into more than a single entity. For example, Request table had information about Client</a:t>
          </a:r>
          <a:endParaRPr lang="en-US" sz="1400" kern="1200"/>
        </a:p>
      </dsp:txBody>
      <dsp:txXfrm>
        <a:off x="45858" y="2020772"/>
        <a:ext cx="3203483" cy="847696"/>
      </dsp:txXfrm>
    </dsp:sp>
    <dsp:sp modelId="{8B490E25-2C76-4C60-9EC4-720BA2B8E597}">
      <dsp:nvSpPr>
        <dsp:cNvPr id="0" name=""/>
        <dsp:cNvSpPr/>
      </dsp:nvSpPr>
      <dsp:spPr>
        <a:xfrm rot="5400000">
          <a:off x="5848500" y="501937"/>
          <a:ext cx="751529" cy="58581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/>
            <a:t>The attribute naming should be consistent especially for related attributes. </a:t>
          </a:r>
          <a:endParaRPr lang="en-US" sz="2100" kern="1200"/>
        </a:p>
      </dsp:txBody>
      <dsp:txXfrm rot="-5400000">
        <a:off x="3295200" y="3091925"/>
        <a:ext cx="5821444" cy="678155"/>
      </dsp:txXfrm>
    </dsp:sp>
    <dsp:sp modelId="{81138C79-5F91-42F7-92D4-EC62FF597C3E}">
      <dsp:nvSpPr>
        <dsp:cNvPr id="0" name=""/>
        <dsp:cNvSpPr/>
      </dsp:nvSpPr>
      <dsp:spPr>
        <a:xfrm>
          <a:off x="0" y="2961297"/>
          <a:ext cx="3295199" cy="939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Inconsistency attribute names on different tables, this made it difficult to link related attributes on each entity.</a:t>
          </a:r>
          <a:endParaRPr lang="en-US" sz="1400" kern="1200"/>
        </a:p>
      </dsp:txBody>
      <dsp:txXfrm>
        <a:off x="45858" y="3007155"/>
        <a:ext cx="3203483" cy="847696"/>
      </dsp:txXfrm>
    </dsp:sp>
    <dsp:sp modelId="{EBF3A3BE-B41A-4FFF-93A0-C61C654B279A}">
      <dsp:nvSpPr>
        <dsp:cNvPr id="0" name=""/>
        <dsp:cNvSpPr/>
      </dsp:nvSpPr>
      <dsp:spPr>
        <a:xfrm rot="5400000">
          <a:off x="5848500" y="1488320"/>
          <a:ext cx="751529" cy="58581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100" kern="1200"/>
            <a:t>Only meaningful data should be included in dataset. 	</a:t>
          </a:r>
          <a:endParaRPr lang="en-US" sz="2100" kern="1200"/>
        </a:p>
      </dsp:txBody>
      <dsp:txXfrm rot="-5400000">
        <a:off x="3295200" y="4078308"/>
        <a:ext cx="5821444" cy="678155"/>
      </dsp:txXfrm>
    </dsp:sp>
    <dsp:sp modelId="{AEC6DD6F-B842-46FD-AA10-F97F8D50C90F}">
      <dsp:nvSpPr>
        <dsp:cNvPr id="0" name=""/>
        <dsp:cNvSpPr/>
      </dsp:nvSpPr>
      <dsp:spPr>
        <a:xfrm>
          <a:off x="0" y="3947680"/>
          <a:ext cx="3295199" cy="939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A lot of redundant attributes noted in most entities; like id in room table.</a:t>
          </a:r>
          <a:endParaRPr lang="en-US" sz="1400" kern="1200"/>
        </a:p>
      </dsp:txBody>
      <dsp:txXfrm>
        <a:off x="45858" y="3993538"/>
        <a:ext cx="3203483" cy="8476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C6B23-1736-4651-849D-CB7ACCB0DF14}">
      <dsp:nvSpPr>
        <dsp:cNvPr id="0" name=""/>
        <dsp:cNvSpPr/>
      </dsp:nvSpPr>
      <dsp:spPr>
        <a:xfrm>
          <a:off x="0" y="8064"/>
          <a:ext cx="8544436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Design Consideration and ETL Transformation</a:t>
          </a:r>
          <a:endParaRPr lang="en-US" sz="2500" kern="1200" dirty="0"/>
        </a:p>
      </dsp:txBody>
      <dsp:txXfrm>
        <a:off x="29271" y="37335"/>
        <a:ext cx="8485894" cy="541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B62E-763E-44C2-B0C7-56018E0E4F75}">
      <dsp:nvSpPr>
        <dsp:cNvPr id="0" name=""/>
        <dsp:cNvSpPr/>
      </dsp:nvSpPr>
      <dsp:spPr>
        <a:xfrm>
          <a:off x="-3725903" y="-572383"/>
          <a:ext cx="4441181" cy="4441181"/>
        </a:xfrm>
        <a:prstGeom prst="blockArc">
          <a:avLst>
            <a:gd name="adj1" fmla="val 18900000"/>
            <a:gd name="adj2" fmla="val 2700000"/>
            <a:gd name="adj3" fmla="val 48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A28F0-B00B-49C6-83CF-B0D1A7066E96}">
      <dsp:nvSpPr>
        <dsp:cNvPr id="0" name=""/>
        <dsp:cNvSpPr/>
      </dsp:nvSpPr>
      <dsp:spPr>
        <a:xfrm>
          <a:off x="232187" y="149855"/>
          <a:ext cx="8636436" cy="29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What type of room drove the highest demand?</a:t>
          </a:r>
          <a:endParaRPr lang="en-US" sz="1500" kern="1200" dirty="0"/>
        </a:p>
      </dsp:txBody>
      <dsp:txXfrm>
        <a:off x="232187" y="149855"/>
        <a:ext cx="8636436" cy="299578"/>
      </dsp:txXfrm>
    </dsp:sp>
    <dsp:sp modelId="{19567DDB-4669-4AB8-8C88-D41DEB7608FF}">
      <dsp:nvSpPr>
        <dsp:cNvPr id="0" name=""/>
        <dsp:cNvSpPr/>
      </dsp:nvSpPr>
      <dsp:spPr>
        <a:xfrm>
          <a:off x="44950" y="112407"/>
          <a:ext cx="374472" cy="37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B4605-4C39-458C-9954-12703764F96B}">
      <dsp:nvSpPr>
        <dsp:cNvPr id="0" name=""/>
        <dsp:cNvSpPr/>
      </dsp:nvSpPr>
      <dsp:spPr>
        <a:xfrm>
          <a:off x="503482" y="599486"/>
          <a:ext cx="8365141" cy="29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What type of room generated the highest revenue?</a:t>
          </a:r>
          <a:endParaRPr lang="en-US" sz="1500" kern="1200"/>
        </a:p>
      </dsp:txBody>
      <dsp:txXfrm>
        <a:off x="503482" y="599486"/>
        <a:ext cx="8365141" cy="299578"/>
      </dsp:txXfrm>
    </dsp:sp>
    <dsp:sp modelId="{5368130B-F3FD-4B61-AA3A-30F51C0C4FFF}">
      <dsp:nvSpPr>
        <dsp:cNvPr id="0" name=""/>
        <dsp:cNvSpPr/>
      </dsp:nvSpPr>
      <dsp:spPr>
        <a:xfrm>
          <a:off x="316245" y="562038"/>
          <a:ext cx="374472" cy="37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CDCA2-E373-4ABE-B017-A784205A13DF}">
      <dsp:nvSpPr>
        <dsp:cNvPr id="0" name=""/>
        <dsp:cNvSpPr/>
      </dsp:nvSpPr>
      <dsp:spPr>
        <a:xfrm>
          <a:off x="652150" y="1048787"/>
          <a:ext cx="8216473" cy="29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What is the purpose for the most demand?</a:t>
          </a:r>
          <a:endParaRPr lang="en-US" sz="1500" kern="1200"/>
        </a:p>
      </dsp:txBody>
      <dsp:txXfrm>
        <a:off x="652150" y="1048787"/>
        <a:ext cx="8216473" cy="299578"/>
      </dsp:txXfrm>
    </dsp:sp>
    <dsp:sp modelId="{5948DDE7-F37D-4AA6-AC64-2F9519028CD8}">
      <dsp:nvSpPr>
        <dsp:cNvPr id="0" name=""/>
        <dsp:cNvSpPr/>
      </dsp:nvSpPr>
      <dsp:spPr>
        <a:xfrm>
          <a:off x="464914" y="1011340"/>
          <a:ext cx="374472" cy="37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E8ADF-C8EC-48E0-9D7F-C99C34C8A416}">
      <dsp:nvSpPr>
        <dsp:cNvPr id="0" name=""/>
        <dsp:cNvSpPr/>
      </dsp:nvSpPr>
      <dsp:spPr>
        <a:xfrm>
          <a:off x="699618" y="1498418"/>
          <a:ext cx="8169004" cy="29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What period of the week had the most bookings?</a:t>
          </a:r>
          <a:endParaRPr lang="en-US" sz="1500" kern="1200"/>
        </a:p>
      </dsp:txBody>
      <dsp:txXfrm>
        <a:off x="699618" y="1498418"/>
        <a:ext cx="8169004" cy="299578"/>
      </dsp:txXfrm>
    </dsp:sp>
    <dsp:sp modelId="{5C386802-DCAC-4382-B8CC-080B22997B53}">
      <dsp:nvSpPr>
        <dsp:cNvPr id="0" name=""/>
        <dsp:cNvSpPr/>
      </dsp:nvSpPr>
      <dsp:spPr>
        <a:xfrm>
          <a:off x="512382" y="1460971"/>
          <a:ext cx="374472" cy="37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B1974-A395-4AEC-8459-FAC62140A4A9}">
      <dsp:nvSpPr>
        <dsp:cNvPr id="0" name=""/>
        <dsp:cNvSpPr/>
      </dsp:nvSpPr>
      <dsp:spPr>
        <a:xfrm>
          <a:off x="652150" y="1948049"/>
          <a:ext cx="8216473" cy="29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What is the most demanded menu?</a:t>
          </a:r>
          <a:endParaRPr lang="en-US" sz="1500" kern="1200"/>
        </a:p>
      </dsp:txBody>
      <dsp:txXfrm>
        <a:off x="652150" y="1948049"/>
        <a:ext cx="8216473" cy="299578"/>
      </dsp:txXfrm>
    </dsp:sp>
    <dsp:sp modelId="{F1AA377E-D0B2-4AA8-A085-2C38B25A50DA}">
      <dsp:nvSpPr>
        <dsp:cNvPr id="0" name=""/>
        <dsp:cNvSpPr/>
      </dsp:nvSpPr>
      <dsp:spPr>
        <a:xfrm>
          <a:off x="464914" y="1910602"/>
          <a:ext cx="374472" cy="37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9410F-CECD-46CD-AEEC-2D376F6C8C4C}">
      <dsp:nvSpPr>
        <dsp:cNvPr id="0" name=""/>
        <dsp:cNvSpPr/>
      </dsp:nvSpPr>
      <dsp:spPr>
        <a:xfrm>
          <a:off x="503482" y="2397350"/>
          <a:ext cx="8365141" cy="29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What period of the week and time of the day has the most food orders?</a:t>
          </a:r>
          <a:endParaRPr lang="en-US" sz="1500" kern="1200"/>
        </a:p>
      </dsp:txBody>
      <dsp:txXfrm>
        <a:off x="503482" y="2397350"/>
        <a:ext cx="8365141" cy="299578"/>
      </dsp:txXfrm>
    </dsp:sp>
    <dsp:sp modelId="{A955F6EA-475D-44CF-97B6-1BD6BA82680D}">
      <dsp:nvSpPr>
        <dsp:cNvPr id="0" name=""/>
        <dsp:cNvSpPr/>
      </dsp:nvSpPr>
      <dsp:spPr>
        <a:xfrm>
          <a:off x="316245" y="2359903"/>
          <a:ext cx="374472" cy="37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6B977-A626-4F30-9874-C289C3472C29}">
      <dsp:nvSpPr>
        <dsp:cNvPr id="0" name=""/>
        <dsp:cNvSpPr/>
      </dsp:nvSpPr>
      <dsp:spPr>
        <a:xfrm>
          <a:off x="232187" y="2846981"/>
          <a:ext cx="8636436" cy="299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79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What type of room made the highest food order</a:t>
          </a:r>
          <a:endParaRPr lang="en-US" sz="1500" kern="1200"/>
        </a:p>
      </dsp:txBody>
      <dsp:txXfrm>
        <a:off x="232187" y="2846981"/>
        <a:ext cx="8636436" cy="299578"/>
      </dsp:txXfrm>
    </dsp:sp>
    <dsp:sp modelId="{C0F029EC-DF6F-4B86-B037-3E5A787299E9}">
      <dsp:nvSpPr>
        <dsp:cNvPr id="0" name=""/>
        <dsp:cNvSpPr/>
      </dsp:nvSpPr>
      <dsp:spPr>
        <a:xfrm>
          <a:off x="44950" y="2809534"/>
          <a:ext cx="374472" cy="37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8A709-69BE-4DA0-AC4D-6B271CA578B0}">
      <dsp:nvSpPr>
        <dsp:cNvPr id="0" name=""/>
        <dsp:cNvSpPr/>
      </dsp:nvSpPr>
      <dsp:spPr>
        <a:xfrm>
          <a:off x="8698" y="0"/>
          <a:ext cx="8894289" cy="697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</a:rPr>
            <a:t>Problem Statement to be solved using Business Intelligence tool</a:t>
          </a:r>
          <a:endParaRPr lang="en-US" sz="2400" kern="1200" dirty="0">
            <a:latin typeface="+mn-lt"/>
          </a:endParaRPr>
        </a:p>
      </dsp:txBody>
      <dsp:txXfrm>
        <a:off x="29141" y="20443"/>
        <a:ext cx="8853403" cy="6570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7B0A-E068-475C-A532-BD9392F2812A}">
      <dsp:nvSpPr>
        <dsp:cNvPr id="0" name=""/>
        <dsp:cNvSpPr/>
      </dsp:nvSpPr>
      <dsp:spPr>
        <a:xfrm>
          <a:off x="0" y="563"/>
          <a:ext cx="775093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Food Order Dashboard</a:t>
          </a:r>
          <a:endParaRPr lang="en-US" sz="2200" kern="1200" dirty="0"/>
        </a:p>
      </dsp:txBody>
      <dsp:txXfrm>
        <a:off x="25759" y="26322"/>
        <a:ext cx="7699417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3ECD6-F9C5-4CF7-918D-04424CCF95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3C2CB-28BC-44D4-AA8F-A6C124061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E83B-851A-4906-9D24-EE0FBBAC2353}" type="datetime3">
              <a:rPr lang="en-US" smtClean="0"/>
              <a:t>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26D0-F67B-427F-8AFD-AC2FB64C0505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20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8C83-9074-4E45-9969-58E5C0B6C362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4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F302-AF66-48D9-8629-A7E5EC48BBBC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7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0E00-B71D-4389-9023-5D1DCEEFE9AD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770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5665-17C1-49EB-96A2-807980EB27D2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007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9BEB-535F-4592-91DE-C6B059E677DF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33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6914-0843-455C-9B09-78081E104E81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2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B376-E41E-4E2A-A560-21E49CD656CE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74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CC92-5489-45BA-AB94-1ECA6A201063}" type="datetime3">
              <a:rPr lang="en-US" smtClean="0"/>
              <a:t>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89B0-B7BE-4E56-AA83-B9D7B49B9881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51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4B9A-03B5-49BD-8C91-537D69A6860D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065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056A-E162-465A-9D28-4333C2371187}" type="datetime3">
              <a:rPr lang="en-US" smtClean="0"/>
              <a:t>9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1CEE-22CB-45D2-B63C-0A9C26663B15}" type="datetime3">
              <a:rPr lang="en-US" smtClean="0"/>
              <a:t>9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41F7-9343-44F5-9874-81715F80C8C3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01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818D-3300-4D16-998A-ED9F00B5354C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82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A21D-9B6E-45A5-A384-49F00B5FD38A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4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3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4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0D73-BBDA-7442-CB93-D8FDB3F2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055" y="1542272"/>
            <a:ext cx="10410237" cy="2761278"/>
          </a:xfrm>
        </p:spPr>
        <p:txBody>
          <a:bodyPr>
            <a:normAutofit/>
          </a:bodyPr>
          <a:lstStyle/>
          <a:p>
            <a:r>
              <a:rPr lang="en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Capstone Project</a:t>
            </a:r>
            <a:br>
              <a:rPr lang="en-CA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	</a:t>
            </a:r>
            <a:r>
              <a:rPr lang="en-CA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</a:t>
            </a:r>
            <a:r>
              <a:rPr lang="en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n-CA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		Lolade Folorunsho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F8ECA-D39F-2911-A1D5-6E9981CD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9959-0C67-4390-B03F-7197952EF805}" type="datetime3">
              <a:rPr lang="en-US" smtClean="0"/>
              <a:t>9 September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78B78-2F8A-B42D-B5C7-DD8C03F8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61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fallOve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B2C3813-F14A-B718-3E51-66EE2B43C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481543"/>
              </p:ext>
            </p:extLst>
          </p:nvPr>
        </p:nvGraphicFramePr>
        <p:xfrm>
          <a:off x="3006671" y="787782"/>
          <a:ext cx="7282351" cy="475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024F7F9-8AA7-2335-D7B2-46EC364C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13" y="1697064"/>
            <a:ext cx="7338880" cy="420779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FB9AB-D577-2421-E23A-9ACD6DB8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8842-66CF-4E25-8856-BDE65BE287FF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56A30-65CE-099F-797B-3AF3E217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  <p:pic>
        <p:nvPicPr>
          <p:cNvPr id="11" name="Graphic 10" descr="Checklist RTL">
            <a:extLst>
              <a:ext uri="{FF2B5EF4-FFF2-40B4-BE49-F238E27FC236}">
                <a16:creationId xmlns:a16="http://schemas.microsoft.com/office/drawing/2014/main" id="{988740E7-C237-9D3B-5B22-FC43922E53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912" y="1706104"/>
            <a:ext cx="297050" cy="297050"/>
          </a:xfrm>
          <a:prstGeom prst="rect">
            <a:avLst/>
          </a:prstGeom>
        </p:spPr>
      </p:pic>
      <p:pic>
        <p:nvPicPr>
          <p:cNvPr id="13" name="Graphic 12" descr="Covered plate">
            <a:extLst>
              <a:ext uri="{FF2B5EF4-FFF2-40B4-BE49-F238E27FC236}">
                <a16:creationId xmlns:a16="http://schemas.microsoft.com/office/drawing/2014/main" id="{895E10C8-9921-38C3-EE00-4104DD584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8539" y="4158711"/>
            <a:ext cx="457200" cy="457200"/>
          </a:xfrm>
          <a:prstGeom prst="rect">
            <a:avLst/>
          </a:prstGeom>
        </p:spPr>
      </p:pic>
      <p:pic>
        <p:nvPicPr>
          <p:cNvPr id="15" name="Graphic 14" descr="Daily calendar">
            <a:extLst>
              <a:ext uri="{FF2B5EF4-FFF2-40B4-BE49-F238E27FC236}">
                <a16:creationId xmlns:a16="http://schemas.microsoft.com/office/drawing/2014/main" id="{EF13546E-9988-C3A4-E852-0E6BBD550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70362" y="4139338"/>
            <a:ext cx="457200" cy="457200"/>
          </a:xfrm>
          <a:prstGeom prst="rect">
            <a:avLst/>
          </a:prstGeom>
        </p:spPr>
      </p:pic>
      <p:pic>
        <p:nvPicPr>
          <p:cNvPr id="17" name="Graphic 16" descr="Fork and knife">
            <a:extLst>
              <a:ext uri="{FF2B5EF4-FFF2-40B4-BE49-F238E27FC236}">
                <a16:creationId xmlns:a16="http://schemas.microsoft.com/office/drawing/2014/main" id="{FC95F9B4-9D3A-C248-4542-FC6C909F4F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65432" y="1706104"/>
            <a:ext cx="297051" cy="297051"/>
          </a:xfrm>
          <a:prstGeom prst="rect">
            <a:avLst/>
          </a:prstGeom>
        </p:spPr>
      </p:pic>
      <p:pic>
        <p:nvPicPr>
          <p:cNvPr id="19" name="Graphic 18" descr="Sleep">
            <a:extLst>
              <a:ext uri="{FF2B5EF4-FFF2-40B4-BE49-F238E27FC236}">
                <a16:creationId xmlns:a16="http://schemas.microsoft.com/office/drawing/2014/main" id="{FC864794-7BF1-0F68-C1B6-62102D2A14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15593" y="1706104"/>
            <a:ext cx="297050" cy="2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9DDCDF6-6A55-8804-4010-8AAD11425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550572"/>
              </p:ext>
            </p:extLst>
          </p:nvPr>
        </p:nvGraphicFramePr>
        <p:xfrm>
          <a:off x="3518117" y="509586"/>
          <a:ext cx="6927742" cy="5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E1B12A-5D3A-CCFA-C3F5-A36CF47CC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628858"/>
              </p:ext>
            </p:extLst>
          </p:nvPr>
        </p:nvGraphicFramePr>
        <p:xfrm>
          <a:off x="2425485" y="1117737"/>
          <a:ext cx="9403042" cy="523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E7FE0-C65F-6D92-2542-C1ABF748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7813-6BDA-41C5-A82D-D8DB1143E0BD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F8557-3781-2348-D207-FE753B52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595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5E2DE1-CA44-4527-A354-073682C81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>
                                            <p:graphicEl>
                                              <a:dgm id="{EA5E2DE1-CA44-4527-A354-073682C81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>
                                            <p:graphicEl>
                                              <a:dgm id="{EA5E2DE1-CA44-4527-A354-073682C81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5A9619-74FA-4624-8A85-DCEF0CA56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">
                                            <p:graphicEl>
                                              <a:dgm id="{F35A9619-74FA-4624-8A85-DCEF0CA56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>
                                            <p:graphicEl>
                                              <a:dgm id="{F35A9619-74FA-4624-8A85-DCEF0CA56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700627-E099-4AF8-AE2E-63E8D2648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6">
                                            <p:graphicEl>
                                              <a:dgm id="{A2700627-E099-4AF8-AE2E-63E8D2648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6">
                                            <p:graphicEl>
                                              <a:dgm id="{A2700627-E099-4AF8-AE2E-63E8D2648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591642-92D3-46E6-9771-19092F39F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>
                                            <p:graphicEl>
                                              <a:dgm id="{F0591642-92D3-46E6-9771-19092F39F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>
                                            <p:graphicEl>
                                              <a:dgm id="{F0591642-92D3-46E6-9771-19092F39F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E9E2AB-FFB2-4B1A-B772-9B9B7AAA2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">
                                            <p:graphicEl>
                                              <a:dgm id="{A9E9E2AB-FFB2-4B1A-B772-9B9B7AAA2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">
                                            <p:graphicEl>
                                              <a:dgm id="{A9E9E2AB-FFB2-4B1A-B772-9B9B7AAA2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AD1AF9-176D-4699-A6D7-32D6EEE67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">
                                            <p:graphicEl>
                                              <a:dgm id="{6AAD1AF9-176D-4699-A6D7-32D6EEE67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">
                                            <p:graphicEl>
                                              <a:dgm id="{6AAD1AF9-176D-4699-A6D7-32D6EEE67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FEA806-76CE-4572-8CD6-184F1F278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6">
                                            <p:graphicEl>
                                              <a:dgm id="{E0FEA806-76CE-4572-8CD6-184F1F278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6">
                                            <p:graphicEl>
                                              <a:dgm id="{E0FEA806-76CE-4572-8CD6-184F1F278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4CAE7E-923E-41C4-9EE4-8BF917016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6">
                                            <p:graphicEl>
                                              <a:dgm id="{574CAE7E-923E-41C4-9EE4-8BF917016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6">
                                            <p:graphicEl>
                                              <a:dgm id="{574CAE7E-923E-41C4-9EE4-8BF917016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AC3C2-62CC-48C1-AEDD-F79D9CED9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6">
                                            <p:graphicEl>
                                              <a:dgm id="{204AC3C2-62CC-48C1-AEDD-F79D9CED9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">
                                            <p:graphicEl>
                                              <a:dgm id="{204AC3C2-62CC-48C1-AEDD-F79D9CED9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DC3548-E485-4C61-9A57-366C5B5F4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">
                                            <p:graphicEl>
                                              <a:dgm id="{B2DC3548-E485-4C61-9A57-366C5B5F4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">
                                            <p:graphicEl>
                                              <a:dgm id="{B2DC3548-E485-4C61-9A57-366C5B5F4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49CE227-582B-4B09-2F03-433C34A91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554820"/>
              </p:ext>
            </p:extLst>
          </p:nvPr>
        </p:nvGraphicFramePr>
        <p:xfrm>
          <a:off x="3518115" y="357167"/>
          <a:ext cx="6486041" cy="55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507B9E1-2EBE-0207-47C0-8AAA3B6FC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723437"/>
              </p:ext>
            </p:extLst>
          </p:nvPr>
        </p:nvGraphicFramePr>
        <p:xfrm>
          <a:off x="1379515" y="1609292"/>
          <a:ext cx="9153331" cy="488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C11EC6-5DE0-BF0E-117E-5C464DF2529E}"/>
              </a:ext>
            </a:extLst>
          </p:cNvPr>
          <p:cNvSpPr txBox="1"/>
          <p:nvPr/>
        </p:nvSpPr>
        <p:spPr>
          <a:xfrm>
            <a:off x="755373" y="1046923"/>
            <a:ext cx="10655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The following observations made ETL transformation and Data Manipulation challenging and cumbersome: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729D-FA7C-20CB-4FAB-A576B80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E989-85A7-4C80-BB68-A0CA2E5F133A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D670-0EB4-797B-822F-4149DB72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6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4A73C73-2543-4811-A658-E3F2D41BF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>
                                            <p:graphicEl>
                                              <a:dgm id="{C4A73C73-2543-4811-A658-E3F2D41BF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>
                                            <p:graphicEl>
                                              <a:dgm id="{C4A73C73-2543-4811-A658-E3F2D41BF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>
                                            <p:graphicEl>
                                              <a:dgm id="{C4A73C73-2543-4811-A658-E3F2D41BF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graphicEl>
                                              <a:dgm id="{C4A73C73-2543-4811-A658-E3F2D41BFF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84DEF63-92B1-463B-9BF2-34F1B48A3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>
                                            <p:graphicEl>
                                              <a:dgm id="{D84DEF63-92B1-463B-9BF2-34F1B48A3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>
                                            <p:graphicEl>
                                              <a:dgm id="{D84DEF63-92B1-463B-9BF2-34F1B48A3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>
                                            <p:graphicEl>
                                              <a:dgm id="{D84DEF63-92B1-463B-9BF2-34F1B48A3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>
                                            <p:graphicEl>
                                              <a:dgm id="{D84DEF63-92B1-463B-9BF2-34F1B48A3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D7A2E-5613-4D43-A6AB-AF2BF8660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graphicEl>
                                              <a:dgm id="{0C6D7A2E-5613-4D43-A6AB-AF2BF8660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>
                                            <p:graphicEl>
                                              <a:dgm id="{0C6D7A2E-5613-4D43-A6AB-AF2BF8660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">
                                            <p:graphicEl>
                                              <a:dgm id="{0C6D7A2E-5613-4D43-A6AB-AF2BF8660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graphicEl>
                                              <a:dgm id="{0C6D7A2E-5613-4D43-A6AB-AF2BF86601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BDA134B-5091-4481-9706-A2C5506CB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>
                                            <p:graphicEl>
                                              <a:dgm id="{6BDA134B-5091-4481-9706-A2C5506CB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graphicEl>
                                              <a:dgm id="{6BDA134B-5091-4481-9706-A2C5506CB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graphicEl>
                                              <a:dgm id="{6BDA134B-5091-4481-9706-A2C5506CB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graphicEl>
                                              <a:dgm id="{6BDA134B-5091-4481-9706-A2C5506CB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B933E57-FF42-4A23-8F9B-0FE4C50A6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>
                                            <p:graphicEl>
                                              <a:dgm id="{0B933E57-FF42-4A23-8F9B-0FE4C50A6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>
                                            <p:graphicEl>
                                              <a:dgm id="{0B933E57-FF42-4A23-8F9B-0FE4C50A6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>
                                            <p:graphicEl>
                                              <a:dgm id="{0B933E57-FF42-4A23-8F9B-0FE4C50A6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graphicEl>
                                              <a:dgm id="{0B933E57-FF42-4A23-8F9B-0FE4C50A63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413AFAC-5D9F-4467-A790-D507133F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">
                                            <p:graphicEl>
                                              <a:dgm id="{6413AFAC-5D9F-4467-A790-D507133F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>
                                            <p:graphicEl>
                                              <a:dgm id="{6413AFAC-5D9F-4467-A790-D507133F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>
                                            <p:graphicEl>
                                              <a:dgm id="{6413AFAC-5D9F-4467-A790-D507133F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graphicEl>
                                              <a:dgm id="{6413AFAC-5D9F-4467-A790-D507133F4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1138C79-5F91-42F7-92D4-EC62FF597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1">
                                            <p:graphicEl>
                                              <a:dgm id="{81138C79-5F91-42F7-92D4-EC62FF597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1">
                                            <p:graphicEl>
                                              <a:dgm id="{81138C79-5F91-42F7-92D4-EC62FF597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1">
                                            <p:graphicEl>
                                              <a:dgm id="{81138C79-5F91-42F7-92D4-EC62FF597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">
                                            <p:graphicEl>
                                              <a:dgm id="{81138C79-5F91-42F7-92D4-EC62FF597C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B490E25-2C76-4C60-9EC4-720BA2B8E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1">
                                            <p:graphicEl>
                                              <a:dgm id="{8B490E25-2C76-4C60-9EC4-720BA2B8E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>
                                            <p:graphicEl>
                                              <a:dgm id="{8B490E25-2C76-4C60-9EC4-720BA2B8E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1">
                                            <p:graphicEl>
                                              <a:dgm id="{8B490E25-2C76-4C60-9EC4-720BA2B8E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">
                                            <p:graphicEl>
                                              <a:dgm id="{8B490E25-2C76-4C60-9EC4-720BA2B8E5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EC6DD6F-B842-46FD-AA10-F97F8D50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1">
                                            <p:graphicEl>
                                              <a:dgm id="{AEC6DD6F-B842-46FD-AA10-F97F8D50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1">
                                            <p:graphicEl>
                                              <a:dgm id="{AEC6DD6F-B842-46FD-AA10-F97F8D50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1">
                                            <p:graphicEl>
                                              <a:dgm id="{AEC6DD6F-B842-46FD-AA10-F97F8D50C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1">
                                            <p:graphicEl>
                                              <a:dgm id="{AEC6DD6F-B842-46FD-AA10-F97F8D50C9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F3A3BE-B41A-4FFF-93A0-C61C654B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1">
                                            <p:graphicEl>
                                              <a:dgm id="{EBF3A3BE-B41A-4FFF-93A0-C61C654B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1">
                                            <p:graphicEl>
                                              <a:dgm id="{EBF3A3BE-B41A-4FFF-93A0-C61C654B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1">
                                            <p:graphicEl>
                                              <a:dgm id="{EBF3A3BE-B41A-4FFF-93A0-C61C654B2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1">
                                            <p:graphicEl>
                                              <a:dgm id="{EBF3A3BE-B41A-4FFF-93A0-C61C654B27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26813CC-48B1-D5EF-6B36-D2CE17AAE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32451"/>
              </p:ext>
            </p:extLst>
          </p:nvPr>
        </p:nvGraphicFramePr>
        <p:xfrm>
          <a:off x="2960176" y="624110"/>
          <a:ext cx="8544436" cy="61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A6CA8-F56E-FEA1-B1DA-3E28C6549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77" y="1270966"/>
            <a:ext cx="8544436" cy="4962924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7C1A31-8242-2E84-EF98-A6F6F1AB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49A4-F707-4C47-B99D-427176DFF693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33B7B8-DE56-3D58-D72D-EC3EA37F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18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474DBE4-9045-0988-2866-AA6D63E5D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359414"/>
              </p:ext>
            </p:extLst>
          </p:nvPr>
        </p:nvGraphicFramePr>
        <p:xfrm>
          <a:off x="2647169" y="1995708"/>
          <a:ext cx="8911687" cy="3296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0964934-56B9-5224-31E0-8CBA3FDA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079714"/>
              </p:ext>
            </p:extLst>
          </p:nvPr>
        </p:nvGraphicFramePr>
        <p:xfrm>
          <a:off x="2569677" y="867906"/>
          <a:ext cx="8911687" cy="69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6B3171-F3C9-7F98-1D57-095E3A67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7BED-5C9A-44EE-A04E-5B7F95AFA7FE}" type="datetime3">
              <a:rPr lang="en-US" smtClean="0"/>
              <a:t>9 September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FB1818-89E3-DCA2-27F9-FE416748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79838AF-56F7-E4D1-9454-606B82D8E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478271"/>
              </p:ext>
            </p:extLst>
          </p:nvPr>
        </p:nvGraphicFramePr>
        <p:xfrm>
          <a:off x="2610677" y="624110"/>
          <a:ext cx="7750935" cy="528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A9085-9BC3-3289-57E6-97F04E58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6" y="1557580"/>
            <a:ext cx="7835877" cy="435427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FF3CC2-D882-91F4-87BD-A2EE6584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507F-5BCF-4F59-BE75-0523B8E1F1B8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0C0CFD-8CA6-616C-9A00-980082A4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145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C28C96A-B9DC-DC90-E323-AFE53C314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982944"/>
              </p:ext>
            </p:extLst>
          </p:nvPr>
        </p:nvGraphicFramePr>
        <p:xfrm>
          <a:off x="2490586" y="624110"/>
          <a:ext cx="8103751" cy="61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06AB0-71F1-AB02-CC7A-8C8F8589E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87" y="1596325"/>
            <a:ext cx="8103750" cy="431552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878A7B-DDDF-AE58-8B0D-DC8E47B8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FC92-A109-4CC5-849A-A20DABA82337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5C78AF-4783-C364-8F54-C729C3D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8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306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60C1-97E9-6BE2-F2F8-EDC89836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EF5E-3F97-48AC-A3BB-09C403ECD53A}" type="datetime3">
              <a:rPr lang="en-US" smtClean="0"/>
              <a:t>9 September 2022</a:t>
            </a:fld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71664-4769-0EC1-9C9B-9CAC6BC5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9</a:t>
            </a:fld>
            <a:endParaRPr lang="en-US">
              <a:latin typeface="+mn-lt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6F5B663-7AB2-4860-20A6-59BE7AA6694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9" b="12629"/>
          <a:stretch>
            <a:fillRect/>
          </a:stretch>
        </p:blipFill>
        <p:spPr>
          <a:xfrm>
            <a:off x="2019353" y="970344"/>
            <a:ext cx="8915400" cy="3854450"/>
          </a:xfrm>
        </p:spPr>
      </p:pic>
    </p:spTree>
    <p:extLst>
      <p:ext uri="{BB962C8B-B14F-4D97-AF65-F5344CB8AC3E}">
        <p14:creationId xmlns:p14="http://schemas.microsoft.com/office/powerpoint/2010/main" val="2863813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17993</TotalTime>
  <Words>550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 Semibold</vt:lpstr>
      <vt:lpstr>Wingdings 3</vt:lpstr>
      <vt:lpstr>Wisp</vt:lpstr>
      <vt:lpstr>Capstone Project   by     Lolade Folorunsho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by CHIKA OGUNSANYA</dc:title>
  <dc:creator>Adejimi Ogunsanya</dc:creator>
  <cp:lastModifiedBy>Lolade F</cp:lastModifiedBy>
  <cp:revision>43</cp:revision>
  <dcterms:created xsi:type="dcterms:W3CDTF">2022-08-26T13:54:09Z</dcterms:created>
  <dcterms:modified xsi:type="dcterms:W3CDTF">2022-09-10T01:18:43Z</dcterms:modified>
</cp:coreProperties>
</file>